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1" r:id="rId1"/>
  </p:sldMasterIdLst>
  <p:notesMasterIdLst>
    <p:notesMasterId r:id="rId125"/>
  </p:notesMasterIdLst>
  <p:handoutMasterIdLst>
    <p:handoutMasterId r:id="rId126"/>
  </p:handoutMasterIdLst>
  <p:sldIdLst>
    <p:sldId id="256" r:id="rId2"/>
    <p:sldId id="838" r:id="rId3"/>
    <p:sldId id="975" r:id="rId4"/>
    <p:sldId id="976" r:id="rId5"/>
    <p:sldId id="805" r:id="rId6"/>
    <p:sldId id="862" r:id="rId7"/>
    <p:sldId id="973" r:id="rId8"/>
    <p:sldId id="981" r:id="rId9"/>
    <p:sldId id="982" r:id="rId10"/>
    <p:sldId id="972" r:id="rId11"/>
    <p:sldId id="983" r:id="rId12"/>
    <p:sldId id="978" r:id="rId13"/>
    <p:sldId id="971" r:id="rId14"/>
    <p:sldId id="886" r:id="rId15"/>
    <p:sldId id="980" r:id="rId16"/>
    <p:sldId id="984" r:id="rId17"/>
    <p:sldId id="985" r:id="rId18"/>
    <p:sldId id="988" r:id="rId19"/>
    <p:sldId id="993" r:id="rId20"/>
    <p:sldId id="995" r:id="rId21"/>
    <p:sldId id="996" r:id="rId22"/>
    <p:sldId id="986" r:id="rId23"/>
    <p:sldId id="997" r:id="rId24"/>
    <p:sldId id="999" r:id="rId25"/>
    <p:sldId id="1000" r:id="rId26"/>
    <p:sldId id="998" r:id="rId27"/>
    <p:sldId id="1001" r:id="rId28"/>
    <p:sldId id="1002" r:id="rId29"/>
    <p:sldId id="1003" r:id="rId30"/>
    <p:sldId id="1004" r:id="rId31"/>
    <p:sldId id="1005" r:id="rId32"/>
    <p:sldId id="1006" r:id="rId33"/>
    <p:sldId id="1007" r:id="rId34"/>
    <p:sldId id="863" r:id="rId35"/>
    <p:sldId id="937" r:id="rId36"/>
    <p:sldId id="1008" r:id="rId37"/>
    <p:sldId id="1009" r:id="rId38"/>
    <p:sldId id="1012" r:id="rId39"/>
    <p:sldId id="965" r:id="rId40"/>
    <p:sldId id="968" r:id="rId41"/>
    <p:sldId id="1013" r:id="rId42"/>
    <p:sldId id="901" r:id="rId43"/>
    <p:sldId id="893" r:id="rId44"/>
    <p:sldId id="939" r:id="rId45"/>
    <p:sldId id="969" r:id="rId46"/>
    <p:sldId id="940" r:id="rId47"/>
    <p:sldId id="941" r:id="rId48"/>
    <p:sldId id="942" r:id="rId49"/>
    <p:sldId id="1014" r:id="rId50"/>
    <p:sldId id="1016" r:id="rId51"/>
    <p:sldId id="943" r:id="rId52"/>
    <p:sldId id="944" r:id="rId53"/>
    <p:sldId id="1017" r:id="rId54"/>
    <p:sldId id="1018" r:id="rId55"/>
    <p:sldId id="946" r:id="rId56"/>
    <p:sldId id="947" r:id="rId57"/>
    <p:sldId id="948" r:id="rId58"/>
    <p:sldId id="950" r:id="rId59"/>
    <p:sldId id="951" r:id="rId60"/>
    <p:sldId id="952" r:id="rId61"/>
    <p:sldId id="1019" r:id="rId62"/>
    <p:sldId id="955" r:id="rId63"/>
    <p:sldId id="956" r:id="rId64"/>
    <p:sldId id="957" r:id="rId65"/>
    <p:sldId id="958" r:id="rId66"/>
    <p:sldId id="960" r:id="rId67"/>
    <p:sldId id="961" r:id="rId68"/>
    <p:sldId id="962" r:id="rId69"/>
    <p:sldId id="1021" r:id="rId70"/>
    <p:sldId id="1023" r:id="rId71"/>
    <p:sldId id="1024" r:id="rId72"/>
    <p:sldId id="1025" r:id="rId73"/>
    <p:sldId id="1022" r:id="rId74"/>
    <p:sldId id="1027" r:id="rId75"/>
    <p:sldId id="1028" r:id="rId76"/>
    <p:sldId id="1029" r:id="rId77"/>
    <p:sldId id="1030" r:id="rId78"/>
    <p:sldId id="1031" r:id="rId79"/>
    <p:sldId id="1034" r:id="rId80"/>
    <p:sldId id="1032" r:id="rId81"/>
    <p:sldId id="1033" r:id="rId82"/>
    <p:sldId id="1036" r:id="rId83"/>
    <p:sldId id="1035" r:id="rId84"/>
    <p:sldId id="1037" r:id="rId85"/>
    <p:sldId id="1038" r:id="rId86"/>
    <p:sldId id="1041" r:id="rId87"/>
    <p:sldId id="1039" r:id="rId88"/>
    <p:sldId id="935" r:id="rId89"/>
    <p:sldId id="934" r:id="rId90"/>
    <p:sldId id="1026" r:id="rId91"/>
    <p:sldId id="922" r:id="rId92"/>
    <p:sldId id="933" r:id="rId93"/>
    <p:sldId id="924" r:id="rId94"/>
    <p:sldId id="925" r:id="rId95"/>
    <p:sldId id="926" r:id="rId96"/>
    <p:sldId id="930" r:id="rId97"/>
    <p:sldId id="1020" r:id="rId98"/>
    <p:sldId id="1042" r:id="rId99"/>
    <p:sldId id="1047" r:id="rId100"/>
    <p:sldId id="1043" r:id="rId101"/>
    <p:sldId id="1044" r:id="rId102"/>
    <p:sldId id="1046" r:id="rId103"/>
    <p:sldId id="1045" r:id="rId104"/>
    <p:sldId id="1048" r:id="rId105"/>
    <p:sldId id="966" r:id="rId106"/>
    <p:sldId id="1060" r:id="rId107"/>
    <p:sldId id="953" r:id="rId108"/>
    <p:sldId id="1053" r:id="rId109"/>
    <p:sldId id="1055" r:id="rId110"/>
    <p:sldId id="1056" r:id="rId111"/>
    <p:sldId id="1057" r:id="rId112"/>
    <p:sldId id="1058" r:id="rId113"/>
    <p:sldId id="1059" r:id="rId114"/>
    <p:sldId id="931" r:id="rId115"/>
    <p:sldId id="932" r:id="rId116"/>
    <p:sldId id="989" r:id="rId117"/>
    <p:sldId id="990" r:id="rId118"/>
    <p:sldId id="991" r:id="rId119"/>
    <p:sldId id="992" r:id="rId120"/>
    <p:sldId id="1049" r:id="rId121"/>
    <p:sldId id="1050" r:id="rId122"/>
    <p:sldId id="1051" r:id="rId123"/>
    <p:sldId id="1052" r:id="rId124"/>
  </p:sldIdLst>
  <p:sldSz cx="9144000" cy="6858000" type="screen4x3"/>
  <p:notesSz cx="7099300" cy="10234613"/>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fania Pozio" initials="SP" lastIdx="19"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D69BD"/>
    <a:srgbClr val="4382C1"/>
    <a:srgbClr val="BE4828"/>
    <a:srgbClr val="8841A5"/>
    <a:srgbClr val="FF6600"/>
    <a:srgbClr val="B0B000"/>
    <a:srgbClr val="5DCB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2" autoAdjust="0"/>
    <p:restoredTop sz="91523" autoAdjust="0"/>
  </p:normalViewPr>
  <p:slideViewPr>
    <p:cSldViewPr>
      <p:cViewPr varScale="1">
        <p:scale>
          <a:sx n="81" d="100"/>
          <a:sy n="81" d="100"/>
        </p:scale>
        <p:origin x="684" y="84"/>
      </p:cViewPr>
      <p:guideLst>
        <p:guide orient="horz" pos="2160"/>
        <p:guide pos="2880"/>
      </p:guideLst>
    </p:cSldViewPr>
  </p:slideViewPr>
  <p:notesTextViewPr>
    <p:cViewPr>
      <p:scale>
        <a:sx n="3" d="2"/>
        <a:sy n="3" d="2"/>
      </p:scale>
      <p:origin x="0" y="0"/>
    </p:cViewPr>
  </p:notesTextViewPr>
  <p:sorterViewPr>
    <p:cViewPr>
      <p:scale>
        <a:sx n="85" d="100"/>
        <a:sy n="85"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E1C865-BE7C-411D-A430-4F629812728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it-IT"/>
        </a:p>
      </dgm:t>
    </dgm:pt>
    <dgm:pt modelId="{FE48A73E-EF5D-4D57-A934-4F7625038087}">
      <dgm:prSet/>
      <dgm:spPr>
        <a:solidFill>
          <a:srgbClr val="FFC000"/>
        </a:solidFill>
      </dgm:spPr>
      <dgm:t>
        <a:bodyPr/>
        <a:lstStyle/>
        <a:p>
          <a:pPr rtl="0"/>
          <a:r>
            <a:rPr lang="it-IT" dirty="0">
              <a:solidFill>
                <a:schemeClr val="tx1"/>
              </a:solidFill>
            </a:rPr>
            <a:t>Competenze di padronanza linguistica</a:t>
          </a:r>
        </a:p>
      </dgm:t>
    </dgm:pt>
    <dgm:pt modelId="{46B363A8-20D3-4A25-8E70-A3D6C32BDD67}" type="parTrans" cxnId="{00DFBFA4-CF46-4B75-944C-C40F7F3BC14B}">
      <dgm:prSet/>
      <dgm:spPr/>
      <dgm:t>
        <a:bodyPr/>
        <a:lstStyle/>
        <a:p>
          <a:endParaRPr lang="it-IT">
            <a:solidFill>
              <a:schemeClr val="tx1"/>
            </a:solidFill>
          </a:endParaRPr>
        </a:p>
      </dgm:t>
    </dgm:pt>
    <dgm:pt modelId="{24CE74E9-E27A-4A2D-B460-92018B422B50}" type="sibTrans" cxnId="{00DFBFA4-CF46-4B75-944C-C40F7F3BC14B}">
      <dgm:prSet/>
      <dgm:spPr/>
      <dgm:t>
        <a:bodyPr/>
        <a:lstStyle/>
        <a:p>
          <a:endParaRPr lang="it-IT">
            <a:solidFill>
              <a:schemeClr val="tx1"/>
            </a:solidFill>
          </a:endParaRPr>
        </a:p>
      </dgm:t>
    </dgm:pt>
    <dgm:pt modelId="{9A4F23BD-F7C9-49D2-9110-673954BB8E87}">
      <dgm:prSet/>
      <dgm:spPr>
        <a:solidFill>
          <a:srgbClr val="FFC000"/>
        </a:solidFill>
      </dgm:spPr>
      <dgm:t>
        <a:bodyPr/>
        <a:lstStyle/>
        <a:p>
          <a:pPr rtl="0"/>
          <a:r>
            <a:rPr lang="it-IT" dirty="0">
              <a:solidFill>
                <a:schemeClr val="tx1"/>
              </a:solidFill>
            </a:rPr>
            <a:t>Ambiti</a:t>
          </a:r>
        </a:p>
      </dgm:t>
    </dgm:pt>
    <dgm:pt modelId="{FDD67C65-5E92-4C72-9F74-93C38C8B5FEC}" type="parTrans" cxnId="{7C3BD291-D9FB-42CE-9D4F-6C8B6E566F6F}">
      <dgm:prSet/>
      <dgm:spPr/>
      <dgm:t>
        <a:bodyPr/>
        <a:lstStyle/>
        <a:p>
          <a:endParaRPr lang="it-IT">
            <a:solidFill>
              <a:schemeClr val="tx1"/>
            </a:solidFill>
          </a:endParaRPr>
        </a:p>
      </dgm:t>
    </dgm:pt>
    <dgm:pt modelId="{D6BE6C12-54D8-4FB0-A61D-65A02E209E22}" type="sibTrans" cxnId="{7C3BD291-D9FB-42CE-9D4F-6C8B6E566F6F}">
      <dgm:prSet/>
      <dgm:spPr/>
      <dgm:t>
        <a:bodyPr/>
        <a:lstStyle/>
        <a:p>
          <a:endParaRPr lang="it-IT">
            <a:solidFill>
              <a:schemeClr val="tx1"/>
            </a:solidFill>
          </a:endParaRPr>
        </a:p>
      </dgm:t>
    </dgm:pt>
    <dgm:pt modelId="{415D822C-A8CA-4E93-A61D-F2674E21483B}">
      <dgm:prSet/>
      <dgm:spPr>
        <a:solidFill>
          <a:srgbClr val="FFC000"/>
        </a:solidFill>
      </dgm:spPr>
      <dgm:t>
        <a:bodyPr/>
        <a:lstStyle/>
        <a:p>
          <a:pPr rtl="0"/>
          <a:r>
            <a:rPr lang="it-IT" dirty="0">
              <a:solidFill>
                <a:schemeClr val="tx1"/>
              </a:solidFill>
            </a:rPr>
            <a:t>Testi</a:t>
          </a:r>
        </a:p>
      </dgm:t>
    </dgm:pt>
    <dgm:pt modelId="{A109866D-2F4E-488E-AF1F-8941D38DB546}" type="parTrans" cxnId="{E1EB38FA-856D-4001-BDB2-995C00FCA65F}">
      <dgm:prSet/>
      <dgm:spPr>
        <a:ln>
          <a:solidFill>
            <a:srgbClr val="00B050"/>
          </a:solidFill>
        </a:ln>
      </dgm:spPr>
      <dgm:t>
        <a:bodyPr/>
        <a:lstStyle/>
        <a:p>
          <a:endParaRPr lang="it-IT">
            <a:solidFill>
              <a:schemeClr val="tx1"/>
            </a:solidFill>
          </a:endParaRPr>
        </a:p>
      </dgm:t>
    </dgm:pt>
    <dgm:pt modelId="{4910810E-B2B4-4F78-8D77-B0A2A90C3C3C}" type="sibTrans" cxnId="{E1EB38FA-856D-4001-BDB2-995C00FCA65F}">
      <dgm:prSet/>
      <dgm:spPr/>
      <dgm:t>
        <a:bodyPr/>
        <a:lstStyle/>
        <a:p>
          <a:endParaRPr lang="it-IT">
            <a:solidFill>
              <a:schemeClr val="tx1"/>
            </a:solidFill>
          </a:endParaRPr>
        </a:p>
      </dgm:t>
    </dgm:pt>
    <dgm:pt modelId="{E2C88721-7F5B-4F4D-BEBB-244478B934A4}">
      <dgm:prSet/>
      <dgm:spPr>
        <a:solidFill>
          <a:srgbClr val="FFC000"/>
        </a:solidFill>
      </dgm:spPr>
      <dgm:t>
        <a:bodyPr/>
        <a:lstStyle/>
        <a:p>
          <a:pPr rtl="0"/>
          <a:r>
            <a:rPr lang="it-IT" dirty="0">
              <a:solidFill>
                <a:schemeClr val="tx1"/>
              </a:solidFill>
            </a:rPr>
            <a:t>Processi cognitivi - aspetti della lettura</a:t>
          </a:r>
        </a:p>
      </dgm:t>
    </dgm:pt>
    <dgm:pt modelId="{3F2F10DB-DF1D-456A-9FAF-0CEAB02C97D1}" type="parTrans" cxnId="{B84DA824-7714-447C-9FB8-41624181CB66}">
      <dgm:prSet/>
      <dgm:spPr>
        <a:ln>
          <a:solidFill>
            <a:srgbClr val="00B050"/>
          </a:solidFill>
        </a:ln>
      </dgm:spPr>
      <dgm:t>
        <a:bodyPr/>
        <a:lstStyle/>
        <a:p>
          <a:endParaRPr lang="it-IT">
            <a:solidFill>
              <a:schemeClr val="tx1"/>
            </a:solidFill>
          </a:endParaRPr>
        </a:p>
      </dgm:t>
    </dgm:pt>
    <dgm:pt modelId="{036AE522-3028-4EDC-8A66-8989B2D9E748}" type="sibTrans" cxnId="{B84DA824-7714-447C-9FB8-41624181CB66}">
      <dgm:prSet/>
      <dgm:spPr/>
      <dgm:t>
        <a:bodyPr/>
        <a:lstStyle/>
        <a:p>
          <a:endParaRPr lang="it-IT">
            <a:solidFill>
              <a:schemeClr val="tx1"/>
            </a:solidFill>
          </a:endParaRPr>
        </a:p>
      </dgm:t>
    </dgm:pt>
    <dgm:pt modelId="{A584AB3D-1C51-48D7-BA83-C72E8C6FB97B}">
      <dgm:prSet/>
      <dgm:spPr>
        <a:solidFill>
          <a:srgbClr val="FFC000"/>
        </a:solidFill>
      </dgm:spPr>
      <dgm:t>
        <a:bodyPr/>
        <a:lstStyle/>
        <a:p>
          <a:pPr rtl="0"/>
          <a:r>
            <a:rPr lang="it-IT" dirty="0">
              <a:solidFill>
                <a:schemeClr val="tx1"/>
              </a:solidFill>
            </a:rPr>
            <a:t>Grammatica</a:t>
          </a:r>
        </a:p>
      </dgm:t>
    </dgm:pt>
    <dgm:pt modelId="{95EB04B8-A2D2-4E9F-8994-D706CA478473}" type="parTrans" cxnId="{9968BB7F-DE22-4F6E-9AB2-6EE990F1CC59}">
      <dgm:prSet/>
      <dgm:spPr>
        <a:ln>
          <a:solidFill>
            <a:srgbClr val="00B050"/>
          </a:solidFill>
        </a:ln>
      </dgm:spPr>
      <dgm:t>
        <a:bodyPr/>
        <a:lstStyle/>
        <a:p>
          <a:endParaRPr lang="it-IT">
            <a:solidFill>
              <a:schemeClr val="tx1"/>
            </a:solidFill>
          </a:endParaRPr>
        </a:p>
      </dgm:t>
    </dgm:pt>
    <dgm:pt modelId="{42201509-AA79-4F01-811F-994B60D0D6CA}" type="sibTrans" cxnId="{9968BB7F-DE22-4F6E-9AB2-6EE990F1CC59}">
      <dgm:prSet/>
      <dgm:spPr/>
      <dgm:t>
        <a:bodyPr/>
        <a:lstStyle/>
        <a:p>
          <a:endParaRPr lang="it-IT">
            <a:solidFill>
              <a:schemeClr val="tx1"/>
            </a:solidFill>
          </a:endParaRPr>
        </a:p>
      </dgm:t>
    </dgm:pt>
    <dgm:pt modelId="{71A57F3B-34F6-4B5B-AE3C-33B59247F91A}">
      <dgm:prSet/>
      <dgm:spPr>
        <a:solidFill>
          <a:srgbClr val="FFC000"/>
        </a:solidFill>
      </dgm:spPr>
      <dgm:t>
        <a:bodyPr/>
        <a:lstStyle/>
        <a:p>
          <a:pPr rtl="0"/>
          <a:r>
            <a:rPr lang="it-IT" dirty="0">
              <a:solidFill>
                <a:schemeClr val="tx1"/>
              </a:solidFill>
            </a:rPr>
            <a:t>Oggetti linguistici specifici</a:t>
          </a:r>
        </a:p>
      </dgm:t>
    </dgm:pt>
    <dgm:pt modelId="{EDBCEE19-B5A0-4357-92B5-391DDF946EA3}" type="parTrans" cxnId="{4DC37B88-4493-4EFD-8B1C-00260C86B3D2}">
      <dgm:prSet/>
      <dgm:spPr>
        <a:ln>
          <a:solidFill>
            <a:srgbClr val="00B050"/>
          </a:solidFill>
        </a:ln>
      </dgm:spPr>
      <dgm:t>
        <a:bodyPr/>
        <a:lstStyle/>
        <a:p>
          <a:endParaRPr lang="it-IT">
            <a:solidFill>
              <a:schemeClr val="tx1"/>
            </a:solidFill>
          </a:endParaRPr>
        </a:p>
      </dgm:t>
    </dgm:pt>
    <dgm:pt modelId="{A494962F-41AD-477A-8585-D452CBBE9CC8}" type="sibTrans" cxnId="{4DC37B88-4493-4EFD-8B1C-00260C86B3D2}">
      <dgm:prSet/>
      <dgm:spPr/>
      <dgm:t>
        <a:bodyPr/>
        <a:lstStyle/>
        <a:p>
          <a:endParaRPr lang="it-IT">
            <a:solidFill>
              <a:schemeClr val="tx1"/>
            </a:solidFill>
          </a:endParaRPr>
        </a:p>
      </dgm:t>
    </dgm:pt>
    <dgm:pt modelId="{AE477AD1-E461-4A4F-888D-D9080E059507}" type="pres">
      <dgm:prSet presAssocID="{76E1C865-BE7C-411D-A430-4F6298127280}" presName="hierChild1" presStyleCnt="0">
        <dgm:presLayoutVars>
          <dgm:orgChart val="1"/>
          <dgm:chPref val="1"/>
          <dgm:dir/>
          <dgm:animOne val="branch"/>
          <dgm:animLvl val="lvl"/>
          <dgm:resizeHandles/>
        </dgm:presLayoutVars>
      </dgm:prSet>
      <dgm:spPr/>
    </dgm:pt>
    <dgm:pt modelId="{F0127DD8-EBA5-425F-89CB-C8E25B7D280F}" type="pres">
      <dgm:prSet presAssocID="{FE48A73E-EF5D-4D57-A934-4F7625038087}" presName="hierRoot1" presStyleCnt="0">
        <dgm:presLayoutVars>
          <dgm:hierBranch val="init"/>
        </dgm:presLayoutVars>
      </dgm:prSet>
      <dgm:spPr/>
    </dgm:pt>
    <dgm:pt modelId="{54DFDF1B-CC50-4258-9448-C81B5E9C18E8}" type="pres">
      <dgm:prSet presAssocID="{FE48A73E-EF5D-4D57-A934-4F7625038087}" presName="rootComposite1" presStyleCnt="0"/>
      <dgm:spPr/>
    </dgm:pt>
    <dgm:pt modelId="{F97805F1-C8A4-4747-8E27-B2C746EB8319}" type="pres">
      <dgm:prSet presAssocID="{FE48A73E-EF5D-4D57-A934-4F7625038087}" presName="rootText1" presStyleLbl="node0" presStyleIdx="0" presStyleCnt="1">
        <dgm:presLayoutVars>
          <dgm:chPref val="3"/>
        </dgm:presLayoutVars>
      </dgm:prSet>
      <dgm:spPr/>
    </dgm:pt>
    <dgm:pt modelId="{18F23354-65D8-4280-A32A-709E34EB0B1C}" type="pres">
      <dgm:prSet presAssocID="{FE48A73E-EF5D-4D57-A934-4F7625038087}" presName="rootConnector1" presStyleLbl="node1" presStyleIdx="0" presStyleCnt="0"/>
      <dgm:spPr/>
    </dgm:pt>
    <dgm:pt modelId="{8168CCDA-E20D-4276-8543-B38B9319D23C}" type="pres">
      <dgm:prSet presAssocID="{FE48A73E-EF5D-4D57-A934-4F7625038087}" presName="hierChild2" presStyleCnt="0"/>
      <dgm:spPr/>
    </dgm:pt>
    <dgm:pt modelId="{EDEA4F73-2D10-4638-A3D6-E0BF36ADF031}" type="pres">
      <dgm:prSet presAssocID="{FDD67C65-5E92-4C72-9F74-93C38C8B5FEC}" presName="Name37" presStyleLbl="parChTrans1D2" presStyleIdx="0" presStyleCnt="1"/>
      <dgm:spPr/>
    </dgm:pt>
    <dgm:pt modelId="{D7A43B9B-9863-4036-A388-42E6352F5F96}" type="pres">
      <dgm:prSet presAssocID="{9A4F23BD-F7C9-49D2-9110-673954BB8E87}" presName="hierRoot2" presStyleCnt="0">
        <dgm:presLayoutVars>
          <dgm:hierBranch val="init"/>
        </dgm:presLayoutVars>
      </dgm:prSet>
      <dgm:spPr/>
    </dgm:pt>
    <dgm:pt modelId="{3008ADEB-8EC7-4AFF-9438-6ADF7BAA4DC0}" type="pres">
      <dgm:prSet presAssocID="{9A4F23BD-F7C9-49D2-9110-673954BB8E87}" presName="rootComposite" presStyleCnt="0"/>
      <dgm:spPr/>
    </dgm:pt>
    <dgm:pt modelId="{90EB3682-D497-4CFC-9205-34A1C6B6E3A7}" type="pres">
      <dgm:prSet presAssocID="{9A4F23BD-F7C9-49D2-9110-673954BB8E87}" presName="rootText" presStyleLbl="node2" presStyleIdx="0" presStyleCnt="1">
        <dgm:presLayoutVars>
          <dgm:chPref val="3"/>
        </dgm:presLayoutVars>
      </dgm:prSet>
      <dgm:spPr/>
    </dgm:pt>
    <dgm:pt modelId="{8E094278-0951-46E2-8138-C9BE7E2B1059}" type="pres">
      <dgm:prSet presAssocID="{9A4F23BD-F7C9-49D2-9110-673954BB8E87}" presName="rootConnector" presStyleLbl="node2" presStyleIdx="0" presStyleCnt="1"/>
      <dgm:spPr/>
    </dgm:pt>
    <dgm:pt modelId="{69825F99-D614-4503-8B5F-80EE7E940211}" type="pres">
      <dgm:prSet presAssocID="{9A4F23BD-F7C9-49D2-9110-673954BB8E87}" presName="hierChild4" presStyleCnt="0"/>
      <dgm:spPr/>
    </dgm:pt>
    <dgm:pt modelId="{DA020ABD-E84A-49AD-9ABA-1272AD39B4D5}" type="pres">
      <dgm:prSet presAssocID="{A109866D-2F4E-488E-AF1F-8941D38DB546}" presName="Name37" presStyleLbl="parChTrans1D3" presStyleIdx="0" presStyleCnt="2"/>
      <dgm:spPr/>
    </dgm:pt>
    <dgm:pt modelId="{6240A9A5-4A9D-4967-A75A-F9441A2B425F}" type="pres">
      <dgm:prSet presAssocID="{415D822C-A8CA-4E93-A61D-F2674E21483B}" presName="hierRoot2" presStyleCnt="0">
        <dgm:presLayoutVars>
          <dgm:hierBranch val="init"/>
        </dgm:presLayoutVars>
      </dgm:prSet>
      <dgm:spPr/>
    </dgm:pt>
    <dgm:pt modelId="{E0F1A944-BD4B-4A09-A571-37273819A3F1}" type="pres">
      <dgm:prSet presAssocID="{415D822C-A8CA-4E93-A61D-F2674E21483B}" presName="rootComposite" presStyleCnt="0"/>
      <dgm:spPr/>
    </dgm:pt>
    <dgm:pt modelId="{8528AE78-69F6-46EB-9CB9-F430DAD5D089}" type="pres">
      <dgm:prSet presAssocID="{415D822C-A8CA-4E93-A61D-F2674E21483B}" presName="rootText" presStyleLbl="node3" presStyleIdx="0" presStyleCnt="2">
        <dgm:presLayoutVars>
          <dgm:chPref val="3"/>
        </dgm:presLayoutVars>
      </dgm:prSet>
      <dgm:spPr/>
    </dgm:pt>
    <dgm:pt modelId="{24011F6F-0E83-4990-B615-552CB8867559}" type="pres">
      <dgm:prSet presAssocID="{415D822C-A8CA-4E93-A61D-F2674E21483B}" presName="rootConnector" presStyleLbl="node3" presStyleIdx="0" presStyleCnt="2"/>
      <dgm:spPr/>
    </dgm:pt>
    <dgm:pt modelId="{3E3D2D42-835F-451D-A1E7-4A5E313C678B}" type="pres">
      <dgm:prSet presAssocID="{415D822C-A8CA-4E93-A61D-F2674E21483B}" presName="hierChild4" presStyleCnt="0"/>
      <dgm:spPr/>
    </dgm:pt>
    <dgm:pt modelId="{E51B6AB9-AA45-4B05-AE85-23F01074FE10}" type="pres">
      <dgm:prSet presAssocID="{3F2F10DB-DF1D-456A-9FAF-0CEAB02C97D1}" presName="Name37" presStyleLbl="parChTrans1D4" presStyleIdx="0" presStyleCnt="2"/>
      <dgm:spPr/>
    </dgm:pt>
    <dgm:pt modelId="{96AF04A6-E2D9-4C2D-88E4-B6E53322C8D8}" type="pres">
      <dgm:prSet presAssocID="{E2C88721-7F5B-4F4D-BEBB-244478B934A4}" presName="hierRoot2" presStyleCnt="0">
        <dgm:presLayoutVars>
          <dgm:hierBranch val="init"/>
        </dgm:presLayoutVars>
      </dgm:prSet>
      <dgm:spPr/>
    </dgm:pt>
    <dgm:pt modelId="{DB22557A-7285-4325-8E68-9A844189C5A3}" type="pres">
      <dgm:prSet presAssocID="{E2C88721-7F5B-4F4D-BEBB-244478B934A4}" presName="rootComposite" presStyleCnt="0"/>
      <dgm:spPr/>
    </dgm:pt>
    <dgm:pt modelId="{AD0706BF-7322-4D13-9596-E703F01906EB}" type="pres">
      <dgm:prSet presAssocID="{E2C88721-7F5B-4F4D-BEBB-244478B934A4}" presName="rootText" presStyleLbl="node4" presStyleIdx="0" presStyleCnt="2">
        <dgm:presLayoutVars>
          <dgm:chPref val="3"/>
        </dgm:presLayoutVars>
      </dgm:prSet>
      <dgm:spPr/>
    </dgm:pt>
    <dgm:pt modelId="{DC12493C-9FB8-45AE-B5B3-A927581E3808}" type="pres">
      <dgm:prSet presAssocID="{E2C88721-7F5B-4F4D-BEBB-244478B934A4}" presName="rootConnector" presStyleLbl="node4" presStyleIdx="0" presStyleCnt="2"/>
      <dgm:spPr/>
    </dgm:pt>
    <dgm:pt modelId="{797865E6-D95E-4F53-AC85-8FD497992D0F}" type="pres">
      <dgm:prSet presAssocID="{E2C88721-7F5B-4F4D-BEBB-244478B934A4}" presName="hierChild4" presStyleCnt="0"/>
      <dgm:spPr/>
    </dgm:pt>
    <dgm:pt modelId="{41FD5693-5EC5-45CF-84C5-3ADC90A82840}" type="pres">
      <dgm:prSet presAssocID="{E2C88721-7F5B-4F4D-BEBB-244478B934A4}" presName="hierChild5" presStyleCnt="0"/>
      <dgm:spPr/>
    </dgm:pt>
    <dgm:pt modelId="{F36B3EE4-FE25-4158-BFBF-1428D2D7D02C}" type="pres">
      <dgm:prSet presAssocID="{415D822C-A8CA-4E93-A61D-F2674E21483B}" presName="hierChild5" presStyleCnt="0"/>
      <dgm:spPr/>
    </dgm:pt>
    <dgm:pt modelId="{DA9E0B11-BA49-46EE-AE61-2FB206B1C9D5}" type="pres">
      <dgm:prSet presAssocID="{95EB04B8-A2D2-4E9F-8994-D706CA478473}" presName="Name37" presStyleLbl="parChTrans1D3" presStyleIdx="1" presStyleCnt="2"/>
      <dgm:spPr/>
    </dgm:pt>
    <dgm:pt modelId="{F8DDBCB0-078D-4237-8524-556BE5474050}" type="pres">
      <dgm:prSet presAssocID="{A584AB3D-1C51-48D7-BA83-C72E8C6FB97B}" presName="hierRoot2" presStyleCnt="0">
        <dgm:presLayoutVars>
          <dgm:hierBranch val="init"/>
        </dgm:presLayoutVars>
      </dgm:prSet>
      <dgm:spPr/>
    </dgm:pt>
    <dgm:pt modelId="{81024129-A182-4397-BC56-F5085EB3F29A}" type="pres">
      <dgm:prSet presAssocID="{A584AB3D-1C51-48D7-BA83-C72E8C6FB97B}" presName="rootComposite" presStyleCnt="0"/>
      <dgm:spPr/>
    </dgm:pt>
    <dgm:pt modelId="{4D279558-665A-4BCF-B8A8-7E53AABC2A18}" type="pres">
      <dgm:prSet presAssocID="{A584AB3D-1C51-48D7-BA83-C72E8C6FB97B}" presName="rootText" presStyleLbl="node3" presStyleIdx="1" presStyleCnt="2">
        <dgm:presLayoutVars>
          <dgm:chPref val="3"/>
        </dgm:presLayoutVars>
      </dgm:prSet>
      <dgm:spPr/>
    </dgm:pt>
    <dgm:pt modelId="{B9A65A7A-CFC5-44B8-B6E8-1E702CDCAFB7}" type="pres">
      <dgm:prSet presAssocID="{A584AB3D-1C51-48D7-BA83-C72E8C6FB97B}" presName="rootConnector" presStyleLbl="node3" presStyleIdx="1" presStyleCnt="2"/>
      <dgm:spPr/>
    </dgm:pt>
    <dgm:pt modelId="{227E2BF1-7F98-4C1C-9833-57F222A4A598}" type="pres">
      <dgm:prSet presAssocID="{A584AB3D-1C51-48D7-BA83-C72E8C6FB97B}" presName="hierChild4" presStyleCnt="0"/>
      <dgm:spPr/>
    </dgm:pt>
    <dgm:pt modelId="{355CC4F7-1A7D-4665-A1FA-E02D1A425E50}" type="pres">
      <dgm:prSet presAssocID="{EDBCEE19-B5A0-4357-92B5-391DDF946EA3}" presName="Name37" presStyleLbl="parChTrans1D4" presStyleIdx="1" presStyleCnt="2"/>
      <dgm:spPr/>
    </dgm:pt>
    <dgm:pt modelId="{A793070B-CA09-4B44-962B-8383966C9F10}" type="pres">
      <dgm:prSet presAssocID="{71A57F3B-34F6-4B5B-AE3C-33B59247F91A}" presName="hierRoot2" presStyleCnt="0">
        <dgm:presLayoutVars>
          <dgm:hierBranch val="init"/>
        </dgm:presLayoutVars>
      </dgm:prSet>
      <dgm:spPr/>
    </dgm:pt>
    <dgm:pt modelId="{D34D75B4-6FA3-47E4-BC20-A7EDEDB7DF43}" type="pres">
      <dgm:prSet presAssocID="{71A57F3B-34F6-4B5B-AE3C-33B59247F91A}" presName="rootComposite" presStyleCnt="0"/>
      <dgm:spPr/>
    </dgm:pt>
    <dgm:pt modelId="{B58CE722-7396-4092-96C0-4CF2EECD3572}" type="pres">
      <dgm:prSet presAssocID="{71A57F3B-34F6-4B5B-AE3C-33B59247F91A}" presName="rootText" presStyleLbl="node4" presStyleIdx="1" presStyleCnt="2">
        <dgm:presLayoutVars>
          <dgm:chPref val="3"/>
        </dgm:presLayoutVars>
      </dgm:prSet>
      <dgm:spPr/>
    </dgm:pt>
    <dgm:pt modelId="{DA04FC5A-7DE3-44EA-94D0-374177BE8D9F}" type="pres">
      <dgm:prSet presAssocID="{71A57F3B-34F6-4B5B-AE3C-33B59247F91A}" presName="rootConnector" presStyleLbl="node4" presStyleIdx="1" presStyleCnt="2"/>
      <dgm:spPr/>
    </dgm:pt>
    <dgm:pt modelId="{52765813-DF34-4F2E-90A4-A9A9D0A1ED82}" type="pres">
      <dgm:prSet presAssocID="{71A57F3B-34F6-4B5B-AE3C-33B59247F91A}" presName="hierChild4" presStyleCnt="0"/>
      <dgm:spPr/>
    </dgm:pt>
    <dgm:pt modelId="{9D686A4A-8FD5-48D6-A4A4-0849FFEFBACF}" type="pres">
      <dgm:prSet presAssocID="{71A57F3B-34F6-4B5B-AE3C-33B59247F91A}" presName="hierChild5" presStyleCnt="0"/>
      <dgm:spPr/>
    </dgm:pt>
    <dgm:pt modelId="{F8BB2A76-B5CF-4F88-BC97-AFC035FAA038}" type="pres">
      <dgm:prSet presAssocID="{A584AB3D-1C51-48D7-BA83-C72E8C6FB97B}" presName="hierChild5" presStyleCnt="0"/>
      <dgm:spPr/>
    </dgm:pt>
    <dgm:pt modelId="{DADA4665-4C79-4CD1-AD48-3CEEF0D226CA}" type="pres">
      <dgm:prSet presAssocID="{9A4F23BD-F7C9-49D2-9110-673954BB8E87}" presName="hierChild5" presStyleCnt="0"/>
      <dgm:spPr/>
    </dgm:pt>
    <dgm:pt modelId="{CA25F647-844C-4A5C-A7EB-219D2E4F5D6A}" type="pres">
      <dgm:prSet presAssocID="{FE48A73E-EF5D-4D57-A934-4F7625038087}" presName="hierChild3" presStyleCnt="0"/>
      <dgm:spPr/>
    </dgm:pt>
  </dgm:ptLst>
  <dgm:cxnLst>
    <dgm:cxn modelId="{F0D28001-4A5F-4154-896F-CAAF440BB81F}" type="presOf" srcId="{3F2F10DB-DF1D-456A-9FAF-0CEAB02C97D1}" destId="{E51B6AB9-AA45-4B05-AE85-23F01074FE10}" srcOrd="0" destOrd="0" presId="urn:microsoft.com/office/officeart/2005/8/layout/orgChart1"/>
    <dgm:cxn modelId="{126F800B-AC8C-4C9A-93AF-372DB04B8906}" type="presOf" srcId="{E2C88721-7F5B-4F4D-BEBB-244478B934A4}" destId="{AD0706BF-7322-4D13-9596-E703F01906EB}" srcOrd="0" destOrd="0" presId="urn:microsoft.com/office/officeart/2005/8/layout/orgChart1"/>
    <dgm:cxn modelId="{37E30920-90C0-4A66-A169-0F35311D3E0A}" type="presOf" srcId="{A584AB3D-1C51-48D7-BA83-C72E8C6FB97B}" destId="{4D279558-665A-4BCF-B8A8-7E53AABC2A18}" srcOrd="0" destOrd="0" presId="urn:microsoft.com/office/officeart/2005/8/layout/orgChart1"/>
    <dgm:cxn modelId="{B84DA824-7714-447C-9FB8-41624181CB66}" srcId="{415D822C-A8CA-4E93-A61D-F2674E21483B}" destId="{E2C88721-7F5B-4F4D-BEBB-244478B934A4}" srcOrd="0" destOrd="0" parTransId="{3F2F10DB-DF1D-456A-9FAF-0CEAB02C97D1}" sibTransId="{036AE522-3028-4EDC-8A66-8989B2D9E748}"/>
    <dgm:cxn modelId="{CA15CF28-75EA-4C79-AC37-ACD45D97512B}" type="presOf" srcId="{71A57F3B-34F6-4B5B-AE3C-33B59247F91A}" destId="{B58CE722-7396-4092-96C0-4CF2EECD3572}" srcOrd="0" destOrd="0" presId="urn:microsoft.com/office/officeart/2005/8/layout/orgChart1"/>
    <dgm:cxn modelId="{1FD09E33-5C52-4278-82A2-85C18A44E39E}" type="presOf" srcId="{415D822C-A8CA-4E93-A61D-F2674E21483B}" destId="{24011F6F-0E83-4990-B615-552CB8867559}" srcOrd="1" destOrd="0" presId="urn:microsoft.com/office/officeart/2005/8/layout/orgChart1"/>
    <dgm:cxn modelId="{6B04B975-2564-40D2-AE0E-7E49435C4275}" type="presOf" srcId="{FE48A73E-EF5D-4D57-A934-4F7625038087}" destId="{18F23354-65D8-4280-A32A-709E34EB0B1C}" srcOrd="1" destOrd="0" presId="urn:microsoft.com/office/officeart/2005/8/layout/orgChart1"/>
    <dgm:cxn modelId="{45CCFB57-51D2-49D2-B34D-5D8BD8A85E8E}" type="presOf" srcId="{A109866D-2F4E-488E-AF1F-8941D38DB546}" destId="{DA020ABD-E84A-49AD-9ABA-1272AD39B4D5}" srcOrd="0" destOrd="0" presId="urn:microsoft.com/office/officeart/2005/8/layout/orgChart1"/>
    <dgm:cxn modelId="{F1278F59-EAA0-4339-AA39-AC07FDB864BA}" type="presOf" srcId="{95EB04B8-A2D2-4E9F-8994-D706CA478473}" destId="{DA9E0B11-BA49-46EE-AE61-2FB206B1C9D5}" srcOrd="0" destOrd="0" presId="urn:microsoft.com/office/officeart/2005/8/layout/orgChart1"/>
    <dgm:cxn modelId="{9968BB7F-DE22-4F6E-9AB2-6EE990F1CC59}" srcId="{9A4F23BD-F7C9-49D2-9110-673954BB8E87}" destId="{A584AB3D-1C51-48D7-BA83-C72E8C6FB97B}" srcOrd="1" destOrd="0" parTransId="{95EB04B8-A2D2-4E9F-8994-D706CA478473}" sibTransId="{42201509-AA79-4F01-811F-994B60D0D6CA}"/>
    <dgm:cxn modelId="{4AA04280-9081-4F26-AF12-0F0FCB3BD38B}" type="presOf" srcId="{9A4F23BD-F7C9-49D2-9110-673954BB8E87}" destId="{90EB3682-D497-4CFC-9205-34A1C6B6E3A7}" srcOrd="0" destOrd="0" presId="urn:microsoft.com/office/officeart/2005/8/layout/orgChart1"/>
    <dgm:cxn modelId="{27546983-F2D2-4CDF-885F-83E813C8A38B}" type="presOf" srcId="{415D822C-A8CA-4E93-A61D-F2674E21483B}" destId="{8528AE78-69F6-46EB-9CB9-F430DAD5D089}" srcOrd="0" destOrd="0" presId="urn:microsoft.com/office/officeart/2005/8/layout/orgChart1"/>
    <dgm:cxn modelId="{4DC37B88-4493-4EFD-8B1C-00260C86B3D2}" srcId="{A584AB3D-1C51-48D7-BA83-C72E8C6FB97B}" destId="{71A57F3B-34F6-4B5B-AE3C-33B59247F91A}" srcOrd="0" destOrd="0" parTransId="{EDBCEE19-B5A0-4357-92B5-391DDF946EA3}" sibTransId="{A494962F-41AD-477A-8585-D452CBBE9CC8}"/>
    <dgm:cxn modelId="{7C3BD291-D9FB-42CE-9D4F-6C8B6E566F6F}" srcId="{FE48A73E-EF5D-4D57-A934-4F7625038087}" destId="{9A4F23BD-F7C9-49D2-9110-673954BB8E87}" srcOrd="0" destOrd="0" parTransId="{FDD67C65-5E92-4C72-9F74-93C38C8B5FEC}" sibTransId="{D6BE6C12-54D8-4FB0-A61D-65A02E209E22}"/>
    <dgm:cxn modelId="{81D7089C-31B4-4901-B53E-6B1F8D15DDBE}" type="presOf" srcId="{71A57F3B-34F6-4B5B-AE3C-33B59247F91A}" destId="{DA04FC5A-7DE3-44EA-94D0-374177BE8D9F}" srcOrd="1" destOrd="0" presId="urn:microsoft.com/office/officeart/2005/8/layout/orgChart1"/>
    <dgm:cxn modelId="{756FFF9C-D453-4C4B-9A47-D264E6EBA0FA}" type="presOf" srcId="{FE48A73E-EF5D-4D57-A934-4F7625038087}" destId="{F97805F1-C8A4-4747-8E27-B2C746EB8319}" srcOrd="0" destOrd="0" presId="urn:microsoft.com/office/officeart/2005/8/layout/orgChart1"/>
    <dgm:cxn modelId="{00DFBFA4-CF46-4B75-944C-C40F7F3BC14B}" srcId="{76E1C865-BE7C-411D-A430-4F6298127280}" destId="{FE48A73E-EF5D-4D57-A934-4F7625038087}" srcOrd="0" destOrd="0" parTransId="{46B363A8-20D3-4A25-8E70-A3D6C32BDD67}" sibTransId="{24CE74E9-E27A-4A2D-B460-92018B422B50}"/>
    <dgm:cxn modelId="{18F40CB3-4BCA-497C-AE62-D62C0D4F46F7}" type="presOf" srcId="{FDD67C65-5E92-4C72-9F74-93C38C8B5FEC}" destId="{EDEA4F73-2D10-4638-A3D6-E0BF36ADF031}" srcOrd="0" destOrd="0" presId="urn:microsoft.com/office/officeart/2005/8/layout/orgChart1"/>
    <dgm:cxn modelId="{DD3217BF-DD72-4E7C-931F-8B1F74DC16BC}" type="presOf" srcId="{76E1C865-BE7C-411D-A430-4F6298127280}" destId="{AE477AD1-E461-4A4F-888D-D9080E059507}" srcOrd="0" destOrd="0" presId="urn:microsoft.com/office/officeart/2005/8/layout/orgChart1"/>
    <dgm:cxn modelId="{1BDA66C4-5750-41DA-999B-B834FB113C64}" type="presOf" srcId="{EDBCEE19-B5A0-4357-92B5-391DDF946EA3}" destId="{355CC4F7-1A7D-4665-A1FA-E02D1A425E50}" srcOrd="0" destOrd="0" presId="urn:microsoft.com/office/officeart/2005/8/layout/orgChart1"/>
    <dgm:cxn modelId="{97A627D9-D008-47B2-8247-111029A12B9F}" type="presOf" srcId="{E2C88721-7F5B-4F4D-BEBB-244478B934A4}" destId="{DC12493C-9FB8-45AE-B5B3-A927581E3808}" srcOrd="1" destOrd="0" presId="urn:microsoft.com/office/officeart/2005/8/layout/orgChart1"/>
    <dgm:cxn modelId="{B8DC5DF5-FF3F-4258-ACAC-BF6191316619}" type="presOf" srcId="{9A4F23BD-F7C9-49D2-9110-673954BB8E87}" destId="{8E094278-0951-46E2-8138-C9BE7E2B1059}" srcOrd="1" destOrd="0" presId="urn:microsoft.com/office/officeart/2005/8/layout/orgChart1"/>
    <dgm:cxn modelId="{E1EB38FA-856D-4001-BDB2-995C00FCA65F}" srcId="{9A4F23BD-F7C9-49D2-9110-673954BB8E87}" destId="{415D822C-A8CA-4E93-A61D-F2674E21483B}" srcOrd="0" destOrd="0" parTransId="{A109866D-2F4E-488E-AF1F-8941D38DB546}" sibTransId="{4910810E-B2B4-4F78-8D77-B0A2A90C3C3C}"/>
    <dgm:cxn modelId="{9DE90CFC-2DFC-4349-8239-9511BFC25636}" type="presOf" srcId="{A584AB3D-1C51-48D7-BA83-C72E8C6FB97B}" destId="{B9A65A7A-CFC5-44B8-B6E8-1E702CDCAFB7}" srcOrd="1" destOrd="0" presId="urn:microsoft.com/office/officeart/2005/8/layout/orgChart1"/>
    <dgm:cxn modelId="{CD6CB099-C29F-4366-A675-8DC7B1CEC06E}" type="presParOf" srcId="{AE477AD1-E461-4A4F-888D-D9080E059507}" destId="{F0127DD8-EBA5-425F-89CB-C8E25B7D280F}" srcOrd="0" destOrd="0" presId="urn:microsoft.com/office/officeart/2005/8/layout/orgChart1"/>
    <dgm:cxn modelId="{41C0AB9F-32A3-4684-B46D-1710B977867C}" type="presParOf" srcId="{F0127DD8-EBA5-425F-89CB-C8E25B7D280F}" destId="{54DFDF1B-CC50-4258-9448-C81B5E9C18E8}" srcOrd="0" destOrd="0" presId="urn:microsoft.com/office/officeart/2005/8/layout/orgChart1"/>
    <dgm:cxn modelId="{CCFD74A9-1D6A-4261-A174-A77ACB3DDFD4}" type="presParOf" srcId="{54DFDF1B-CC50-4258-9448-C81B5E9C18E8}" destId="{F97805F1-C8A4-4747-8E27-B2C746EB8319}" srcOrd="0" destOrd="0" presId="urn:microsoft.com/office/officeart/2005/8/layout/orgChart1"/>
    <dgm:cxn modelId="{DCB1C060-9002-4223-B8E7-8867DC11DFB2}" type="presParOf" srcId="{54DFDF1B-CC50-4258-9448-C81B5E9C18E8}" destId="{18F23354-65D8-4280-A32A-709E34EB0B1C}" srcOrd="1" destOrd="0" presId="urn:microsoft.com/office/officeart/2005/8/layout/orgChart1"/>
    <dgm:cxn modelId="{A075B125-4DFD-4E8E-B7E2-D8FD0C084202}" type="presParOf" srcId="{F0127DD8-EBA5-425F-89CB-C8E25B7D280F}" destId="{8168CCDA-E20D-4276-8543-B38B9319D23C}" srcOrd="1" destOrd="0" presId="urn:microsoft.com/office/officeart/2005/8/layout/orgChart1"/>
    <dgm:cxn modelId="{820F3586-1884-4347-BAB9-8B53AFA2D4AC}" type="presParOf" srcId="{8168CCDA-E20D-4276-8543-B38B9319D23C}" destId="{EDEA4F73-2D10-4638-A3D6-E0BF36ADF031}" srcOrd="0" destOrd="0" presId="urn:microsoft.com/office/officeart/2005/8/layout/orgChart1"/>
    <dgm:cxn modelId="{8F4A61BB-3FFA-4A5F-ABA4-152477C45E03}" type="presParOf" srcId="{8168CCDA-E20D-4276-8543-B38B9319D23C}" destId="{D7A43B9B-9863-4036-A388-42E6352F5F96}" srcOrd="1" destOrd="0" presId="urn:microsoft.com/office/officeart/2005/8/layout/orgChart1"/>
    <dgm:cxn modelId="{6CFF68D0-5843-43C4-83F1-F40BA9C69DC7}" type="presParOf" srcId="{D7A43B9B-9863-4036-A388-42E6352F5F96}" destId="{3008ADEB-8EC7-4AFF-9438-6ADF7BAA4DC0}" srcOrd="0" destOrd="0" presId="urn:microsoft.com/office/officeart/2005/8/layout/orgChart1"/>
    <dgm:cxn modelId="{EC4C9081-FB97-4CE9-8BFC-8AF8F05628FA}" type="presParOf" srcId="{3008ADEB-8EC7-4AFF-9438-6ADF7BAA4DC0}" destId="{90EB3682-D497-4CFC-9205-34A1C6B6E3A7}" srcOrd="0" destOrd="0" presId="urn:microsoft.com/office/officeart/2005/8/layout/orgChart1"/>
    <dgm:cxn modelId="{EDE34FA0-3821-4F81-87DB-79117B57AE60}" type="presParOf" srcId="{3008ADEB-8EC7-4AFF-9438-6ADF7BAA4DC0}" destId="{8E094278-0951-46E2-8138-C9BE7E2B1059}" srcOrd="1" destOrd="0" presId="urn:microsoft.com/office/officeart/2005/8/layout/orgChart1"/>
    <dgm:cxn modelId="{66A44B50-89A5-4AD2-9CCC-379B4153E5F6}" type="presParOf" srcId="{D7A43B9B-9863-4036-A388-42E6352F5F96}" destId="{69825F99-D614-4503-8B5F-80EE7E940211}" srcOrd="1" destOrd="0" presId="urn:microsoft.com/office/officeart/2005/8/layout/orgChart1"/>
    <dgm:cxn modelId="{18ADFE73-620A-4388-8D8B-76AD340A324A}" type="presParOf" srcId="{69825F99-D614-4503-8B5F-80EE7E940211}" destId="{DA020ABD-E84A-49AD-9ABA-1272AD39B4D5}" srcOrd="0" destOrd="0" presId="urn:microsoft.com/office/officeart/2005/8/layout/orgChart1"/>
    <dgm:cxn modelId="{17C167FA-F4A2-4FB8-B1C1-53B185906260}" type="presParOf" srcId="{69825F99-D614-4503-8B5F-80EE7E940211}" destId="{6240A9A5-4A9D-4967-A75A-F9441A2B425F}" srcOrd="1" destOrd="0" presId="urn:microsoft.com/office/officeart/2005/8/layout/orgChart1"/>
    <dgm:cxn modelId="{40485A2D-5A95-4B7A-B805-165E915C6DCB}" type="presParOf" srcId="{6240A9A5-4A9D-4967-A75A-F9441A2B425F}" destId="{E0F1A944-BD4B-4A09-A571-37273819A3F1}" srcOrd="0" destOrd="0" presId="urn:microsoft.com/office/officeart/2005/8/layout/orgChart1"/>
    <dgm:cxn modelId="{612435E6-E91C-4378-9F08-AFC3C4E789EB}" type="presParOf" srcId="{E0F1A944-BD4B-4A09-A571-37273819A3F1}" destId="{8528AE78-69F6-46EB-9CB9-F430DAD5D089}" srcOrd="0" destOrd="0" presId="urn:microsoft.com/office/officeart/2005/8/layout/orgChart1"/>
    <dgm:cxn modelId="{09C1A1F6-56D5-4CC1-8515-17E75862A0BE}" type="presParOf" srcId="{E0F1A944-BD4B-4A09-A571-37273819A3F1}" destId="{24011F6F-0E83-4990-B615-552CB8867559}" srcOrd="1" destOrd="0" presId="urn:microsoft.com/office/officeart/2005/8/layout/orgChart1"/>
    <dgm:cxn modelId="{280DEB9C-5AC5-4D8E-9645-595791487EAA}" type="presParOf" srcId="{6240A9A5-4A9D-4967-A75A-F9441A2B425F}" destId="{3E3D2D42-835F-451D-A1E7-4A5E313C678B}" srcOrd="1" destOrd="0" presId="urn:microsoft.com/office/officeart/2005/8/layout/orgChart1"/>
    <dgm:cxn modelId="{B5DDD2C0-FB3F-4E32-B755-075214B6F672}" type="presParOf" srcId="{3E3D2D42-835F-451D-A1E7-4A5E313C678B}" destId="{E51B6AB9-AA45-4B05-AE85-23F01074FE10}" srcOrd="0" destOrd="0" presId="urn:microsoft.com/office/officeart/2005/8/layout/orgChart1"/>
    <dgm:cxn modelId="{1AC068FB-74BE-4736-9B10-FDF97F9C206D}" type="presParOf" srcId="{3E3D2D42-835F-451D-A1E7-4A5E313C678B}" destId="{96AF04A6-E2D9-4C2D-88E4-B6E53322C8D8}" srcOrd="1" destOrd="0" presId="urn:microsoft.com/office/officeart/2005/8/layout/orgChart1"/>
    <dgm:cxn modelId="{C9774131-93A4-4C20-A69D-6D9B85A86FDA}" type="presParOf" srcId="{96AF04A6-E2D9-4C2D-88E4-B6E53322C8D8}" destId="{DB22557A-7285-4325-8E68-9A844189C5A3}" srcOrd="0" destOrd="0" presId="urn:microsoft.com/office/officeart/2005/8/layout/orgChart1"/>
    <dgm:cxn modelId="{05FDDC4B-377D-4720-A96F-55F594F6688F}" type="presParOf" srcId="{DB22557A-7285-4325-8E68-9A844189C5A3}" destId="{AD0706BF-7322-4D13-9596-E703F01906EB}" srcOrd="0" destOrd="0" presId="urn:microsoft.com/office/officeart/2005/8/layout/orgChart1"/>
    <dgm:cxn modelId="{5B79F3D3-2B41-4CBF-A01A-A060B9838CAD}" type="presParOf" srcId="{DB22557A-7285-4325-8E68-9A844189C5A3}" destId="{DC12493C-9FB8-45AE-B5B3-A927581E3808}" srcOrd="1" destOrd="0" presId="urn:microsoft.com/office/officeart/2005/8/layout/orgChart1"/>
    <dgm:cxn modelId="{028E4F8A-C207-4E70-8BC5-6B8C174EF9ED}" type="presParOf" srcId="{96AF04A6-E2D9-4C2D-88E4-B6E53322C8D8}" destId="{797865E6-D95E-4F53-AC85-8FD497992D0F}" srcOrd="1" destOrd="0" presId="urn:microsoft.com/office/officeart/2005/8/layout/orgChart1"/>
    <dgm:cxn modelId="{F1AF6A1B-B13F-4E16-8E0C-429EC87DCA3F}" type="presParOf" srcId="{96AF04A6-E2D9-4C2D-88E4-B6E53322C8D8}" destId="{41FD5693-5EC5-45CF-84C5-3ADC90A82840}" srcOrd="2" destOrd="0" presId="urn:microsoft.com/office/officeart/2005/8/layout/orgChart1"/>
    <dgm:cxn modelId="{FD6A5265-B6BF-40A7-8521-7541C436731A}" type="presParOf" srcId="{6240A9A5-4A9D-4967-A75A-F9441A2B425F}" destId="{F36B3EE4-FE25-4158-BFBF-1428D2D7D02C}" srcOrd="2" destOrd="0" presId="urn:microsoft.com/office/officeart/2005/8/layout/orgChart1"/>
    <dgm:cxn modelId="{EBD0F145-C609-46CC-B36F-9F66A91B2279}" type="presParOf" srcId="{69825F99-D614-4503-8B5F-80EE7E940211}" destId="{DA9E0B11-BA49-46EE-AE61-2FB206B1C9D5}" srcOrd="2" destOrd="0" presId="urn:microsoft.com/office/officeart/2005/8/layout/orgChart1"/>
    <dgm:cxn modelId="{88E0A2D3-7519-490D-9395-EDD173E6407E}" type="presParOf" srcId="{69825F99-D614-4503-8B5F-80EE7E940211}" destId="{F8DDBCB0-078D-4237-8524-556BE5474050}" srcOrd="3" destOrd="0" presId="urn:microsoft.com/office/officeart/2005/8/layout/orgChart1"/>
    <dgm:cxn modelId="{2A19BE2D-60B0-4823-90B0-4DC5DB510C95}" type="presParOf" srcId="{F8DDBCB0-078D-4237-8524-556BE5474050}" destId="{81024129-A182-4397-BC56-F5085EB3F29A}" srcOrd="0" destOrd="0" presId="urn:microsoft.com/office/officeart/2005/8/layout/orgChart1"/>
    <dgm:cxn modelId="{ADE19704-9782-4AD9-AD7C-93C6A265886F}" type="presParOf" srcId="{81024129-A182-4397-BC56-F5085EB3F29A}" destId="{4D279558-665A-4BCF-B8A8-7E53AABC2A18}" srcOrd="0" destOrd="0" presId="urn:microsoft.com/office/officeart/2005/8/layout/orgChart1"/>
    <dgm:cxn modelId="{4DF04652-938D-4416-B8B4-B4C7AE00424C}" type="presParOf" srcId="{81024129-A182-4397-BC56-F5085EB3F29A}" destId="{B9A65A7A-CFC5-44B8-B6E8-1E702CDCAFB7}" srcOrd="1" destOrd="0" presId="urn:microsoft.com/office/officeart/2005/8/layout/orgChart1"/>
    <dgm:cxn modelId="{ABD6231F-3127-496B-9903-3BFC487D4CB3}" type="presParOf" srcId="{F8DDBCB0-078D-4237-8524-556BE5474050}" destId="{227E2BF1-7F98-4C1C-9833-57F222A4A598}" srcOrd="1" destOrd="0" presId="urn:microsoft.com/office/officeart/2005/8/layout/orgChart1"/>
    <dgm:cxn modelId="{4FD2325C-E1C5-4676-9EAB-B2061FD10F63}" type="presParOf" srcId="{227E2BF1-7F98-4C1C-9833-57F222A4A598}" destId="{355CC4F7-1A7D-4665-A1FA-E02D1A425E50}" srcOrd="0" destOrd="0" presId="urn:microsoft.com/office/officeart/2005/8/layout/orgChart1"/>
    <dgm:cxn modelId="{6E6D5AED-B001-466E-BAB3-E52C1813DCCD}" type="presParOf" srcId="{227E2BF1-7F98-4C1C-9833-57F222A4A598}" destId="{A793070B-CA09-4B44-962B-8383966C9F10}" srcOrd="1" destOrd="0" presId="urn:microsoft.com/office/officeart/2005/8/layout/orgChart1"/>
    <dgm:cxn modelId="{E6F98B88-2345-4FB2-A513-017E0BA564A7}" type="presParOf" srcId="{A793070B-CA09-4B44-962B-8383966C9F10}" destId="{D34D75B4-6FA3-47E4-BC20-A7EDEDB7DF43}" srcOrd="0" destOrd="0" presId="urn:microsoft.com/office/officeart/2005/8/layout/orgChart1"/>
    <dgm:cxn modelId="{28BE5E70-059B-4080-99E2-32475C07F207}" type="presParOf" srcId="{D34D75B4-6FA3-47E4-BC20-A7EDEDB7DF43}" destId="{B58CE722-7396-4092-96C0-4CF2EECD3572}" srcOrd="0" destOrd="0" presId="urn:microsoft.com/office/officeart/2005/8/layout/orgChart1"/>
    <dgm:cxn modelId="{E7B878B1-CD84-47A6-B981-F8C44EA221B2}" type="presParOf" srcId="{D34D75B4-6FA3-47E4-BC20-A7EDEDB7DF43}" destId="{DA04FC5A-7DE3-44EA-94D0-374177BE8D9F}" srcOrd="1" destOrd="0" presId="urn:microsoft.com/office/officeart/2005/8/layout/orgChart1"/>
    <dgm:cxn modelId="{48C838F2-FAB9-47CA-9423-C584EA1346B6}" type="presParOf" srcId="{A793070B-CA09-4B44-962B-8383966C9F10}" destId="{52765813-DF34-4F2E-90A4-A9A9D0A1ED82}" srcOrd="1" destOrd="0" presId="urn:microsoft.com/office/officeart/2005/8/layout/orgChart1"/>
    <dgm:cxn modelId="{D5AACC49-3D4C-4032-8108-721231B63C90}" type="presParOf" srcId="{A793070B-CA09-4B44-962B-8383966C9F10}" destId="{9D686A4A-8FD5-48D6-A4A4-0849FFEFBACF}" srcOrd="2" destOrd="0" presId="urn:microsoft.com/office/officeart/2005/8/layout/orgChart1"/>
    <dgm:cxn modelId="{8AAE1DE9-16D3-4BE1-8A32-96E0FBF88414}" type="presParOf" srcId="{F8DDBCB0-078D-4237-8524-556BE5474050}" destId="{F8BB2A76-B5CF-4F88-BC97-AFC035FAA038}" srcOrd="2" destOrd="0" presId="urn:microsoft.com/office/officeart/2005/8/layout/orgChart1"/>
    <dgm:cxn modelId="{6D5B829F-AB73-46F7-B0C2-9A6DE848747E}" type="presParOf" srcId="{D7A43B9B-9863-4036-A388-42E6352F5F96}" destId="{DADA4665-4C79-4CD1-AD48-3CEEF0D226CA}" srcOrd="2" destOrd="0" presId="urn:microsoft.com/office/officeart/2005/8/layout/orgChart1"/>
    <dgm:cxn modelId="{3ABD2593-A34D-444B-8B40-A4D9B3387407}" type="presParOf" srcId="{F0127DD8-EBA5-425F-89CB-C8E25B7D280F}" destId="{CA25F647-844C-4A5C-A7EB-219D2E4F5D6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ECB0F8-CD91-4ED0-BA3A-8B1EB54201C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t-IT"/>
        </a:p>
      </dgm:t>
    </dgm:pt>
    <dgm:pt modelId="{5683B4C3-CF19-44CF-9667-FBAA103A562B}">
      <dgm:prSet/>
      <dgm:spPr>
        <a:solidFill>
          <a:srgbClr val="FFC000"/>
        </a:solidFill>
      </dgm:spPr>
      <dgm:t>
        <a:bodyPr/>
        <a:lstStyle/>
        <a:p>
          <a:pPr rtl="0"/>
          <a:r>
            <a:rPr lang="it-IT" dirty="0">
              <a:solidFill>
                <a:schemeClr val="tx1"/>
              </a:solidFill>
            </a:rPr>
            <a:t>Per competenza si intende nel Quadro la capacità di selezionare, far interagire ed elaborare conoscenze per la comprensione e la valutazione di un testo: continuo, non continuo, misto.</a:t>
          </a:r>
        </a:p>
      </dgm:t>
    </dgm:pt>
    <dgm:pt modelId="{E3642CC1-4130-4744-ACCC-1F940FAD9C7D}" type="parTrans" cxnId="{B47A15BC-15CE-43BC-88A7-221D97DD9E92}">
      <dgm:prSet/>
      <dgm:spPr/>
      <dgm:t>
        <a:bodyPr/>
        <a:lstStyle/>
        <a:p>
          <a:endParaRPr lang="it-IT"/>
        </a:p>
      </dgm:t>
    </dgm:pt>
    <dgm:pt modelId="{39CC4DC2-40F5-417E-9989-3E6B4A8A320B}" type="sibTrans" cxnId="{B47A15BC-15CE-43BC-88A7-221D97DD9E92}">
      <dgm:prSet/>
      <dgm:spPr/>
      <dgm:t>
        <a:bodyPr/>
        <a:lstStyle/>
        <a:p>
          <a:endParaRPr lang="it-IT"/>
        </a:p>
      </dgm:t>
    </dgm:pt>
    <dgm:pt modelId="{B19710EB-AF0F-4801-A0EC-B030A4DC6176}">
      <dgm:prSet/>
      <dgm:spPr>
        <a:solidFill>
          <a:srgbClr val="FFC000"/>
        </a:solidFill>
      </dgm:spPr>
      <dgm:t>
        <a:bodyPr/>
        <a:lstStyle/>
        <a:p>
          <a:pPr rtl="0"/>
          <a:r>
            <a:rPr lang="it-IT" dirty="0">
              <a:solidFill>
                <a:schemeClr val="tx1"/>
              </a:solidFill>
            </a:rPr>
            <a:t>Le competenze di lettura  verificate </a:t>
          </a:r>
          <a:r>
            <a:rPr lang="it-IT" b="1" dirty="0">
              <a:solidFill>
                <a:schemeClr val="tx1"/>
              </a:solidFill>
            </a:rPr>
            <a:t>nella prima sezione della prova </a:t>
          </a:r>
          <a:r>
            <a:rPr lang="it-IT" dirty="0">
              <a:solidFill>
                <a:schemeClr val="tx1"/>
              </a:solidFill>
            </a:rPr>
            <a:t>sono quelle:</a:t>
          </a:r>
        </a:p>
      </dgm:t>
    </dgm:pt>
    <dgm:pt modelId="{1353A44E-070F-45C3-8C35-B5D6133A972B}" type="parTrans" cxnId="{36E7BD8F-EC3D-4C6A-AB27-B78FA537DE81}">
      <dgm:prSet/>
      <dgm:spPr/>
      <dgm:t>
        <a:bodyPr/>
        <a:lstStyle/>
        <a:p>
          <a:endParaRPr lang="it-IT"/>
        </a:p>
      </dgm:t>
    </dgm:pt>
    <dgm:pt modelId="{020999DF-7267-4480-B346-C32042D816CB}" type="sibTrans" cxnId="{36E7BD8F-EC3D-4C6A-AB27-B78FA537DE81}">
      <dgm:prSet/>
      <dgm:spPr/>
      <dgm:t>
        <a:bodyPr/>
        <a:lstStyle/>
        <a:p>
          <a:endParaRPr lang="it-IT"/>
        </a:p>
      </dgm:t>
    </dgm:pt>
    <dgm:pt modelId="{BB58B706-EB58-49B2-A552-AF05E0C6AB4F}">
      <dgm:prSet custT="1"/>
      <dgm:spPr/>
      <dgm:t>
        <a:bodyPr/>
        <a:lstStyle/>
        <a:p>
          <a:pPr rtl="0"/>
          <a:r>
            <a:rPr lang="it-IT" sz="2000" b="0" dirty="0"/>
            <a:t>Testuali</a:t>
          </a:r>
        </a:p>
      </dgm:t>
    </dgm:pt>
    <dgm:pt modelId="{D0788EF5-B11A-4816-B86D-B99F87ED81F0}" type="parTrans" cxnId="{C2A7F2F4-0330-453A-870E-28DA58831EAA}">
      <dgm:prSet/>
      <dgm:spPr/>
      <dgm:t>
        <a:bodyPr/>
        <a:lstStyle/>
        <a:p>
          <a:endParaRPr lang="it-IT"/>
        </a:p>
      </dgm:t>
    </dgm:pt>
    <dgm:pt modelId="{FA5BD327-8673-4531-8364-F55DD0681BCF}" type="sibTrans" cxnId="{C2A7F2F4-0330-453A-870E-28DA58831EAA}">
      <dgm:prSet/>
      <dgm:spPr/>
      <dgm:t>
        <a:bodyPr/>
        <a:lstStyle/>
        <a:p>
          <a:endParaRPr lang="it-IT"/>
        </a:p>
      </dgm:t>
    </dgm:pt>
    <dgm:pt modelId="{57B924B7-E5DB-4768-BD77-64989E22C8BC}">
      <dgm:prSet custT="1"/>
      <dgm:spPr/>
      <dgm:t>
        <a:bodyPr/>
        <a:lstStyle/>
        <a:p>
          <a:pPr rtl="0"/>
          <a:r>
            <a:rPr lang="it-IT" sz="2000" b="0" dirty="0"/>
            <a:t>Grammaticali</a:t>
          </a:r>
        </a:p>
      </dgm:t>
    </dgm:pt>
    <dgm:pt modelId="{264A31F4-4B90-4D2C-9D61-6C41AFC11C3C}" type="parTrans" cxnId="{D2DFFE19-538A-4FA0-90A8-B225A0EE4357}">
      <dgm:prSet/>
      <dgm:spPr/>
      <dgm:t>
        <a:bodyPr/>
        <a:lstStyle/>
        <a:p>
          <a:endParaRPr lang="it-IT"/>
        </a:p>
      </dgm:t>
    </dgm:pt>
    <dgm:pt modelId="{3E022C75-911C-484E-A074-555B85BD0E66}" type="sibTrans" cxnId="{D2DFFE19-538A-4FA0-90A8-B225A0EE4357}">
      <dgm:prSet/>
      <dgm:spPr/>
      <dgm:t>
        <a:bodyPr/>
        <a:lstStyle/>
        <a:p>
          <a:endParaRPr lang="it-IT"/>
        </a:p>
      </dgm:t>
    </dgm:pt>
    <dgm:pt modelId="{1E53EBD2-C884-4B11-8340-04AF27EA4B9F}">
      <dgm:prSet custT="1"/>
      <dgm:spPr/>
      <dgm:t>
        <a:bodyPr/>
        <a:lstStyle/>
        <a:p>
          <a:pPr rtl="0"/>
          <a:r>
            <a:rPr lang="it-IT" sz="2000" b="0" dirty="0"/>
            <a:t>Lessicali</a:t>
          </a:r>
        </a:p>
      </dgm:t>
    </dgm:pt>
    <dgm:pt modelId="{ADA2392D-DACC-45E1-B6CF-516B8B65ACBA}" type="parTrans" cxnId="{74077D8C-65EA-4A62-8198-F2EA6B7658B3}">
      <dgm:prSet/>
      <dgm:spPr/>
      <dgm:t>
        <a:bodyPr/>
        <a:lstStyle/>
        <a:p>
          <a:endParaRPr lang="it-IT"/>
        </a:p>
      </dgm:t>
    </dgm:pt>
    <dgm:pt modelId="{8352BA20-55F3-4161-9E52-5E4BD3D7AA60}" type="sibTrans" cxnId="{74077D8C-65EA-4A62-8198-F2EA6B7658B3}">
      <dgm:prSet/>
      <dgm:spPr/>
      <dgm:t>
        <a:bodyPr/>
        <a:lstStyle/>
        <a:p>
          <a:endParaRPr lang="it-IT"/>
        </a:p>
      </dgm:t>
    </dgm:pt>
    <dgm:pt modelId="{C4CEDAB2-84F2-415A-BB0A-D06BF1295FD8}">
      <dgm:prSet/>
      <dgm:spPr/>
      <dgm:t>
        <a:bodyPr/>
        <a:lstStyle/>
        <a:p>
          <a:pPr rtl="0"/>
          <a:endParaRPr lang="it-IT" sz="2300" dirty="0"/>
        </a:p>
      </dgm:t>
    </dgm:pt>
    <dgm:pt modelId="{9904EB39-4DDD-41F9-BC91-71E58FB37058}" type="parTrans" cxnId="{987923F1-7593-4D9A-A8FB-7AD6F80DFC3C}">
      <dgm:prSet/>
      <dgm:spPr/>
      <dgm:t>
        <a:bodyPr/>
        <a:lstStyle/>
        <a:p>
          <a:endParaRPr lang="it-IT"/>
        </a:p>
      </dgm:t>
    </dgm:pt>
    <dgm:pt modelId="{1B563503-6787-4551-A93E-D54A3916AD1A}" type="sibTrans" cxnId="{987923F1-7593-4D9A-A8FB-7AD6F80DFC3C}">
      <dgm:prSet/>
      <dgm:spPr/>
      <dgm:t>
        <a:bodyPr/>
        <a:lstStyle/>
        <a:p>
          <a:endParaRPr lang="it-IT"/>
        </a:p>
      </dgm:t>
    </dgm:pt>
    <dgm:pt modelId="{880B2A07-A8CB-4EE9-A0DC-621CF6204FD5}" type="pres">
      <dgm:prSet presAssocID="{2EECB0F8-CD91-4ED0-BA3A-8B1EB54201CE}" presName="Name0" presStyleCnt="0">
        <dgm:presLayoutVars>
          <dgm:dir/>
          <dgm:animLvl val="lvl"/>
          <dgm:resizeHandles val="exact"/>
        </dgm:presLayoutVars>
      </dgm:prSet>
      <dgm:spPr/>
    </dgm:pt>
    <dgm:pt modelId="{E774A069-24B2-405B-BA8C-54101DA0F2BF}" type="pres">
      <dgm:prSet presAssocID="{5683B4C3-CF19-44CF-9667-FBAA103A562B}" presName="linNode" presStyleCnt="0"/>
      <dgm:spPr/>
    </dgm:pt>
    <dgm:pt modelId="{8BE73008-5ACC-41A7-83B9-353530462382}" type="pres">
      <dgm:prSet presAssocID="{5683B4C3-CF19-44CF-9667-FBAA103A562B}" presName="parentText" presStyleLbl="node1" presStyleIdx="0" presStyleCnt="2" custLinFactNeighborX="47746" custLinFactNeighborY="3334">
        <dgm:presLayoutVars>
          <dgm:chMax val="1"/>
          <dgm:bulletEnabled val="1"/>
        </dgm:presLayoutVars>
      </dgm:prSet>
      <dgm:spPr/>
    </dgm:pt>
    <dgm:pt modelId="{CE2833B4-D692-48FF-A1ED-9A3D9DF1808B}" type="pres">
      <dgm:prSet presAssocID="{39CC4DC2-40F5-417E-9989-3E6B4A8A320B}" presName="sp" presStyleCnt="0"/>
      <dgm:spPr/>
    </dgm:pt>
    <dgm:pt modelId="{8AA89A1F-0049-44E9-9AF2-BC6966C9671A}" type="pres">
      <dgm:prSet presAssocID="{B19710EB-AF0F-4801-A0EC-B030A4DC6176}" presName="linNode" presStyleCnt="0"/>
      <dgm:spPr/>
    </dgm:pt>
    <dgm:pt modelId="{1E79D59C-83C3-4C2E-A0FB-D748ECF29AF6}" type="pres">
      <dgm:prSet presAssocID="{B19710EB-AF0F-4801-A0EC-B030A4DC6176}" presName="parentText" presStyleLbl="node1" presStyleIdx="1" presStyleCnt="2">
        <dgm:presLayoutVars>
          <dgm:chMax val="1"/>
          <dgm:bulletEnabled val="1"/>
        </dgm:presLayoutVars>
      </dgm:prSet>
      <dgm:spPr/>
    </dgm:pt>
    <dgm:pt modelId="{3897C8B4-178D-4D13-93E2-DE9391CF5A3C}" type="pres">
      <dgm:prSet presAssocID="{B19710EB-AF0F-4801-A0EC-B030A4DC6176}" presName="descendantText" presStyleLbl="alignAccFollowNode1" presStyleIdx="0" presStyleCnt="1" custScaleX="45206">
        <dgm:presLayoutVars>
          <dgm:bulletEnabled val="1"/>
        </dgm:presLayoutVars>
      </dgm:prSet>
      <dgm:spPr/>
    </dgm:pt>
  </dgm:ptLst>
  <dgm:cxnLst>
    <dgm:cxn modelId="{12912E16-1494-4CAF-8748-566035524686}" type="presOf" srcId="{BB58B706-EB58-49B2-A552-AF05E0C6AB4F}" destId="{3897C8B4-178D-4D13-93E2-DE9391CF5A3C}" srcOrd="0" destOrd="0" presId="urn:microsoft.com/office/officeart/2005/8/layout/vList5"/>
    <dgm:cxn modelId="{D2DFFE19-538A-4FA0-90A8-B225A0EE4357}" srcId="{B19710EB-AF0F-4801-A0EC-B030A4DC6176}" destId="{57B924B7-E5DB-4768-BD77-64989E22C8BC}" srcOrd="1" destOrd="0" parTransId="{264A31F4-4B90-4D2C-9D61-6C41AFC11C3C}" sibTransId="{3E022C75-911C-484E-A074-555B85BD0E66}"/>
    <dgm:cxn modelId="{B9B65B40-A2E8-4352-AA1B-3108F05C6411}" type="presOf" srcId="{1E53EBD2-C884-4B11-8340-04AF27EA4B9F}" destId="{3897C8B4-178D-4D13-93E2-DE9391CF5A3C}" srcOrd="0" destOrd="2" presId="urn:microsoft.com/office/officeart/2005/8/layout/vList5"/>
    <dgm:cxn modelId="{F5B7D676-63C4-42B4-980F-9455C3CEFB4E}" type="presOf" srcId="{C4CEDAB2-84F2-415A-BB0A-D06BF1295FD8}" destId="{3897C8B4-178D-4D13-93E2-DE9391CF5A3C}" srcOrd="0" destOrd="3" presId="urn:microsoft.com/office/officeart/2005/8/layout/vList5"/>
    <dgm:cxn modelId="{74077D8C-65EA-4A62-8198-F2EA6B7658B3}" srcId="{B19710EB-AF0F-4801-A0EC-B030A4DC6176}" destId="{1E53EBD2-C884-4B11-8340-04AF27EA4B9F}" srcOrd="2" destOrd="0" parTransId="{ADA2392D-DACC-45E1-B6CF-516B8B65ACBA}" sibTransId="{8352BA20-55F3-4161-9E52-5E4BD3D7AA60}"/>
    <dgm:cxn modelId="{36E7BD8F-EC3D-4C6A-AB27-B78FA537DE81}" srcId="{2EECB0F8-CD91-4ED0-BA3A-8B1EB54201CE}" destId="{B19710EB-AF0F-4801-A0EC-B030A4DC6176}" srcOrd="1" destOrd="0" parTransId="{1353A44E-070F-45C3-8C35-B5D6133A972B}" sibTransId="{020999DF-7267-4480-B346-C32042D816CB}"/>
    <dgm:cxn modelId="{DEEB2FB8-A9EC-42D8-A509-E812D53FD2DE}" type="presOf" srcId="{57B924B7-E5DB-4768-BD77-64989E22C8BC}" destId="{3897C8B4-178D-4D13-93E2-DE9391CF5A3C}" srcOrd="0" destOrd="1" presId="urn:microsoft.com/office/officeart/2005/8/layout/vList5"/>
    <dgm:cxn modelId="{4A096EB9-D9AB-428A-97A8-266C0045DAC1}" type="presOf" srcId="{B19710EB-AF0F-4801-A0EC-B030A4DC6176}" destId="{1E79D59C-83C3-4C2E-A0FB-D748ECF29AF6}" srcOrd="0" destOrd="0" presId="urn:microsoft.com/office/officeart/2005/8/layout/vList5"/>
    <dgm:cxn modelId="{B47A15BC-15CE-43BC-88A7-221D97DD9E92}" srcId="{2EECB0F8-CD91-4ED0-BA3A-8B1EB54201CE}" destId="{5683B4C3-CF19-44CF-9667-FBAA103A562B}" srcOrd="0" destOrd="0" parTransId="{E3642CC1-4130-4744-ACCC-1F940FAD9C7D}" sibTransId="{39CC4DC2-40F5-417E-9989-3E6B4A8A320B}"/>
    <dgm:cxn modelId="{8A7CF9D2-95EE-466B-99FB-F28FB74E04D3}" type="presOf" srcId="{5683B4C3-CF19-44CF-9667-FBAA103A562B}" destId="{8BE73008-5ACC-41A7-83B9-353530462382}" srcOrd="0" destOrd="0" presId="urn:microsoft.com/office/officeart/2005/8/layout/vList5"/>
    <dgm:cxn modelId="{E58897D9-5B72-4B52-A32D-36253CB0C276}" type="presOf" srcId="{2EECB0F8-CD91-4ED0-BA3A-8B1EB54201CE}" destId="{880B2A07-A8CB-4EE9-A0DC-621CF6204FD5}" srcOrd="0" destOrd="0" presId="urn:microsoft.com/office/officeart/2005/8/layout/vList5"/>
    <dgm:cxn modelId="{987923F1-7593-4D9A-A8FB-7AD6F80DFC3C}" srcId="{B19710EB-AF0F-4801-A0EC-B030A4DC6176}" destId="{C4CEDAB2-84F2-415A-BB0A-D06BF1295FD8}" srcOrd="3" destOrd="0" parTransId="{9904EB39-4DDD-41F9-BC91-71E58FB37058}" sibTransId="{1B563503-6787-4551-A93E-D54A3916AD1A}"/>
    <dgm:cxn modelId="{C2A7F2F4-0330-453A-870E-28DA58831EAA}" srcId="{B19710EB-AF0F-4801-A0EC-B030A4DC6176}" destId="{BB58B706-EB58-49B2-A552-AF05E0C6AB4F}" srcOrd="0" destOrd="0" parTransId="{D0788EF5-B11A-4816-B86D-B99F87ED81F0}" sibTransId="{FA5BD327-8673-4531-8364-F55DD0681BCF}"/>
    <dgm:cxn modelId="{4D49EA08-4A19-4790-94C7-DF23F731746F}" type="presParOf" srcId="{880B2A07-A8CB-4EE9-A0DC-621CF6204FD5}" destId="{E774A069-24B2-405B-BA8C-54101DA0F2BF}" srcOrd="0" destOrd="0" presId="urn:microsoft.com/office/officeart/2005/8/layout/vList5"/>
    <dgm:cxn modelId="{B4CC13FD-225C-4032-8021-2BC77B199BA8}" type="presParOf" srcId="{E774A069-24B2-405B-BA8C-54101DA0F2BF}" destId="{8BE73008-5ACC-41A7-83B9-353530462382}" srcOrd="0" destOrd="0" presId="urn:microsoft.com/office/officeart/2005/8/layout/vList5"/>
    <dgm:cxn modelId="{BCC9DACF-91D2-440A-ACAB-8A272C9B4470}" type="presParOf" srcId="{880B2A07-A8CB-4EE9-A0DC-621CF6204FD5}" destId="{CE2833B4-D692-48FF-A1ED-9A3D9DF1808B}" srcOrd="1" destOrd="0" presId="urn:microsoft.com/office/officeart/2005/8/layout/vList5"/>
    <dgm:cxn modelId="{EA1C2E5A-5F1A-4D68-978D-AA5DC7EF5B84}" type="presParOf" srcId="{880B2A07-A8CB-4EE9-A0DC-621CF6204FD5}" destId="{8AA89A1F-0049-44E9-9AF2-BC6966C9671A}" srcOrd="2" destOrd="0" presId="urn:microsoft.com/office/officeart/2005/8/layout/vList5"/>
    <dgm:cxn modelId="{8BC5C1B7-3D46-4546-A3DF-338A2723FA83}" type="presParOf" srcId="{8AA89A1F-0049-44E9-9AF2-BC6966C9671A}" destId="{1E79D59C-83C3-4C2E-A0FB-D748ECF29AF6}" srcOrd="0" destOrd="0" presId="urn:microsoft.com/office/officeart/2005/8/layout/vList5"/>
    <dgm:cxn modelId="{3520D0C1-7E70-422F-886B-5891E12F62DA}" type="presParOf" srcId="{8AA89A1F-0049-44E9-9AF2-BC6966C9671A}" destId="{3897C8B4-178D-4D13-93E2-DE9391CF5A3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CC4F7-1A7D-4665-A1FA-E02D1A425E50}">
      <dsp:nvSpPr>
        <dsp:cNvPr id="0" name=""/>
        <dsp:cNvSpPr/>
      </dsp:nvSpPr>
      <dsp:spPr>
        <a:xfrm>
          <a:off x="4322355" y="3440772"/>
          <a:ext cx="268591" cy="823679"/>
        </a:xfrm>
        <a:custGeom>
          <a:avLst/>
          <a:gdLst/>
          <a:ahLst/>
          <a:cxnLst/>
          <a:rect l="0" t="0" r="0" b="0"/>
          <a:pathLst>
            <a:path>
              <a:moveTo>
                <a:pt x="0" y="0"/>
              </a:moveTo>
              <a:lnTo>
                <a:pt x="0" y="823679"/>
              </a:lnTo>
              <a:lnTo>
                <a:pt x="268591" y="823679"/>
              </a:lnTo>
            </a:path>
          </a:pathLst>
        </a:cu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DA9E0B11-BA49-46EE-AE61-2FB206B1C9D5}">
      <dsp:nvSpPr>
        <dsp:cNvPr id="0" name=""/>
        <dsp:cNvSpPr/>
      </dsp:nvSpPr>
      <dsp:spPr>
        <a:xfrm>
          <a:off x="3955280" y="2169440"/>
          <a:ext cx="1083318" cy="376027"/>
        </a:xfrm>
        <a:custGeom>
          <a:avLst/>
          <a:gdLst/>
          <a:ahLst/>
          <a:cxnLst/>
          <a:rect l="0" t="0" r="0" b="0"/>
          <a:pathLst>
            <a:path>
              <a:moveTo>
                <a:pt x="0" y="0"/>
              </a:moveTo>
              <a:lnTo>
                <a:pt x="0" y="188013"/>
              </a:lnTo>
              <a:lnTo>
                <a:pt x="1083318" y="188013"/>
              </a:lnTo>
              <a:lnTo>
                <a:pt x="1083318" y="376027"/>
              </a:lnTo>
            </a:path>
          </a:pathLst>
        </a:cu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E51B6AB9-AA45-4B05-AE85-23F01074FE10}">
      <dsp:nvSpPr>
        <dsp:cNvPr id="0" name=""/>
        <dsp:cNvSpPr/>
      </dsp:nvSpPr>
      <dsp:spPr>
        <a:xfrm>
          <a:off x="2155719" y="3440772"/>
          <a:ext cx="268591" cy="823679"/>
        </a:xfrm>
        <a:custGeom>
          <a:avLst/>
          <a:gdLst/>
          <a:ahLst/>
          <a:cxnLst/>
          <a:rect l="0" t="0" r="0" b="0"/>
          <a:pathLst>
            <a:path>
              <a:moveTo>
                <a:pt x="0" y="0"/>
              </a:moveTo>
              <a:lnTo>
                <a:pt x="0" y="823679"/>
              </a:lnTo>
              <a:lnTo>
                <a:pt x="268591" y="823679"/>
              </a:lnTo>
            </a:path>
          </a:pathLst>
        </a:cu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DA020ABD-E84A-49AD-9ABA-1272AD39B4D5}">
      <dsp:nvSpPr>
        <dsp:cNvPr id="0" name=""/>
        <dsp:cNvSpPr/>
      </dsp:nvSpPr>
      <dsp:spPr>
        <a:xfrm>
          <a:off x="2871962" y="2169440"/>
          <a:ext cx="1083318" cy="376027"/>
        </a:xfrm>
        <a:custGeom>
          <a:avLst/>
          <a:gdLst/>
          <a:ahLst/>
          <a:cxnLst/>
          <a:rect l="0" t="0" r="0" b="0"/>
          <a:pathLst>
            <a:path>
              <a:moveTo>
                <a:pt x="1083318" y="0"/>
              </a:moveTo>
              <a:lnTo>
                <a:pt x="1083318" y="188013"/>
              </a:lnTo>
              <a:lnTo>
                <a:pt x="0" y="188013"/>
              </a:lnTo>
              <a:lnTo>
                <a:pt x="0" y="376027"/>
              </a:lnTo>
            </a:path>
          </a:pathLst>
        </a:cu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EDEA4F73-2D10-4638-A3D6-E0BF36ADF031}">
      <dsp:nvSpPr>
        <dsp:cNvPr id="0" name=""/>
        <dsp:cNvSpPr/>
      </dsp:nvSpPr>
      <dsp:spPr>
        <a:xfrm>
          <a:off x="3909560" y="898107"/>
          <a:ext cx="91440" cy="376027"/>
        </a:xfrm>
        <a:custGeom>
          <a:avLst/>
          <a:gdLst/>
          <a:ahLst/>
          <a:cxnLst/>
          <a:rect l="0" t="0" r="0" b="0"/>
          <a:pathLst>
            <a:path>
              <a:moveTo>
                <a:pt x="45720" y="0"/>
              </a:moveTo>
              <a:lnTo>
                <a:pt x="45720" y="3760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7805F1-C8A4-4747-8E27-B2C746EB8319}">
      <dsp:nvSpPr>
        <dsp:cNvPr id="0" name=""/>
        <dsp:cNvSpPr/>
      </dsp:nvSpPr>
      <dsp:spPr>
        <a:xfrm>
          <a:off x="3059976" y="2803"/>
          <a:ext cx="1790608" cy="895304"/>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it-IT" sz="1900" kern="1200" dirty="0">
              <a:solidFill>
                <a:schemeClr val="tx1"/>
              </a:solidFill>
            </a:rPr>
            <a:t>Competenze di padronanza linguistica</a:t>
          </a:r>
        </a:p>
      </dsp:txBody>
      <dsp:txXfrm>
        <a:off x="3059976" y="2803"/>
        <a:ext cx="1790608" cy="895304"/>
      </dsp:txXfrm>
    </dsp:sp>
    <dsp:sp modelId="{90EB3682-D497-4CFC-9205-34A1C6B6E3A7}">
      <dsp:nvSpPr>
        <dsp:cNvPr id="0" name=""/>
        <dsp:cNvSpPr/>
      </dsp:nvSpPr>
      <dsp:spPr>
        <a:xfrm>
          <a:off x="3059976" y="1274135"/>
          <a:ext cx="1790608" cy="895304"/>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it-IT" sz="1900" kern="1200" dirty="0">
              <a:solidFill>
                <a:schemeClr val="tx1"/>
              </a:solidFill>
            </a:rPr>
            <a:t>Ambiti</a:t>
          </a:r>
        </a:p>
      </dsp:txBody>
      <dsp:txXfrm>
        <a:off x="3059976" y="1274135"/>
        <a:ext cx="1790608" cy="895304"/>
      </dsp:txXfrm>
    </dsp:sp>
    <dsp:sp modelId="{8528AE78-69F6-46EB-9CB9-F430DAD5D089}">
      <dsp:nvSpPr>
        <dsp:cNvPr id="0" name=""/>
        <dsp:cNvSpPr/>
      </dsp:nvSpPr>
      <dsp:spPr>
        <a:xfrm>
          <a:off x="1976658" y="2545467"/>
          <a:ext cx="1790608" cy="895304"/>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it-IT" sz="1900" kern="1200" dirty="0">
              <a:solidFill>
                <a:schemeClr val="tx1"/>
              </a:solidFill>
            </a:rPr>
            <a:t>Testi</a:t>
          </a:r>
        </a:p>
      </dsp:txBody>
      <dsp:txXfrm>
        <a:off x="1976658" y="2545467"/>
        <a:ext cx="1790608" cy="895304"/>
      </dsp:txXfrm>
    </dsp:sp>
    <dsp:sp modelId="{AD0706BF-7322-4D13-9596-E703F01906EB}">
      <dsp:nvSpPr>
        <dsp:cNvPr id="0" name=""/>
        <dsp:cNvSpPr/>
      </dsp:nvSpPr>
      <dsp:spPr>
        <a:xfrm>
          <a:off x="2424310" y="3816800"/>
          <a:ext cx="1790608" cy="895304"/>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it-IT" sz="1900" kern="1200" dirty="0">
              <a:solidFill>
                <a:schemeClr val="tx1"/>
              </a:solidFill>
            </a:rPr>
            <a:t>Processi cognitivi - aspetti della lettura</a:t>
          </a:r>
        </a:p>
      </dsp:txBody>
      <dsp:txXfrm>
        <a:off x="2424310" y="3816800"/>
        <a:ext cx="1790608" cy="895304"/>
      </dsp:txXfrm>
    </dsp:sp>
    <dsp:sp modelId="{4D279558-665A-4BCF-B8A8-7E53AABC2A18}">
      <dsp:nvSpPr>
        <dsp:cNvPr id="0" name=""/>
        <dsp:cNvSpPr/>
      </dsp:nvSpPr>
      <dsp:spPr>
        <a:xfrm>
          <a:off x="4143294" y="2545467"/>
          <a:ext cx="1790608" cy="895304"/>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it-IT" sz="1900" kern="1200" dirty="0">
              <a:solidFill>
                <a:schemeClr val="tx1"/>
              </a:solidFill>
            </a:rPr>
            <a:t>Grammatica</a:t>
          </a:r>
        </a:p>
      </dsp:txBody>
      <dsp:txXfrm>
        <a:off x="4143294" y="2545467"/>
        <a:ext cx="1790608" cy="895304"/>
      </dsp:txXfrm>
    </dsp:sp>
    <dsp:sp modelId="{B58CE722-7396-4092-96C0-4CF2EECD3572}">
      <dsp:nvSpPr>
        <dsp:cNvPr id="0" name=""/>
        <dsp:cNvSpPr/>
      </dsp:nvSpPr>
      <dsp:spPr>
        <a:xfrm>
          <a:off x="4590946" y="3816800"/>
          <a:ext cx="1790608" cy="895304"/>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it-IT" sz="1900" kern="1200" dirty="0">
              <a:solidFill>
                <a:schemeClr val="tx1"/>
              </a:solidFill>
            </a:rPr>
            <a:t>Oggetti linguistici specifici</a:t>
          </a:r>
        </a:p>
      </dsp:txBody>
      <dsp:txXfrm>
        <a:off x="4590946" y="3816800"/>
        <a:ext cx="1790608" cy="8953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73008-5ACC-41A7-83B9-353530462382}">
      <dsp:nvSpPr>
        <dsp:cNvPr id="0" name=""/>
        <dsp:cNvSpPr/>
      </dsp:nvSpPr>
      <dsp:spPr>
        <a:xfrm>
          <a:off x="2857534" y="71439"/>
          <a:ext cx="2962656" cy="2141136"/>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it-IT" sz="1700" kern="1200" dirty="0">
              <a:solidFill>
                <a:schemeClr val="tx1"/>
              </a:solidFill>
            </a:rPr>
            <a:t>Per competenza si intende nel Quadro la capacità di selezionare, far interagire ed elaborare conoscenze per la comprensione e la valutazione di un testo: continuo, non continuo, misto.</a:t>
          </a:r>
        </a:p>
      </dsp:txBody>
      <dsp:txXfrm>
        <a:off x="2962056" y="175961"/>
        <a:ext cx="2753612" cy="1932092"/>
      </dsp:txXfrm>
    </dsp:sp>
    <dsp:sp modelId="{3897C8B4-178D-4D13-93E2-DE9391CF5A3C}">
      <dsp:nvSpPr>
        <dsp:cNvPr id="0" name=""/>
        <dsp:cNvSpPr/>
      </dsp:nvSpPr>
      <dsp:spPr>
        <a:xfrm rot="5400000">
          <a:off x="4739673" y="2128327"/>
          <a:ext cx="1712909" cy="238097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it-IT" sz="2000" b="0" kern="1200" dirty="0"/>
            <a:t>Testuali</a:t>
          </a:r>
        </a:p>
        <a:p>
          <a:pPr marL="228600" lvl="1" indent="-228600" algn="l" defTabSz="889000" rtl="0">
            <a:lnSpc>
              <a:spcPct val="90000"/>
            </a:lnSpc>
            <a:spcBef>
              <a:spcPct val="0"/>
            </a:spcBef>
            <a:spcAft>
              <a:spcPct val="15000"/>
            </a:spcAft>
            <a:buChar char="•"/>
          </a:pPr>
          <a:r>
            <a:rPr lang="it-IT" sz="2000" b="0" kern="1200" dirty="0"/>
            <a:t>Grammaticali</a:t>
          </a:r>
        </a:p>
        <a:p>
          <a:pPr marL="228600" lvl="1" indent="-228600" algn="l" defTabSz="889000" rtl="0">
            <a:lnSpc>
              <a:spcPct val="90000"/>
            </a:lnSpc>
            <a:spcBef>
              <a:spcPct val="0"/>
            </a:spcBef>
            <a:spcAft>
              <a:spcPct val="15000"/>
            </a:spcAft>
            <a:buChar char="•"/>
          </a:pPr>
          <a:r>
            <a:rPr lang="it-IT" sz="2000" b="0" kern="1200" dirty="0"/>
            <a:t>Lessicali</a:t>
          </a:r>
        </a:p>
        <a:p>
          <a:pPr marL="228600" lvl="1" indent="-228600" algn="l" defTabSz="1022350" rtl="0">
            <a:lnSpc>
              <a:spcPct val="90000"/>
            </a:lnSpc>
            <a:spcBef>
              <a:spcPct val="0"/>
            </a:spcBef>
            <a:spcAft>
              <a:spcPct val="15000"/>
            </a:spcAft>
            <a:buChar char="•"/>
          </a:pPr>
          <a:endParaRPr lang="it-IT" sz="2300" kern="1200" dirty="0"/>
        </a:p>
      </dsp:txBody>
      <dsp:txXfrm rot="-5400000">
        <a:off x="4405641" y="2545977"/>
        <a:ext cx="2297357" cy="1545675"/>
      </dsp:txXfrm>
    </dsp:sp>
    <dsp:sp modelId="{1E79D59C-83C3-4C2E-A0FB-D748ECF29AF6}">
      <dsp:nvSpPr>
        <dsp:cNvPr id="0" name=""/>
        <dsp:cNvSpPr/>
      </dsp:nvSpPr>
      <dsp:spPr>
        <a:xfrm>
          <a:off x="1442984" y="2248246"/>
          <a:ext cx="2962656" cy="2141136"/>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it-IT" sz="1700" kern="1200" dirty="0">
              <a:solidFill>
                <a:schemeClr val="tx1"/>
              </a:solidFill>
            </a:rPr>
            <a:t>Le competenze di lettura  verificate </a:t>
          </a:r>
          <a:r>
            <a:rPr lang="it-IT" sz="1700" b="1" kern="1200" dirty="0">
              <a:solidFill>
                <a:schemeClr val="tx1"/>
              </a:solidFill>
            </a:rPr>
            <a:t>nella prima sezione della prova </a:t>
          </a:r>
          <a:r>
            <a:rPr lang="it-IT" sz="1700" kern="1200" dirty="0">
              <a:solidFill>
                <a:schemeClr val="tx1"/>
              </a:solidFill>
            </a:rPr>
            <a:t>sono quelle:</a:t>
          </a:r>
        </a:p>
      </dsp:txBody>
      <dsp:txXfrm>
        <a:off x="1547506" y="2352768"/>
        <a:ext cx="2753612" cy="193209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575" cy="511175"/>
          </a:xfrm>
          <a:prstGeom prst="rect">
            <a:avLst/>
          </a:prstGeom>
        </p:spPr>
        <p:txBody>
          <a:bodyPr vert="horz" lIns="99048" tIns="49524" rIns="99048" bIns="49524" rtlCol="0"/>
          <a:lstStyle>
            <a:lvl1pPr algn="l">
              <a:defRPr sz="1300">
                <a:latin typeface="Arial" pitchFamily="34" charset="0"/>
                <a:cs typeface="Arial" pitchFamily="34" charset="0"/>
              </a:defRPr>
            </a:lvl1pPr>
          </a:lstStyle>
          <a:p>
            <a:pPr>
              <a:defRPr/>
            </a:pPr>
            <a:endParaRPr lang="it-IT"/>
          </a:p>
        </p:txBody>
      </p:sp>
      <p:sp>
        <p:nvSpPr>
          <p:cNvPr id="3" name="Segnaposto data 2"/>
          <p:cNvSpPr>
            <a:spLocks noGrp="1"/>
          </p:cNvSpPr>
          <p:nvPr>
            <p:ph type="dt" sz="quarter" idx="1"/>
          </p:nvPr>
        </p:nvSpPr>
        <p:spPr>
          <a:xfrm>
            <a:off x="4021138" y="0"/>
            <a:ext cx="3076575" cy="511175"/>
          </a:xfrm>
          <a:prstGeom prst="rect">
            <a:avLst/>
          </a:prstGeom>
        </p:spPr>
        <p:txBody>
          <a:bodyPr vert="horz" lIns="99048" tIns="49524" rIns="99048" bIns="49524" rtlCol="0"/>
          <a:lstStyle>
            <a:lvl1pPr algn="r">
              <a:defRPr sz="1300">
                <a:latin typeface="Arial" pitchFamily="34" charset="0"/>
                <a:cs typeface="Arial" pitchFamily="34" charset="0"/>
              </a:defRPr>
            </a:lvl1pPr>
          </a:lstStyle>
          <a:p>
            <a:pPr>
              <a:defRPr/>
            </a:pPr>
            <a:fld id="{0DC9A0FC-4A93-4A98-8CF6-1DDC0CFD2F2B}" type="datetimeFigureOut">
              <a:rPr lang="it-IT"/>
              <a:pPr>
                <a:defRPr/>
              </a:pPr>
              <a:t>09/11/2017</a:t>
            </a:fld>
            <a:endParaRPr lang="it-IT"/>
          </a:p>
        </p:txBody>
      </p:sp>
      <p:sp>
        <p:nvSpPr>
          <p:cNvPr id="4" name="Segnaposto piè di pagina 3"/>
          <p:cNvSpPr>
            <a:spLocks noGrp="1"/>
          </p:cNvSpPr>
          <p:nvPr>
            <p:ph type="ftr" sz="quarter" idx="2"/>
          </p:nvPr>
        </p:nvSpPr>
        <p:spPr>
          <a:xfrm>
            <a:off x="0" y="9721850"/>
            <a:ext cx="3076575" cy="511175"/>
          </a:xfrm>
          <a:prstGeom prst="rect">
            <a:avLst/>
          </a:prstGeom>
        </p:spPr>
        <p:txBody>
          <a:bodyPr vert="horz" lIns="99048" tIns="49524" rIns="99048" bIns="49524" rtlCol="0" anchor="b"/>
          <a:lstStyle>
            <a:lvl1pPr algn="l">
              <a:defRPr sz="1300">
                <a:latin typeface="Arial" pitchFamily="34" charset="0"/>
                <a:cs typeface="Arial" pitchFamily="34" charset="0"/>
              </a:defRPr>
            </a:lvl1pPr>
          </a:lstStyle>
          <a:p>
            <a:pPr>
              <a:defRPr/>
            </a:pPr>
            <a:endParaRPr lang="it-IT"/>
          </a:p>
        </p:txBody>
      </p:sp>
      <p:sp>
        <p:nvSpPr>
          <p:cNvPr id="5" name="Segnaposto numero diapositiva 4"/>
          <p:cNvSpPr>
            <a:spLocks noGrp="1"/>
          </p:cNvSpPr>
          <p:nvPr>
            <p:ph type="sldNum" sz="quarter" idx="3"/>
          </p:nvPr>
        </p:nvSpPr>
        <p:spPr>
          <a:xfrm>
            <a:off x="4021138" y="9721850"/>
            <a:ext cx="3076575" cy="511175"/>
          </a:xfrm>
          <a:prstGeom prst="rect">
            <a:avLst/>
          </a:prstGeom>
        </p:spPr>
        <p:txBody>
          <a:bodyPr vert="horz" lIns="99048" tIns="49524" rIns="99048" bIns="49524" rtlCol="0" anchor="b"/>
          <a:lstStyle>
            <a:lvl1pPr algn="r">
              <a:defRPr sz="1300">
                <a:latin typeface="Arial" pitchFamily="34" charset="0"/>
                <a:cs typeface="Arial" pitchFamily="34" charset="0"/>
              </a:defRPr>
            </a:lvl1pPr>
          </a:lstStyle>
          <a:p>
            <a:pPr>
              <a:defRPr/>
            </a:pPr>
            <a:fld id="{9B6A04B3-2B5C-4179-9580-AE6951A0C84A}" type="slidenum">
              <a:rPr lang="it-IT"/>
              <a:pPr>
                <a:defRPr/>
              </a:pPr>
              <a:t>‹N›</a:t>
            </a:fld>
            <a:endParaRPr lang="it-IT"/>
          </a:p>
        </p:txBody>
      </p:sp>
    </p:spTree>
    <p:extLst>
      <p:ext uri="{BB962C8B-B14F-4D97-AF65-F5344CB8AC3E}">
        <p14:creationId xmlns:p14="http://schemas.microsoft.com/office/powerpoint/2010/main" val="33659227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a:latin typeface="+mn-lt"/>
                <a:cs typeface="+mn-cs"/>
              </a:defRPr>
            </a:lvl1pPr>
          </a:lstStyle>
          <a:p>
            <a:pPr>
              <a:defRPr/>
            </a:pPr>
            <a:endParaRPr lang="it-IT"/>
          </a:p>
        </p:txBody>
      </p:sp>
      <p:sp>
        <p:nvSpPr>
          <p:cNvPr id="3" name="Segnaposto data 2"/>
          <p:cNvSpPr>
            <a:spLocks noGrp="1"/>
          </p:cNvSpPr>
          <p:nvPr>
            <p:ph type="dt"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a:latin typeface="+mn-lt"/>
                <a:cs typeface="+mn-cs"/>
              </a:defRPr>
            </a:lvl1pPr>
          </a:lstStyle>
          <a:p>
            <a:pPr>
              <a:defRPr/>
            </a:pPr>
            <a:fld id="{06ECEBE8-64FC-4F23-AE6B-FE66822F36A4}" type="datetimeFigureOut">
              <a:rPr lang="it-IT"/>
              <a:pPr>
                <a:defRPr/>
              </a:pPr>
              <a:t>09/11/2017</a:t>
            </a:fld>
            <a:endParaRPr lang="it-IT"/>
          </a:p>
        </p:txBody>
      </p:sp>
      <p:sp>
        <p:nvSpPr>
          <p:cNvPr id="4" name="Segnaposto immagine diapositiva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it-IT" noProof="0"/>
          </a:p>
        </p:txBody>
      </p:sp>
      <p:sp>
        <p:nvSpPr>
          <p:cNvPr id="5" name="Segnaposto note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fontAlgn="auto">
              <a:spcBef>
                <a:spcPts val="0"/>
              </a:spcBef>
              <a:spcAft>
                <a:spcPts val="0"/>
              </a:spcAft>
              <a:defRPr sz="1300">
                <a:latin typeface="+mn-lt"/>
                <a:cs typeface="+mn-cs"/>
              </a:defRPr>
            </a:lvl1pPr>
          </a:lstStyle>
          <a:p>
            <a:pPr>
              <a:defRPr/>
            </a:pPr>
            <a:fld id="{75AB8BD0-4CD2-439F-BAD2-B8E84B45F2BC}" type="slidenum">
              <a:rPr lang="it-IT"/>
              <a:pPr>
                <a:defRPr/>
              </a:pPr>
              <a:t>‹N›</a:t>
            </a:fld>
            <a:endParaRPr lang="it-IT"/>
          </a:p>
        </p:txBody>
      </p:sp>
    </p:spTree>
    <p:extLst>
      <p:ext uri="{BB962C8B-B14F-4D97-AF65-F5344CB8AC3E}">
        <p14:creationId xmlns:p14="http://schemas.microsoft.com/office/powerpoint/2010/main" val="256916839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168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2355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C91EB6-6756-47AE-9ADC-FA1131CF22A9}" type="slidenum">
              <a:rPr lang="it-IT" smtClean="0"/>
              <a:pPr fontAlgn="base">
                <a:spcBef>
                  <a:spcPct val="0"/>
                </a:spcBef>
                <a:spcAft>
                  <a:spcPct val="0"/>
                </a:spcAft>
                <a:defRPr/>
              </a:pPr>
              <a:t>1</a:t>
            </a:fld>
            <a:endParaRPr lang="it-IT"/>
          </a:p>
        </p:txBody>
      </p:sp>
    </p:spTree>
    <p:extLst>
      <p:ext uri="{BB962C8B-B14F-4D97-AF65-F5344CB8AC3E}">
        <p14:creationId xmlns:p14="http://schemas.microsoft.com/office/powerpoint/2010/main" val="847064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3824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4915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2CB539-817C-488C-B9F3-34F8FCE832A6}" type="slidenum">
              <a:rPr lang="it-IT" smtClean="0"/>
              <a:pPr fontAlgn="base">
                <a:spcBef>
                  <a:spcPct val="0"/>
                </a:spcBef>
                <a:spcAft>
                  <a:spcPct val="0"/>
                </a:spcAft>
                <a:defRPr/>
              </a:pPr>
              <a:t>14</a:t>
            </a:fld>
            <a:endParaRPr lang="it-IT"/>
          </a:p>
        </p:txBody>
      </p:sp>
    </p:spTree>
    <p:extLst>
      <p:ext uri="{BB962C8B-B14F-4D97-AF65-F5344CB8AC3E}">
        <p14:creationId xmlns:p14="http://schemas.microsoft.com/office/powerpoint/2010/main" val="426076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3824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4915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2CB539-817C-488C-B9F3-34F8FCE832A6}" type="slidenum">
              <a:rPr lang="it-IT" smtClean="0"/>
              <a:pPr fontAlgn="base">
                <a:spcBef>
                  <a:spcPct val="0"/>
                </a:spcBef>
                <a:spcAft>
                  <a:spcPct val="0"/>
                </a:spcAft>
                <a:defRPr/>
              </a:pPr>
              <a:t>15</a:t>
            </a:fld>
            <a:endParaRPr lang="it-IT"/>
          </a:p>
        </p:txBody>
      </p:sp>
    </p:spTree>
    <p:extLst>
      <p:ext uri="{BB962C8B-B14F-4D97-AF65-F5344CB8AC3E}">
        <p14:creationId xmlns:p14="http://schemas.microsoft.com/office/powerpoint/2010/main" val="2644663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423ECB43-01F3-4D0A-AE59-84EB19BB5422}" type="slidenum">
              <a:rPr lang="it-IT" smtClean="0"/>
              <a:pPr>
                <a:defRPr/>
              </a:pPr>
              <a:t>16</a:t>
            </a:fld>
            <a:endParaRPr lang="it-IT"/>
          </a:p>
        </p:txBody>
      </p:sp>
    </p:spTree>
    <p:extLst>
      <p:ext uri="{BB962C8B-B14F-4D97-AF65-F5344CB8AC3E}">
        <p14:creationId xmlns:p14="http://schemas.microsoft.com/office/powerpoint/2010/main" val="1875582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kern="1200" baseline="30000" dirty="0">
                <a:solidFill>
                  <a:schemeClr val="tx1"/>
                </a:solidFill>
                <a:effectLst/>
                <a:latin typeface="+mn-lt"/>
                <a:ea typeface="+mn-ea"/>
                <a:cs typeface="+mn-cs"/>
              </a:rPr>
              <a:t>13</a:t>
            </a:r>
            <a:r>
              <a:rPr lang="it-IT" sz="1200" kern="1200" dirty="0">
                <a:solidFill>
                  <a:schemeClr val="tx1"/>
                </a:solidFill>
                <a:effectLst/>
                <a:latin typeface="+mn-lt"/>
                <a:ea typeface="+mn-ea"/>
                <a:cs typeface="+mn-cs"/>
              </a:rPr>
              <a:t> La correlazione rappresenta il livello di concordanza tra due misure messe a confronto: i risultati delle Rilevazioni Nazionali in Italiano e Matematica e il voto di classe delle stesse discipline, ottenuto dalla media tra voto scritto e orale al primo quadrimestre.</a:t>
            </a:r>
          </a:p>
          <a:p>
            <a:r>
              <a:rPr lang="it-IT" sz="1200" kern="1200" dirty="0">
                <a:solidFill>
                  <a:schemeClr val="tx1"/>
                </a:solidFill>
                <a:effectLst/>
                <a:latin typeface="+mn-lt"/>
                <a:ea typeface="+mn-ea"/>
                <a:cs typeface="+mn-cs"/>
              </a:rPr>
              <a:t>Se questo dato non è presente significa che uno dei due voti è mancante, ovvero la classe non ha sostenuto la prova oppure la segreteria non ha fornito i voti degli alunni al I quadrimestre.</a:t>
            </a:r>
          </a:p>
          <a:p>
            <a:r>
              <a:rPr lang="it-IT" sz="1200" kern="1200" dirty="0">
                <a:solidFill>
                  <a:schemeClr val="tx1"/>
                </a:solidFill>
                <a:effectLst/>
                <a:latin typeface="+mn-lt"/>
                <a:ea typeface="+mn-ea"/>
                <a:cs typeface="+mn-cs"/>
              </a:rPr>
              <a:t>Più la </a:t>
            </a:r>
            <a:r>
              <a:rPr lang="it-IT" sz="1200" kern="1200" dirty="0" err="1">
                <a:solidFill>
                  <a:schemeClr val="tx1"/>
                </a:solidFill>
                <a:effectLst/>
                <a:latin typeface="+mn-lt"/>
                <a:ea typeface="+mn-ea"/>
                <a:cs typeface="+mn-cs"/>
              </a:rPr>
              <a:t>correIazione</a:t>
            </a:r>
            <a:r>
              <a:rPr lang="it-IT" sz="1200" kern="1200" dirty="0">
                <a:solidFill>
                  <a:schemeClr val="tx1"/>
                </a:solidFill>
                <a:effectLst/>
                <a:latin typeface="+mn-lt"/>
                <a:ea typeface="+mn-ea"/>
                <a:cs typeface="+mn-cs"/>
              </a:rPr>
              <a:t> è alta, maggiore sarà la concordanza tra le due misure confrontate. I livelli di correlazione categorizzati sono i seguenti (in ordine crescente): scarsamente significativa; medio-bassa; media; medio-alta; forte.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it-IT" sz="1200" b="1" kern="1200" baseline="300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200" b="1" kern="1200" baseline="30000" dirty="0">
                <a:solidFill>
                  <a:schemeClr val="tx1"/>
                </a:solidFill>
                <a:effectLst/>
                <a:latin typeface="+mn-lt"/>
                <a:ea typeface="+mn-ea"/>
                <a:cs typeface="+mn-cs"/>
              </a:rPr>
              <a:t>8d</a:t>
            </a:r>
            <a:r>
              <a:rPr lang="it-IT" sz="1200" kern="1200" dirty="0">
                <a:solidFill>
                  <a:schemeClr val="tx1"/>
                </a:solidFill>
                <a:effectLst/>
                <a:latin typeface="+mn-lt"/>
                <a:ea typeface="+mn-ea"/>
                <a:cs typeface="+mn-cs"/>
              </a:rPr>
              <a:t> Non si restituisce la Tavola 6 (Correlazione tra risultati nelle prove INVALSI e voto di classe) e il Grafico 4 (Confronto tra voto di classe e punteggio nella prova) nel caso in cui per tutte le classi siano presenti meno dell'80% dei voti degli alunni per ciascuna classe.</a:t>
            </a:r>
          </a:p>
          <a:p>
            <a:endParaRPr lang="it-IT" dirty="0"/>
          </a:p>
        </p:txBody>
      </p:sp>
      <p:sp>
        <p:nvSpPr>
          <p:cNvPr id="4" name="Segnaposto numero diapositiva 3"/>
          <p:cNvSpPr>
            <a:spLocks noGrp="1"/>
          </p:cNvSpPr>
          <p:nvPr>
            <p:ph type="sldNum" sz="quarter" idx="10"/>
          </p:nvPr>
        </p:nvSpPr>
        <p:spPr/>
        <p:txBody>
          <a:bodyPr/>
          <a:lstStyle/>
          <a:p>
            <a:pPr>
              <a:defRPr/>
            </a:pPr>
            <a:fld id="{75AB8BD0-4CD2-439F-BAD2-B8E84B45F2BC}" type="slidenum">
              <a:rPr lang="it-IT" smtClean="0"/>
              <a:pPr>
                <a:defRPr/>
              </a:pPr>
              <a:t>17</a:t>
            </a:fld>
            <a:endParaRPr lang="it-IT"/>
          </a:p>
        </p:txBody>
      </p:sp>
    </p:spTree>
    <p:extLst>
      <p:ext uri="{BB962C8B-B14F-4D97-AF65-F5344CB8AC3E}">
        <p14:creationId xmlns:p14="http://schemas.microsoft.com/office/powerpoint/2010/main" val="1452052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423ECB43-01F3-4D0A-AE59-84EB19BB5422}" type="slidenum">
              <a:rPr lang="it-IT" smtClean="0"/>
              <a:pPr>
                <a:defRPr/>
              </a:pPr>
              <a:t>18</a:t>
            </a:fld>
            <a:endParaRPr lang="it-IT"/>
          </a:p>
        </p:txBody>
      </p:sp>
    </p:spTree>
    <p:extLst>
      <p:ext uri="{BB962C8B-B14F-4D97-AF65-F5344CB8AC3E}">
        <p14:creationId xmlns:p14="http://schemas.microsoft.com/office/powerpoint/2010/main" val="1675611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2D8B4B0-C693-41F3-BDA2-F93A2BC293BC}" type="slidenum">
              <a:rPr lang="it-IT" smtClean="0">
                <a:latin typeface="Arial" pitchFamily="34" charset="0"/>
              </a:rPr>
              <a:pPr/>
              <a:t>19</a:t>
            </a:fld>
            <a:endParaRPr lang="it-IT">
              <a:latin typeface="Arial"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2492635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423ECB43-01F3-4D0A-AE59-84EB19BB5422}" type="slidenum">
              <a:rPr lang="it-IT" smtClean="0"/>
              <a:pPr>
                <a:defRPr/>
              </a:pPr>
              <a:t>20</a:t>
            </a:fld>
            <a:endParaRPr lang="it-IT"/>
          </a:p>
        </p:txBody>
      </p:sp>
    </p:spTree>
    <p:extLst>
      <p:ext uri="{BB962C8B-B14F-4D97-AF65-F5344CB8AC3E}">
        <p14:creationId xmlns:p14="http://schemas.microsoft.com/office/powerpoint/2010/main" val="3923052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423ECB43-01F3-4D0A-AE59-84EB19BB5422}" type="slidenum">
              <a:rPr lang="it-IT" smtClean="0"/>
              <a:pPr>
                <a:defRPr/>
              </a:pPr>
              <a:t>21</a:t>
            </a:fld>
            <a:endParaRPr lang="it-IT"/>
          </a:p>
        </p:txBody>
      </p:sp>
    </p:spTree>
    <p:extLst>
      <p:ext uri="{BB962C8B-B14F-4D97-AF65-F5344CB8AC3E}">
        <p14:creationId xmlns:p14="http://schemas.microsoft.com/office/powerpoint/2010/main" val="2532543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75AB8BD0-4CD2-439F-BAD2-B8E84B45F2BC}" type="slidenum">
              <a:rPr lang="it-IT" smtClean="0"/>
              <a:pPr>
                <a:defRPr/>
              </a:pPr>
              <a:t>24</a:t>
            </a:fld>
            <a:endParaRPr lang="it-IT"/>
          </a:p>
        </p:txBody>
      </p:sp>
    </p:spTree>
    <p:extLst>
      <p:ext uri="{BB962C8B-B14F-4D97-AF65-F5344CB8AC3E}">
        <p14:creationId xmlns:p14="http://schemas.microsoft.com/office/powerpoint/2010/main" val="1336843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txBox="1">
            <a:spLocks noGrp="1" noChangeArrowheads="1"/>
          </p:cNvSpPr>
          <p:nvPr/>
        </p:nvSpPr>
        <p:spPr bwMode="auto">
          <a:xfrm>
            <a:off x="3817938" y="9372600"/>
            <a:ext cx="2921000" cy="493713"/>
          </a:xfrm>
          <a:prstGeom prst="rect">
            <a:avLst/>
          </a:prstGeom>
          <a:noFill/>
          <a:ln w="9525">
            <a:noFill/>
            <a:miter lim="800000"/>
            <a:headEnd/>
            <a:tailEnd/>
          </a:ln>
        </p:spPr>
        <p:txBody>
          <a:bodyPr anchor="b"/>
          <a:lstStyle/>
          <a:p>
            <a:pPr algn="r"/>
            <a:fld id="{1989F82A-5C86-416C-AE60-710F5D946C9B}" type="slidenum">
              <a:rPr lang="it-IT" sz="1200"/>
              <a:pPr algn="r"/>
              <a:t>29</a:t>
            </a:fld>
            <a:endParaRPr lang="it-IT" sz="1200"/>
          </a:p>
        </p:txBody>
      </p:sp>
      <p:sp>
        <p:nvSpPr>
          <p:cNvPr id="696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ea typeface="ＭＳ Ｐゴシック" pitchFamily="34" charset="-128"/>
            </a:endParaRPr>
          </a:p>
        </p:txBody>
      </p:sp>
    </p:spTree>
    <p:extLst>
      <p:ext uri="{BB962C8B-B14F-4D97-AF65-F5344CB8AC3E}">
        <p14:creationId xmlns:p14="http://schemas.microsoft.com/office/powerpoint/2010/main" val="304319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000" dirty="0"/>
              <a:t>N-OVEST meno crescita N-EST 8-10 era in crescita  CENTRO e SUD molto meglio non più in calo SUD-ISOLE  peggio</a:t>
            </a:r>
          </a:p>
        </p:txBody>
      </p:sp>
      <p:sp>
        <p:nvSpPr>
          <p:cNvPr id="4" name="Segnaposto numero diapositiva 3"/>
          <p:cNvSpPr>
            <a:spLocks noGrp="1"/>
          </p:cNvSpPr>
          <p:nvPr>
            <p:ph type="sldNum" sz="quarter" idx="10"/>
          </p:nvPr>
        </p:nvSpPr>
        <p:spPr/>
        <p:txBody>
          <a:bodyPr/>
          <a:lstStyle/>
          <a:p>
            <a:pPr>
              <a:defRPr/>
            </a:pPr>
            <a:fld id="{75AB8BD0-4CD2-439F-BAD2-B8E84B45F2BC}" type="slidenum">
              <a:rPr lang="it-IT" smtClean="0"/>
              <a:pPr>
                <a:defRPr/>
              </a:pPr>
              <a:t>3</a:t>
            </a:fld>
            <a:endParaRPr lang="it-IT"/>
          </a:p>
        </p:txBody>
      </p:sp>
    </p:spTree>
    <p:extLst>
      <p:ext uri="{BB962C8B-B14F-4D97-AF65-F5344CB8AC3E}">
        <p14:creationId xmlns:p14="http://schemas.microsoft.com/office/powerpoint/2010/main" val="795318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txBox="1">
            <a:spLocks noGrp="1" noChangeArrowheads="1"/>
          </p:cNvSpPr>
          <p:nvPr/>
        </p:nvSpPr>
        <p:spPr bwMode="auto">
          <a:xfrm>
            <a:off x="3817938" y="9372600"/>
            <a:ext cx="2921000" cy="493713"/>
          </a:xfrm>
          <a:prstGeom prst="rect">
            <a:avLst/>
          </a:prstGeom>
          <a:noFill/>
          <a:ln w="9525">
            <a:noFill/>
            <a:miter lim="800000"/>
            <a:headEnd/>
            <a:tailEnd/>
          </a:ln>
        </p:spPr>
        <p:txBody>
          <a:bodyPr anchor="b"/>
          <a:lstStyle/>
          <a:p>
            <a:pPr algn="r"/>
            <a:fld id="{4F6A6092-BF95-4BE2-8B8D-DD4B065D8939}" type="slidenum">
              <a:rPr lang="it-IT" sz="1200"/>
              <a:pPr algn="r"/>
              <a:t>30</a:t>
            </a:fld>
            <a:endParaRPr lang="it-IT" sz="1200"/>
          </a:p>
        </p:txBody>
      </p:sp>
      <p:sp>
        <p:nvSpPr>
          <p:cNvPr id="839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ea typeface="ＭＳ Ｐゴシック" pitchFamily="34" charset="-128"/>
            </a:endParaRPr>
          </a:p>
        </p:txBody>
      </p:sp>
    </p:spTree>
    <p:extLst>
      <p:ext uri="{BB962C8B-B14F-4D97-AF65-F5344CB8AC3E}">
        <p14:creationId xmlns:p14="http://schemas.microsoft.com/office/powerpoint/2010/main" val="2464475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txBox="1">
            <a:spLocks noGrp="1" noChangeArrowheads="1"/>
          </p:cNvSpPr>
          <p:nvPr/>
        </p:nvSpPr>
        <p:spPr bwMode="auto">
          <a:xfrm>
            <a:off x="3817938" y="9372600"/>
            <a:ext cx="2921000" cy="493713"/>
          </a:xfrm>
          <a:prstGeom prst="rect">
            <a:avLst/>
          </a:prstGeom>
          <a:noFill/>
          <a:ln w="9525">
            <a:noFill/>
            <a:miter lim="800000"/>
            <a:headEnd/>
            <a:tailEnd/>
          </a:ln>
        </p:spPr>
        <p:txBody>
          <a:bodyPr anchor="b"/>
          <a:lstStyle/>
          <a:p>
            <a:pPr algn="r"/>
            <a:fld id="{4F6A6092-BF95-4BE2-8B8D-DD4B065D8939}" type="slidenum">
              <a:rPr lang="it-IT" sz="1200"/>
              <a:pPr algn="r"/>
              <a:t>31</a:t>
            </a:fld>
            <a:endParaRPr lang="it-IT" sz="1200"/>
          </a:p>
        </p:txBody>
      </p:sp>
      <p:sp>
        <p:nvSpPr>
          <p:cNvPr id="839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ea typeface="ＭＳ Ｐゴシック" pitchFamily="34" charset="-128"/>
            </a:endParaRPr>
          </a:p>
        </p:txBody>
      </p:sp>
    </p:spTree>
    <p:extLst>
      <p:ext uri="{BB962C8B-B14F-4D97-AF65-F5344CB8AC3E}">
        <p14:creationId xmlns:p14="http://schemas.microsoft.com/office/powerpoint/2010/main" val="2519759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bwMode="auto">
          <a:noFill/>
          <a:ln>
            <a:miter lim="800000"/>
            <a:headEnd/>
            <a:tailEnd/>
          </a:ln>
        </p:spPr>
        <p:txBody>
          <a:bodyPr/>
          <a:lstStyle/>
          <a:p>
            <a:fld id="{7CCA241A-2B26-4032-AAB1-B3EC2D424812}" type="slidenum">
              <a:rPr lang="it-IT">
                <a:latin typeface="Arial" pitchFamily="34" charset="0"/>
              </a:rPr>
              <a:pPr/>
              <a:t>32</a:t>
            </a:fld>
            <a:endParaRPr lang="it-IT">
              <a:latin typeface="Arial" pitchFamily="34" charset="0"/>
            </a:endParaRPr>
          </a:p>
        </p:txBody>
      </p:sp>
      <p:sp>
        <p:nvSpPr>
          <p:cNvPr id="1085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ea typeface="ＭＳ Ｐゴシック" pitchFamily="34" charset="-128"/>
            </a:endParaRPr>
          </a:p>
        </p:txBody>
      </p:sp>
    </p:spTree>
    <p:extLst>
      <p:ext uri="{BB962C8B-B14F-4D97-AF65-F5344CB8AC3E}">
        <p14:creationId xmlns:p14="http://schemas.microsoft.com/office/powerpoint/2010/main" val="2394189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egnaposto immagine diapositiva 1"/>
          <p:cNvSpPr>
            <a:spLocks noGrp="1" noRot="1" noChangeAspect="1" noTextEdit="1"/>
          </p:cNvSpPr>
          <p:nvPr>
            <p:ph type="sldImg"/>
          </p:nvPr>
        </p:nvSpPr>
        <p:spPr>
          <a:ln/>
        </p:spPr>
      </p:sp>
      <p:sp>
        <p:nvSpPr>
          <p:cNvPr id="95234"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it-IT" altLang="x-none" sz="1200" b="0" dirty="0">
                <a:latin typeface="Verdana" charset="0"/>
              </a:rPr>
              <a:t>Gli indicatori di valore aggiunto sono importanti per valutare l</a:t>
            </a:r>
            <a:r>
              <a:rPr lang="it-IT" altLang="en-US" sz="1200" b="0" dirty="0">
                <a:latin typeface="Verdana" charset="0"/>
              </a:rPr>
              <a:t>’</a:t>
            </a:r>
            <a:r>
              <a:rPr lang="it-IT" altLang="x-none" sz="1200" b="0" dirty="0">
                <a:latin typeface="Verdana" charset="0"/>
              </a:rPr>
              <a:t>efficacia della scuola, cioè l</a:t>
            </a:r>
            <a:r>
              <a:rPr lang="it-IT" altLang="en-US" sz="1200" b="0" dirty="0">
                <a:latin typeface="Verdana" charset="0"/>
              </a:rPr>
              <a:t>’</a:t>
            </a:r>
            <a:r>
              <a:rPr lang="it-IT" altLang="x-none" sz="1200" b="0" dirty="0">
                <a:latin typeface="Verdana" charset="0"/>
              </a:rPr>
              <a:t>efficacia degli interventi posti in essere dall</a:t>
            </a:r>
            <a:r>
              <a:rPr lang="it-IT" altLang="en-US" sz="1200" b="0" dirty="0">
                <a:latin typeface="Verdana" charset="0"/>
              </a:rPr>
              <a:t>’</a:t>
            </a:r>
            <a:r>
              <a:rPr lang="it-IT" altLang="x-none" sz="1200" b="0" dirty="0">
                <a:latin typeface="Verdana" charset="0"/>
              </a:rPr>
              <a:t>istituto, tolto il peso dei fattori esogeni. Tuttavia, il livello delle competenze raggiunte dagli allievi è dato dal punteggio osservato. </a:t>
            </a:r>
            <a:r>
              <a:rPr lang="it-IT" altLang="x-none" sz="1200" b="0" dirty="0"/>
              <a:t>E</a:t>
            </a:r>
            <a:r>
              <a:rPr lang="it-IT" altLang="en-US" sz="1200" b="0" dirty="0"/>
              <a:t>’</a:t>
            </a:r>
            <a:r>
              <a:rPr lang="it-IT" altLang="x-none" sz="1200" b="0" dirty="0"/>
              <a:t> dunque </a:t>
            </a:r>
            <a:r>
              <a:rPr lang="it-IT" altLang="x-none" sz="1200" b="0" dirty="0">
                <a:latin typeface="Verdana" charset="0"/>
              </a:rPr>
              <a:t>importante osservare il risultato di una scuola attraverso la valutazione congiunta dell</a:t>
            </a:r>
            <a:r>
              <a:rPr lang="it-IT" altLang="en-US" sz="1200" b="0" dirty="0">
                <a:latin typeface="Verdana" charset="0"/>
              </a:rPr>
              <a:t>’</a:t>
            </a:r>
            <a:r>
              <a:rPr lang="it-IT" altLang="x-none" sz="1200" b="0" dirty="0">
                <a:latin typeface="Verdana" charset="0"/>
              </a:rPr>
              <a:t>effetto scuola e del punteggio osservato come mostrato nella tavola. </a:t>
            </a:r>
            <a:endParaRPr lang="x-none" altLang="x-none" dirty="0">
              <a:ea typeface="ＭＳ Ｐゴシック" charset="-128"/>
            </a:endParaRPr>
          </a:p>
        </p:txBody>
      </p:sp>
      <p:sp>
        <p:nvSpPr>
          <p:cNvPr id="95235" name="Segnaposto data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endParaRPr lang="x-none" altLang="x-none" sz="1200" b="0"/>
          </a:p>
        </p:txBody>
      </p:sp>
      <p:sp>
        <p:nvSpPr>
          <p:cNvPr id="95236" name="Segnaposto numero diapositiva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fld id="{BC77BE5A-67C1-0145-857A-2E5D58E8F1EA}" type="slidenum">
              <a:rPr lang="it-IT" altLang="x-none" sz="1200" b="0"/>
              <a:pPr/>
              <a:t>33</a:t>
            </a:fld>
            <a:endParaRPr lang="it-IT" altLang="x-none" sz="1200" b="0"/>
          </a:p>
        </p:txBody>
      </p:sp>
    </p:spTree>
    <p:extLst>
      <p:ext uri="{BB962C8B-B14F-4D97-AF65-F5344CB8AC3E}">
        <p14:creationId xmlns:p14="http://schemas.microsoft.com/office/powerpoint/2010/main" val="2863015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txBox="1">
            <a:spLocks noGrp="1" noChangeArrowheads="1"/>
          </p:cNvSpPr>
          <p:nvPr/>
        </p:nvSpPr>
        <p:spPr bwMode="auto">
          <a:xfrm>
            <a:off x="3884478" y="8685035"/>
            <a:ext cx="2971908" cy="457495"/>
          </a:xfrm>
          <a:prstGeom prst="rect">
            <a:avLst/>
          </a:prstGeom>
          <a:noFill/>
          <a:ln w="9525">
            <a:noFill/>
            <a:miter lim="800000"/>
            <a:headEnd/>
            <a:tailEnd/>
          </a:ln>
        </p:spPr>
        <p:txBody>
          <a:bodyPr anchor="b"/>
          <a:lstStyle/>
          <a:p>
            <a:pPr algn="r"/>
            <a:fld id="{4F11E2A3-E97A-416B-B7A5-6036002E2BC7}" type="slidenum">
              <a:rPr lang="it-IT" sz="1200"/>
              <a:pPr algn="r"/>
              <a:t>38</a:t>
            </a:fld>
            <a:endParaRPr lang="it-IT" sz="1200"/>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ea typeface="ＭＳ Ｐゴシック" pitchFamily="34" charset="-128"/>
            </a:endParaRPr>
          </a:p>
        </p:txBody>
      </p:sp>
    </p:spTree>
    <p:extLst>
      <p:ext uri="{BB962C8B-B14F-4D97-AF65-F5344CB8AC3E}">
        <p14:creationId xmlns:p14="http://schemas.microsoft.com/office/powerpoint/2010/main" val="7582710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4E9DDDC4-681E-4430-A536-F4836ECA0AB1}" type="slidenum">
              <a:rPr lang="it-IT" smtClean="0"/>
              <a:pPr/>
              <a:t>40</a:t>
            </a:fld>
            <a:endParaRPr lang="it-IT"/>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36160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3824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4915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2CB539-817C-488C-B9F3-34F8FCE832A6}" type="slidenum">
              <a:rPr lang="it-IT" smtClean="0"/>
              <a:pPr fontAlgn="base">
                <a:spcBef>
                  <a:spcPct val="0"/>
                </a:spcBef>
                <a:spcAft>
                  <a:spcPct val="0"/>
                </a:spcAft>
                <a:defRPr/>
              </a:pPr>
              <a:t>43</a:t>
            </a:fld>
            <a:endParaRPr lang="it-IT"/>
          </a:p>
        </p:txBody>
      </p:sp>
    </p:spTree>
    <p:extLst>
      <p:ext uri="{BB962C8B-B14F-4D97-AF65-F5344CB8AC3E}">
        <p14:creationId xmlns:p14="http://schemas.microsoft.com/office/powerpoint/2010/main" val="4260768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it-IT" sz="1800" dirty="0" err="1">
                <a:latin typeface="Arial" panose="020B0604020202020204" pitchFamily="34" charset="0"/>
                <a:ea typeface="ＭＳ Ｐゴシック" charset="-128"/>
              </a:rPr>
              <a:t>È</a:t>
            </a:r>
            <a:r>
              <a:rPr lang="en-US" altLang="it-IT" sz="1800" baseline="0" dirty="0">
                <a:latin typeface="Arial" panose="020B0604020202020204" pitchFamily="34" charset="0"/>
                <a:ea typeface="ＭＳ Ｐゴシック" charset="-128"/>
              </a:rPr>
              <a:t> </a:t>
            </a:r>
            <a:r>
              <a:rPr lang="en-US" altLang="it-IT" sz="1800" baseline="0" dirty="0" err="1">
                <a:latin typeface="Arial" panose="020B0604020202020204" pitchFamily="34" charset="0"/>
                <a:ea typeface="ＭＳ Ｐゴシック" charset="-128"/>
              </a:rPr>
              <a:t>uno</a:t>
            </a:r>
            <a:r>
              <a:rPr lang="en-US" altLang="it-IT" sz="1800" baseline="0" dirty="0">
                <a:latin typeface="Arial" panose="020B0604020202020204" pitchFamily="34" charset="0"/>
                <a:ea typeface="ＭＳ Ｐゴシック" charset="-128"/>
              </a:rPr>
              <a:t> </a:t>
            </a:r>
            <a:r>
              <a:rPr lang="en-US" altLang="it-IT" sz="1800" baseline="0" dirty="0" err="1">
                <a:latin typeface="Arial" panose="020B0604020202020204" pitchFamily="34" charset="0"/>
                <a:ea typeface="ＭＳ Ｐゴシック" charset="-128"/>
              </a:rPr>
              <a:t>strumento</a:t>
            </a:r>
            <a:r>
              <a:rPr lang="en-US" altLang="it-IT" sz="1800" baseline="0" dirty="0">
                <a:latin typeface="Arial" panose="020B0604020202020204" pitchFamily="34" charset="0"/>
                <a:ea typeface="ＭＳ Ｐゴシック" charset="-128"/>
              </a:rPr>
              <a:t> di </a:t>
            </a:r>
            <a:r>
              <a:rPr lang="en-US" altLang="it-IT" sz="1800" baseline="0" dirty="0" err="1">
                <a:latin typeface="Arial" panose="020B0604020202020204" pitchFamily="34" charset="0"/>
                <a:ea typeface="ＭＳ Ｐゴシック" charset="-128"/>
              </a:rPr>
              <a:t>lavoro</a:t>
            </a:r>
            <a:r>
              <a:rPr lang="en-US" altLang="it-IT" sz="1800" baseline="0" dirty="0">
                <a:latin typeface="Arial" panose="020B0604020202020204" pitchFamily="34" charset="0"/>
                <a:ea typeface="ＭＳ Ｐゴシック" charset="-128"/>
              </a:rPr>
              <a:t> per </a:t>
            </a:r>
            <a:r>
              <a:rPr lang="en-US" altLang="it-IT" sz="1800" baseline="0" dirty="0" err="1">
                <a:latin typeface="Arial" panose="020B0604020202020204" pitchFamily="34" charset="0"/>
                <a:ea typeface="ＭＳ Ｐゴシック" charset="-128"/>
              </a:rPr>
              <a:t>molti</a:t>
            </a:r>
            <a:r>
              <a:rPr lang="en-US" altLang="it-IT" sz="1800" baseline="0" dirty="0">
                <a:latin typeface="Arial" panose="020B0604020202020204" pitchFamily="34" charset="0"/>
                <a:ea typeface="ＭＳ Ｐゴシック" charset="-128"/>
              </a:rPr>
              <a:t> “</a:t>
            </a:r>
            <a:r>
              <a:rPr lang="en-US" altLang="it-IT" sz="1800" baseline="0" dirty="0" err="1">
                <a:latin typeface="Arial" panose="020B0604020202020204" pitchFamily="34" charset="0"/>
                <a:ea typeface="ＭＳ Ｐゴシック" charset="-128"/>
              </a:rPr>
              <a:t>attori</a:t>
            </a:r>
            <a:r>
              <a:rPr lang="en-US" altLang="it-IT" sz="1800" baseline="0" dirty="0">
                <a:latin typeface="Arial" panose="020B0604020202020204" pitchFamily="34" charset="0"/>
                <a:ea typeface="ＭＳ Ｐゴシック" charset="-128"/>
              </a:rPr>
              <a:t>”</a:t>
            </a:r>
            <a:endParaRPr lang="en-US" altLang="it-IT" sz="1800" dirty="0">
              <a:latin typeface="Arial" panose="020B0604020202020204" pitchFamily="34" charset="0"/>
              <a:ea typeface="ＭＳ Ｐゴシック" charset="-128"/>
            </a:endParaRPr>
          </a:p>
        </p:txBody>
      </p:sp>
      <p:sp>
        <p:nvSpPr>
          <p:cNvPr id="3174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r" eaLnBrk="1" hangingPunct="1"/>
            <a:fld id="{0FF0E2E6-8B23-4072-B1B3-58EB55B3612D}" type="slidenum">
              <a:rPr lang="it-IT" altLang="it-IT" sz="1200"/>
              <a:pPr algn="r" eaLnBrk="1" hangingPunct="1"/>
              <a:t>44</a:t>
            </a:fld>
            <a:endParaRPr lang="it-IT" altLang="it-IT" sz="1200"/>
          </a:p>
        </p:txBody>
      </p:sp>
    </p:spTree>
    <p:extLst>
      <p:ext uri="{BB962C8B-B14F-4D97-AF65-F5344CB8AC3E}">
        <p14:creationId xmlns:p14="http://schemas.microsoft.com/office/powerpoint/2010/main" val="30985914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3824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a:p>
        </p:txBody>
      </p:sp>
      <p:sp>
        <p:nvSpPr>
          <p:cNvPr id="4915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2CB539-817C-488C-B9F3-34F8FCE832A6}" type="slidenum">
              <a:rPr lang="it-IT" smtClean="0"/>
              <a:pPr fontAlgn="base">
                <a:spcBef>
                  <a:spcPct val="0"/>
                </a:spcBef>
                <a:spcAft>
                  <a:spcPct val="0"/>
                </a:spcAft>
                <a:defRPr/>
              </a:pPr>
              <a:t>45</a:t>
            </a:fld>
            <a:endParaRPr lang="it-IT"/>
          </a:p>
        </p:txBody>
      </p:sp>
    </p:spTree>
    <p:extLst>
      <p:ext uri="{BB962C8B-B14F-4D97-AF65-F5344CB8AC3E}">
        <p14:creationId xmlns:p14="http://schemas.microsoft.com/office/powerpoint/2010/main" val="2399023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it-IT" sz="1800" dirty="0" err="1">
                <a:latin typeface="Arial" panose="020B0604020202020204" pitchFamily="34" charset="0"/>
                <a:ea typeface="ＭＳ Ｐゴシック" charset="-128"/>
              </a:rPr>
              <a:t>Matematica</a:t>
            </a:r>
            <a:r>
              <a:rPr lang="en-US" altLang="it-IT" sz="1800" baseline="0" dirty="0">
                <a:latin typeface="Arial" panose="020B0604020202020204" pitchFamily="34" charset="0"/>
                <a:ea typeface="ＭＳ Ｐゴシック" charset="-128"/>
              </a:rPr>
              <a:t> assume un </a:t>
            </a:r>
            <a:r>
              <a:rPr lang="en-US" altLang="it-IT" sz="1800" baseline="0" dirty="0" err="1">
                <a:latin typeface="Arial" panose="020B0604020202020204" pitchFamily="34" charset="0"/>
                <a:ea typeface="ＭＳ Ｐゴシック" charset="-128"/>
              </a:rPr>
              <a:t>ruolo</a:t>
            </a:r>
            <a:r>
              <a:rPr lang="en-US" altLang="it-IT" sz="1800" baseline="0" dirty="0">
                <a:latin typeface="Arial" panose="020B0604020202020204" pitchFamily="34" charset="0"/>
                <a:ea typeface="ＭＳ Ｐゴシック" charset="-128"/>
              </a:rPr>
              <a:t> </a:t>
            </a:r>
            <a:r>
              <a:rPr lang="en-US" altLang="it-IT" sz="1800" baseline="0" dirty="0" err="1">
                <a:latin typeface="Arial" panose="020B0604020202020204" pitchFamily="34" charset="0"/>
                <a:ea typeface="ＭＳ Ｐゴシック" charset="-128"/>
              </a:rPr>
              <a:t>centrale</a:t>
            </a:r>
            <a:r>
              <a:rPr lang="en-US" altLang="it-IT" sz="1800" baseline="0" dirty="0">
                <a:latin typeface="Arial" panose="020B0604020202020204" pitchFamily="34" charset="0"/>
                <a:ea typeface="ＭＳ Ｐゴシック" charset="-128"/>
              </a:rPr>
              <a:t> </a:t>
            </a:r>
            <a:r>
              <a:rPr lang="en-US" altLang="it-IT" sz="1800" baseline="0" dirty="0" err="1">
                <a:latin typeface="Arial" panose="020B0604020202020204" pitchFamily="34" charset="0"/>
                <a:ea typeface="ＭＳ Ｐゴシック" charset="-128"/>
              </a:rPr>
              <a:t>nella</a:t>
            </a:r>
            <a:r>
              <a:rPr lang="en-US" altLang="it-IT" sz="1800" baseline="0" dirty="0">
                <a:latin typeface="Arial" panose="020B0604020202020204" pitchFamily="34" charset="0"/>
                <a:ea typeface="ＭＳ Ｐゴシック" charset="-128"/>
              </a:rPr>
              <a:t> </a:t>
            </a:r>
            <a:r>
              <a:rPr lang="en-US" altLang="it-IT" sz="1800" baseline="0" dirty="0" err="1">
                <a:latin typeface="Arial" panose="020B0604020202020204" pitchFamily="34" charset="0"/>
                <a:ea typeface="ＭＳ Ｐゴシック" charset="-128"/>
              </a:rPr>
              <a:t>società</a:t>
            </a:r>
            <a:r>
              <a:rPr lang="en-US" altLang="it-IT" sz="1800" baseline="0" dirty="0">
                <a:latin typeface="Arial" panose="020B0604020202020204" pitchFamily="34" charset="0"/>
                <a:ea typeface="ＭＳ Ｐゴシック" charset="-128"/>
              </a:rPr>
              <a:t> </a:t>
            </a:r>
            <a:r>
              <a:rPr lang="en-US" altLang="it-IT" sz="1800" baseline="0" dirty="0" err="1">
                <a:latin typeface="Arial" panose="020B0604020202020204" pitchFamily="34" charset="0"/>
                <a:ea typeface="ＭＳ Ｐゴシック" charset="-128"/>
              </a:rPr>
              <a:t>attuale</a:t>
            </a:r>
            <a:r>
              <a:rPr lang="en-US" altLang="it-IT" sz="1800" baseline="0" dirty="0">
                <a:latin typeface="Arial" panose="020B0604020202020204" pitchFamily="34" charset="0"/>
                <a:ea typeface="ＭＳ Ｐゴシック" charset="-128"/>
              </a:rPr>
              <a:t> (</a:t>
            </a:r>
            <a:r>
              <a:rPr lang="en-US" altLang="it-IT" sz="1800" baseline="0" dirty="0" err="1">
                <a:latin typeface="Arial" panose="020B0604020202020204" pitchFamily="34" charset="0"/>
                <a:ea typeface="ＭＳ Ｐゴシック" charset="-128"/>
              </a:rPr>
              <a:t>cuore</a:t>
            </a:r>
            <a:r>
              <a:rPr lang="en-US" altLang="it-IT" sz="1800" baseline="0" dirty="0">
                <a:latin typeface="Arial" panose="020B0604020202020204" pitchFamily="34" charset="0"/>
                <a:ea typeface="ＭＳ Ｐゴシック" charset="-128"/>
              </a:rPr>
              <a:t> </a:t>
            </a:r>
            <a:r>
              <a:rPr lang="en-US" altLang="it-IT" sz="1800" baseline="0" dirty="0" err="1">
                <a:latin typeface="Arial" panose="020B0604020202020204" pitchFamily="34" charset="0"/>
                <a:ea typeface="ＭＳ Ｐゴシック" charset="-128"/>
              </a:rPr>
              <a:t>nel</a:t>
            </a:r>
            <a:r>
              <a:rPr lang="en-US" altLang="it-IT" sz="1800" baseline="0" dirty="0">
                <a:latin typeface="Arial" panose="020B0604020202020204" pitchFamily="34" charset="0"/>
                <a:ea typeface="ＭＳ Ｐゴシック" charset="-128"/>
              </a:rPr>
              <a:t> </a:t>
            </a:r>
            <a:r>
              <a:rPr lang="en-US" altLang="it-IT" sz="1800" baseline="0" dirty="0" err="1">
                <a:latin typeface="Arial" panose="020B0604020202020204" pitchFamily="34" charset="0"/>
                <a:ea typeface="ＭＳ Ｐゴシック" charset="-128"/>
              </a:rPr>
              <a:t>trattamento</a:t>
            </a:r>
            <a:r>
              <a:rPr lang="en-US" altLang="it-IT" sz="1800" baseline="0" dirty="0">
                <a:latin typeface="Arial" panose="020B0604020202020204" pitchFamily="34" charset="0"/>
                <a:ea typeface="ＭＳ Ｐゴシック" charset="-128"/>
              </a:rPr>
              <a:t> </a:t>
            </a:r>
            <a:r>
              <a:rPr lang="en-US" altLang="it-IT" sz="1800" baseline="0" dirty="0" err="1">
                <a:latin typeface="Arial" panose="020B0604020202020204" pitchFamily="34" charset="0"/>
                <a:ea typeface="ＭＳ Ｐゴシック" charset="-128"/>
              </a:rPr>
              <a:t>quantitativo</a:t>
            </a:r>
            <a:r>
              <a:rPr lang="en-US" altLang="it-IT" sz="1800" baseline="0" dirty="0">
                <a:latin typeface="Arial" panose="020B0604020202020204" pitchFamily="34" charset="0"/>
                <a:ea typeface="ＭＳ Ｐゴシック" charset="-128"/>
              </a:rPr>
              <a:t> </a:t>
            </a:r>
            <a:r>
              <a:rPr lang="en-US" altLang="it-IT" sz="1800" baseline="0" dirty="0" err="1">
                <a:latin typeface="Arial" panose="020B0604020202020204" pitchFamily="34" charset="0"/>
                <a:ea typeface="ＭＳ Ｐゴシック" charset="-128"/>
              </a:rPr>
              <a:t>dell’informazione</a:t>
            </a:r>
            <a:r>
              <a:rPr lang="en-US" altLang="it-IT" sz="1800" baseline="0" dirty="0">
                <a:latin typeface="Arial" panose="020B0604020202020204" pitchFamily="34" charset="0"/>
                <a:ea typeface="ＭＳ Ｐゴシック" charset="-128"/>
              </a:rPr>
              <a:t>, </a:t>
            </a:r>
            <a:r>
              <a:rPr lang="en-US" altLang="it-IT" sz="1800" baseline="0" dirty="0" err="1">
                <a:latin typeface="Arial" panose="020B0604020202020204" pitchFamily="34" charset="0"/>
                <a:ea typeface="ＭＳ Ｐゴシック" charset="-128"/>
              </a:rPr>
              <a:t>nella</a:t>
            </a:r>
            <a:r>
              <a:rPr lang="en-US" altLang="it-IT" sz="1800" baseline="0" dirty="0">
                <a:latin typeface="Arial" panose="020B0604020202020204" pitchFamily="34" charset="0"/>
                <a:ea typeface="ＭＳ Ｐゴシック" charset="-128"/>
              </a:rPr>
              <a:t> </a:t>
            </a:r>
            <a:r>
              <a:rPr lang="en-US" altLang="it-IT" sz="1800" baseline="0" dirty="0" err="1">
                <a:latin typeface="Arial" panose="020B0604020202020204" pitchFamily="34" charset="0"/>
                <a:ea typeface="ＭＳ Ｐゴシック" charset="-128"/>
              </a:rPr>
              <a:t>scienza</a:t>
            </a:r>
            <a:r>
              <a:rPr lang="en-US" altLang="it-IT" sz="1800" baseline="0" dirty="0">
                <a:latin typeface="Arial" panose="020B0604020202020204" pitchFamily="34" charset="0"/>
                <a:ea typeface="ＭＳ Ｐゴシック" charset="-128"/>
              </a:rPr>
              <a:t> e </a:t>
            </a:r>
            <a:r>
              <a:rPr lang="en-US" altLang="it-IT" sz="1800" baseline="0" dirty="0" err="1">
                <a:latin typeface="Arial" panose="020B0604020202020204" pitchFamily="34" charset="0"/>
                <a:ea typeface="ＭＳ Ｐゴシック" charset="-128"/>
              </a:rPr>
              <a:t>nella</a:t>
            </a:r>
            <a:r>
              <a:rPr lang="en-US" altLang="it-IT" sz="1800" baseline="0" dirty="0">
                <a:latin typeface="Arial" panose="020B0604020202020204" pitchFamily="34" charset="0"/>
                <a:ea typeface="ＭＳ Ｐゴシック" charset="-128"/>
              </a:rPr>
              <a:t> </a:t>
            </a:r>
            <a:r>
              <a:rPr lang="en-US" altLang="it-IT" sz="1800" baseline="0" dirty="0" err="1">
                <a:latin typeface="Arial" panose="020B0604020202020204" pitchFamily="34" charset="0"/>
                <a:ea typeface="ＭＳ Ｐゴシック" charset="-128"/>
              </a:rPr>
              <a:t>tecnologia</a:t>
            </a:r>
            <a:r>
              <a:rPr lang="en-US" altLang="it-IT" sz="1800" baseline="0" dirty="0">
                <a:latin typeface="Arial" panose="020B0604020202020204" pitchFamily="34" charset="0"/>
                <a:ea typeface="ＭＳ Ｐゴシック" charset="-128"/>
              </a:rPr>
              <a:t>, </a:t>
            </a:r>
            <a:r>
              <a:rPr lang="en-US" altLang="it-IT" sz="1800" baseline="0" dirty="0" err="1">
                <a:latin typeface="Arial" panose="020B0604020202020204" pitchFamily="34" charset="0"/>
                <a:ea typeface="ＭＳ Ｐゴシック" charset="-128"/>
              </a:rPr>
              <a:t>nelle</a:t>
            </a:r>
            <a:r>
              <a:rPr lang="en-US" altLang="it-IT" sz="1800" baseline="0" dirty="0">
                <a:latin typeface="Arial" panose="020B0604020202020204" pitchFamily="34" charset="0"/>
                <a:ea typeface="ＭＳ Ｐゴシック" charset="-128"/>
              </a:rPr>
              <a:t> </a:t>
            </a:r>
            <a:r>
              <a:rPr lang="en-US" altLang="it-IT" sz="1800" baseline="0" dirty="0" err="1">
                <a:latin typeface="Arial" panose="020B0604020202020204" pitchFamily="34" charset="0"/>
                <a:ea typeface="ＭＳ Ｐゴシック" charset="-128"/>
              </a:rPr>
              <a:t>attività</a:t>
            </a:r>
            <a:r>
              <a:rPr lang="en-US" altLang="it-IT" sz="1800" baseline="0" dirty="0">
                <a:latin typeface="Arial" panose="020B0604020202020204" pitchFamily="34" charset="0"/>
                <a:ea typeface="ＭＳ Ｐゴシック" charset="-128"/>
              </a:rPr>
              <a:t> </a:t>
            </a:r>
            <a:r>
              <a:rPr lang="en-US" altLang="it-IT" sz="1800" baseline="0" dirty="0" err="1">
                <a:latin typeface="Arial" panose="020B0604020202020204" pitchFamily="34" charset="0"/>
                <a:ea typeface="ＭＳ Ｐゴシック" charset="-128"/>
              </a:rPr>
              <a:t>economiche</a:t>
            </a:r>
            <a:r>
              <a:rPr lang="en-US" altLang="it-IT" sz="1800" baseline="0" dirty="0">
                <a:latin typeface="Arial" panose="020B0604020202020204" pitchFamily="34" charset="0"/>
                <a:ea typeface="ＭＳ Ｐゴシック" charset="-128"/>
              </a:rPr>
              <a:t>  e </a:t>
            </a:r>
            <a:r>
              <a:rPr lang="en-US" altLang="it-IT" sz="1800" baseline="0" dirty="0" err="1">
                <a:latin typeface="Arial" panose="020B0604020202020204" pitchFamily="34" charset="0"/>
                <a:ea typeface="ＭＳ Ｐゴシック" charset="-128"/>
              </a:rPr>
              <a:t>nel</a:t>
            </a:r>
            <a:r>
              <a:rPr lang="en-US" altLang="it-IT" sz="1800" baseline="0" dirty="0">
                <a:latin typeface="Arial" panose="020B0604020202020204" pitchFamily="34" charset="0"/>
                <a:ea typeface="ＭＳ Ｐゴシック" charset="-128"/>
              </a:rPr>
              <a:t> </a:t>
            </a:r>
            <a:r>
              <a:rPr lang="en-US" altLang="it-IT" sz="1800" baseline="0" dirty="0" err="1">
                <a:latin typeface="Arial" panose="020B0604020202020204" pitchFamily="34" charset="0"/>
                <a:ea typeface="ＭＳ Ｐゴシック" charset="-128"/>
              </a:rPr>
              <a:t>lavoro</a:t>
            </a:r>
            <a:r>
              <a:rPr lang="en-US" altLang="it-IT" sz="1800" baseline="0" dirty="0">
                <a:latin typeface="Arial" panose="020B0604020202020204" pitchFamily="34" charset="0"/>
                <a:ea typeface="ＭＳ Ｐゴシック" charset="-128"/>
              </a:rPr>
              <a:t> </a:t>
            </a:r>
          </a:p>
          <a:p>
            <a:pPr eaLnBrk="1" hangingPunct="1">
              <a:spcBef>
                <a:spcPct val="0"/>
              </a:spcBef>
            </a:pPr>
            <a:r>
              <a:rPr lang="en-US" altLang="it-IT" sz="1800" baseline="0" dirty="0" err="1">
                <a:latin typeface="Arial" panose="020B0604020202020204" pitchFamily="34" charset="0"/>
                <a:ea typeface="ＭＳ Ｐゴシック" charset="-128"/>
              </a:rPr>
              <a:t>Competenza</a:t>
            </a:r>
            <a:r>
              <a:rPr lang="en-US" altLang="it-IT" sz="1800" baseline="0" dirty="0">
                <a:latin typeface="Arial" panose="020B0604020202020204" pitchFamily="34" charset="0"/>
                <a:ea typeface="ＭＳ Ｐゴシック" charset="-128"/>
              </a:rPr>
              <a:t> </a:t>
            </a:r>
            <a:r>
              <a:rPr lang="en-US" altLang="it-IT" sz="1800" baseline="0" dirty="0" err="1">
                <a:latin typeface="Arial" panose="020B0604020202020204" pitchFamily="34" charset="0"/>
                <a:ea typeface="ＭＳ Ｐゴシック" charset="-128"/>
              </a:rPr>
              <a:t>matematica</a:t>
            </a:r>
            <a:r>
              <a:rPr lang="en-US" altLang="it-IT" sz="1800" baseline="0" dirty="0">
                <a:latin typeface="Arial" panose="020B0604020202020204" pitchFamily="34" charset="0"/>
                <a:ea typeface="ＭＳ Ｐゴシック" charset="-128"/>
              </a:rPr>
              <a:t> </a:t>
            </a:r>
            <a:r>
              <a:rPr lang="en-US" altLang="it-IT" sz="1800" baseline="0" dirty="0" err="1">
                <a:latin typeface="Arial" panose="020B0604020202020204" pitchFamily="34" charset="0"/>
                <a:ea typeface="ＭＳ Ｐゴシック" charset="-128"/>
              </a:rPr>
              <a:t>è</a:t>
            </a:r>
            <a:r>
              <a:rPr lang="en-US" altLang="it-IT" sz="1800" baseline="0" dirty="0">
                <a:latin typeface="Arial" panose="020B0604020202020204" pitchFamily="34" charset="0"/>
                <a:ea typeface="ＭＳ Ｐゴシック" charset="-128"/>
              </a:rPr>
              <a:t> </a:t>
            </a:r>
            <a:r>
              <a:rPr lang="en-US" altLang="it-IT" sz="1800" baseline="0" dirty="0" err="1">
                <a:latin typeface="Arial" panose="020B0604020202020204" pitchFamily="34" charset="0"/>
                <a:ea typeface="ＭＳ Ｐゴシック" charset="-128"/>
              </a:rPr>
              <a:t>fondamentale</a:t>
            </a:r>
            <a:r>
              <a:rPr lang="en-US" altLang="it-IT" sz="1800" baseline="0" dirty="0">
                <a:latin typeface="Arial" panose="020B0604020202020204" pitchFamily="34" charset="0"/>
                <a:ea typeface="ＭＳ Ｐゴシック" charset="-128"/>
              </a:rPr>
              <a:t> per </a:t>
            </a:r>
            <a:r>
              <a:rPr lang="en-US" altLang="it-IT" sz="1800" baseline="0" dirty="0" err="1">
                <a:latin typeface="Arial" panose="020B0604020202020204" pitchFamily="34" charset="0"/>
                <a:ea typeface="ＭＳ Ｐゴシック" charset="-128"/>
              </a:rPr>
              <a:t>il</a:t>
            </a:r>
            <a:r>
              <a:rPr lang="en-US" altLang="it-IT" sz="1800" baseline="0" dirty="0">
                <a:latin typeface="Arial" panose="020B0604020202020204" pitchFamily="34" charset="0"/>
                <a:ea typeface="ＭＳ Ｐゴシック" charset="-128"/>
              </a:rPr>
              <a:t> </a:t>
            </a:r>
            <a:r>
              <a:rPr lang="en-US" altLang="it-IT" sz="1800" baseline="0" dirty="0" err="1">
                <a:latin typeface="Arial" panose="020B0604020202020204" pitchFamily="34" charset="0"/>
                <a:ea typeface="ＭＳ Ｐゴシック" charset="-128"/>
              </a:rPr>
              <a:t>futuro</a:t>
            </a:r>
            <a:r>
              <a:rPr lang="en-US" altLang="it-IT" sz="1800" baseline="0" dirty="0">
                <a:latin typeface="Arial" panose="020B0604020202020204" pitchFamily="34" charset="0"/>
                <a:ea typeface="ＭＳ Ｐゴシック" charset="-128"/>
              </a:rPr>
              <a:t> </a:t>
            </a:r>
            <a:r>
              <a:rPr lang="en-US" altLang="it-IT" sz="1800" baseline="0" dirty="0" err="1">
                <a:latin typeface="Arial" panose="020B0604020202020204" pitchFamily="34" charset="0"/>
                <a:ea typeface="ＭＳ Ｐゴシック" charset="-128"/>
              </a:rPr>
              <a:t>cittadino</a:t>
            </a:r>
            <a:r>
              <a:rPr lang="en-US" altLang="it-IT" sz="1800" baseline="0" dirty="0">
                <a:latin typeface="Arial" panose="020B0604020202020204" pitchFamily="34" charset="0"/>
                <a:ea typeface="ＭＳ Ｐゴシック" charset="-128"/>
              </a:rPr>
              <a:t> </a:t>
            </a:r>
            <a:r>
              <a:rPr lang="en-US" altLang="it-IT" sz="1800" baseline="0" dirty="0" err="1">
                <a:latin typeface="Arial" panose="020B0604020202020204" pitchFamily="34" charset="0"/>
                <a:ea typeface="ＭＳ Ｐゴシック" charset="-128"/>
              </a:rPr>
              <a:t>anche</a:t>
            </a:r>
            <a:r>
              <a:rPr lang="en-US" altLang="it-IT" sz="1800" baseline="0" dirty="0">
                <a:latin typeface="Arial" panose="020B0604020202020204" pitchFamily="34" charset="0"/>
                <a:ea typeface="ＭＳ Ｐゴシック" charset="-128"/>
              </a:rPr>
              <a:t> per la </a:t>
            </a:r>
            <a:r>
              <a:rPr lang="en-US" altLang="it-IT" sz="1800" baseline="0" dirty="0" err="1">
                <a:latin typeface="Arial" panose="020B0604020202020204" pitchFamily="34" charset="0"/>
                <a:ea typeface="ＭＳ Ｐゴシック" charset="-128"/>
              </a:rPr>
              <a:t>sua</a:t>
            </a:r>
            <a:r>
              <a:rPr lang="en-US" altLang="it-IT" sz="1800" baseline="0" dirty="0">
                <a:latin typeface="Arial" panose="020B0604020202020204" pitchFamily="34" charset="0"/>
                <a:ea typeface="ＭＳ Ｐゴシック" charset="-128"/>
              </a:rPr>
              <a:t> </a:t>
            </a:r>
            <a:r>
              <a:rPr lang="en-US" altLang="it-IT" sz="1800" baseline="0" dirty="0" err="1">
                <a:latin typeface="Arial" panose="020B0604020202020204" pitchFamily="34" charset="0"/>
                <a:ea typeface="ＭＳ Ｐゴシック" charset="-128"/>
              </a:rPr>
              <a:t>riuscita</a:t>
            </a:r>
            <a:r>
              <a:rPr lang="en-US" altLang="it-IT" sz="1800" baseline="0" dirty="0">
                <a:latin typeface="Arial" panose="020B0604020202020204" pitchFamily="34" charset="0"/>
                <a:ea typeface="ＭＳ Ｐゴシック" charset="-128"/>
              </a:rPr>
              <a:t> </a:t>
            </a:r>
            <a:r>
              <a:rPr lang="en-US" altLang="it-IT" sz="1800" baseline="0" dirty="0" err="1">
                <a:latin typeface="Arial" panose="020B0604020202020204" pitchFamily="34" charset="0"/>
                <a:ea typeface="ＭＳ Ｐゴシック" charset="-128"/>
              </a:rPr>
              <a:t>nel</a:t>
            </a:r>
            <a:r>
              <a:rPr lang="en-US" altLang="it-IT" sz="1800" baseline="0" dirty="0">
                <a:latin typeface="Arial" panose="020B0604020202020204" pitchFamily="34" charset="0"/>
                <a:ea typeface="ＭＳ Ｐゴシック" charset="-128"/>
              </a:rPr>
              <a:t> </a:t>
            </a:r>
            <a:r>
              <a:rPr lang="en-US" altLang="it-IT" sz="1800" baseline="0" dirty="0" err="1">
                <a:latin typeface="Arial" panose="020B0604020202020204" pitchFamily="34" charset="0"/>
                <a:ea typeface="ＭＳ Ｐゴシック" charset="-128"/>
              </a:rPr>
              <a:t>mondo</a:t>
            </a:r>
            <a:r>
              <a:rPr lang="en-US" altLang="it-IT" sz="1800" baseline="0" dirty="0">
                <a:latin typeface="Arial" panose="020B0604020202020204" pitchFamily="34" charset="0"/>
                <a:ea typeface="ＭＳ Ｐゴシック" charset="-128"/>
              </a:rPr>
              <a:t> </a:t>
            </a:r>
            <a:r>
              <a:rPr lang="en-US" altLang="it-IT" sz="1800" baseline="0" dirty="0" err="1">
                <a:latin typeface="Arial" panose="020B0604020202020204" pitchFamily="34" charset="0"/>
                <a:ea typeface="ＭＳ Ｐゴシック" charset="-128"/>
              </a:rPr>
              <a:t>professionale</a:t>
            </a:r>
            <a:endParaRPr lang="en-US" altLang="it-IT" sz="1800" baseline="0" dirty="0">
              <a:latin typeface="Arial" panose="020B0604020202020204" pitchFamily="34" charset="0"/>
              <a:ea typeface="ＭＳ Ｐゴシック" charset="-128"/>
            </a:endParaRPr>
          </a:p>
          <a:p>
            <a:pPr eaLnBrk="1" hangingPunct="1">
              <a:spcBef>
                <a:spcPct val="0"/>
              </a:spcBef>
            </a:pPr>
            <a:endParaRPr lang="en-US" altLang="it-IT" sz="1800" dirty="0">
              <a:latin typeface="Arial" panose="020B0604020202020204" pitchFamily="34" charset="0"/>
              <a:ea typeface="ＭＳ Ｐゴシック" charset="-128"/>
            </a:endParaRPr>
          </a:p>
        </p:txBody>
      </p:sp>
      <p:sp>
        <p:nvSpPr>
          <p:cNvPr id="3174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r" eaLnBrk="1" hangingPunct="1"/>
            <a:fld id="{0FF0E2E6-8B23-4072-B1B3-58EB55B3612D}" type="slidenum">
              <a:rPr lang="it-IT" altLang="it-IT" sz="1200"/>
              <a:pPr algn="r" eaLnBrk="1" hangingPunct="1"/>
              <a:t>46</a:t>
            </a:fld>
            <a:endParaRPr lang="it-IT" altLang="it-IT" sz="1200"/>
          </a:p>
        </p:txBody>
      </p:sp>
    </p:spTree>
    <p:extLst>
      <p:ext uri="{BB962C8B-B14F-4D97-AF65-F5344CB8AC3E}">
        <p14:creationId xmlns:p14="http://schemas.microsoft.com/office/powerpoint/2010/main" val="1545270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NORD-OVEST  Valle d’Aosta, Piemonte, Liguria, Lombardia</a:t>
            </a:r>
          </a:p>
          <a:p>
            <a:r>
              <a:rPr lang="it-IT" sz="1200" kern="1200" dirty="0">
                <a:solidFill>
                  <a:schemeClr val="tx1"/>
                </a:solidFill>
                <a:effectLst/>
                <a:latin typeface="+mn-lt"/>
                <a:ea typeface="+mn-ea"/>
                <a:cs typeface="+mn-cs"/>
              </a:rPr>
              <a:t>NORD-EST: Bolzano (IT), Trento, Veneto, Friuli-Venezia Giulia, Emilia-Romagna</a:t>
            </a:r>
          </a:p>
          <a:p>
            <a:r>
              <a:rPr lang="it-IT" sz="1200" kern="1200" dirty="0">
                <a:solidFill>
                  <a:schemeClr val="tx1"/>
                </a:solidFill>
                <a:effectLst/>
                <a:latin typeface="+mn-lt"/>
                <a:ea typeface="+mn-ea"/>
                <a:cs typeface="+mn-cs"/>
              </a:rPr>
              <a:t>CENTRO: Toscana, Umbria, Marche, Lazio</a:t>
            </a:r>
          </a:p>
          <a:p>
            <a:r>
              <a:rPr lang="it-IT" sz="1200" kern="1200" dirty="0">
                <a:solidFill>
                  <a:schemeClr val="tx1"/>
                </a:solidFill>
                <a:effectLst/>
                <a:latin typeface="+mn-lt"/>
                <a:ea typeface="+mn-ea"/>
                <a:cs typeface="+mn-cs"/>
              </a:rPr>
              <a:t>SUD:   Abruzzo, Molise, Campania, Puglia</a:t>
            </a:r>
          </a:p>
          <a:p>
            <a:r>
              <a:rPr lang="it-IT" sz="1200" kern="1200" dirty="0">
                <a:solidFill>
                  <a:schemeClr val="tx1"/>
                </a:solidFill>
                <a:effectLst/>
                <a:latin typeface="+mn-lt"/>
                <a:ea typeface="+mn-ea"/>
                <a:cs typeface="+mn-cs"/>
              </a:rPr>
              <a:t>SUD-ISOLE: Basilicata, Calabria, Sicilia, Sardegna</a:t>
            </a:r>
          </a:p>
          <a:p>
            <a:endParaRPr lang="it-IT" dirty="0"/>
          </a:p>
        </p:txBody>
      </p:sp>
      <p:sp>
        <p:nvSpPr>
          <p:cNvPr id="4" name="Segnaposto numero diapositiva 3"/>
          <p:cNvSpPr>
            <a:spLocks noGrp="1"/>
          </p:cNvSpPr>
          <p:nvPr>
            <p:ph type="sldNum" sz="quarter" idx="10"/>
          </p:nvPr>
        </p:nvSpPr>
        <p:spPr/>
        <p:txBody>
          <a:bodyPr/>
          <a:lstStyle/>
          <a:p>
            <a:pPr>
              <a:defRPr/>
            </a:pPr>
            <a:fld id="{75AB8BD0-4CD2-439F-BAD2-B8E84B45F2BC}" type="slidenum">
              <a:rPr lang="it-IT" smtClean="0"/>
              <a:pPr>
                <a:defRPr/>
              </a:pPr>
              <a:t>4</a:t>
            </a:fld>
            <a:endParaRPr lang="it-IT"/>
          </a:p>
        </p:txBody>
      </p:sp>
    </p:spTree>
    <p:extLst>
      <p:ext uri="{BB962C8B-B14F-4D97-AF65-F5344CB8AC3E}">
        <p14:creationId xmlns:p14="http://schemas.microsoft.com/office/powerpoint/2010/main" val="24990776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56CCBAF-0510-4B86-A635-F58613D8AF54}" type="slidenum">
              <a:rPr lang="de-DE" altLang="it-IT"/>
              <a:pPr>
                <a:spcBef>
                  <a:spcPct val="0"/>
                </a:spcBef>
              </a:pPr>
              <a:t>47</a:t>
            </a:fld>
            <a:endParaRPr lang="de-DE" altLang="it-IT"/>
          </a:p>
        </p:txBody>
      </p:sp>
      <p:sp>
        <p:nvSpPr>
          <p:cNvPr id="8" name="Rectangle 7"/>
          <p:cNvSpPr txBox="1">
            <a:spLocks noGrp="1" noChangeArrowheads="1"/>
          </p:cNvSpPr>
          <p:nvPr/>
        </p:nvSpPr>
        <p:spPr bwMode="auto">
          <a:xfrm>
            <a:off x="3884613" y="8685213"/>
            <a:ext cx="2971800" cy="457200"/>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9B0B40CA-1094-43C7-9781-EDF97DCA9E88}" type="slidenum">
              <a:rPr lang="de-DE" altLang="it-IT">
                <a:ea typeface="ＭＳ Ｐゴシック" pitchFamily="34" charset="-128"/>
              </a:rPr>
              <a:pPr algn="r" eaLnBrk="1" hangingPunct="1">
                <a:spcBef>
                  <a:spcPct val="0"/>
                </a:spcBef>
              </a:pPr>
              <a:t>47</a:t>
            </a:fld>
            <a:endParaRPr lang="de-DE" altLang="it-IT">
              <a:ea typeface="ＭＳ Ｐゴシック" pitchFamily="34" charset="-128"/>
            </a:endParaRPr>
          </a:p>
        </p:txBody>
      </p:sp>
      <p:sp>
        <p:nvSpPr>
          <p:cNvPr id="7170" name="Rectangle 7"/>
          <p:cNvSpPr txBox="1">
            <a:spLocks noGrp="1" noChangeArrowheads="1"/>
          </p:cNvSpPr>
          <p:nvPr/>
        </p:nvSpPr>
        <p:spPr bwMode="auto">
          <a:xfrm>
            <a:off x="3886200" y="8686800"/>
            <a:ext cx="2971800" cy="457200"/>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424" tIns="45712" rIns="91424" bIns="45712"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a:spcBef>
                <a:spcPct val="0"/>
              </a:spcBef>
            </a:pPr>
            <a:fld id="{ED4AAB83-58E8-4B9F-99EC-EB9C084D6376}" type="slidenum">
              <a:rPr lang="de-DE" altLang="it-IT">
                <a:latin typeface="Times New Roman" panose="02020603050405020304" pitchFamily="18" charset="0"/>
                <a:ea typeface="ＭＳ Ｐゴシック" pitchFamily="34" charset="-128"/>
              </a:rPr>
              <a:pPr algn="r">
                <a:spcBef>
                  <a:spcPct val="0"/>
                </a:spcBef>
              </a:pPr>
              <a:t>47</a:t>
            </a:fld>
            <a:endParaRPr lang="de-DE" altLang="it-IT">
              <a:latin typeface="Times New Roman" panose="02020603050405020304" pitchFamily="18" charset="0"/>
              <a:ea typeface="ＭＳ Ｐゴシック" pitchFamily="34" charset="-128"/>
            </a:endParaRPr>
          </a:p>
        </p:txBody>
      </p:sp>
      <p:sp>
        <p:nvSpPr>
          <p:cNvPr id="57349"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p:txBody>
          <a:bodyPr lIns="91424" tIns="45712" rIns="91424" bIns="45712"/>
          <a:lstStyle/>
          <a:p>
            <a:pPr eaLnBrk="1" hangingPunct="1">
              <a:defRPr/>
            </a:pPr>
            <a:endParaRPr lang="it-IT">
              <a:ea typeface="ＭＳ Ｐゴシック" charset="0"/>
              <a:cs typeface="+mn-cs"/>
            </a:endParaRPr>
          </a:p>
        </p:txBody>
      </p:sp>
    </p:spTree>
    <p:extLst>
      <p:ext uri="{BB962C8B-B14F-4D97-AF65-F5344CB8AC3E}">
        <p14:creationId xmlns:p14="http://schemas.microsoft.com/office/powerpoint/2010/main" val="409573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844550" eaLnBrk="0" hangingPunct="0">
              <a:defRPr sz="2400">
                <a:solidFill>
                  <a:schemeClr val="tx1"/>
                </a:solidFill>
                <a:latin typeface="Arial" panose="020B0604020202020204" pitchFamily="34" charset="0"/>
                <a:ea typeface="ＭＳ Ｐゴシック" charset="-128"/>
              </a:defRPr>
            </a:lvl1pPr>
            <a:lvl2pPr marL="742950" indent="-285750" defTabSz="844550" eaLnBrk="0" hangingPunct="0">
              <a:defRPr sz="2400">
                <a:solidFill>
                  <a:schemeClr val="tx1"/>
                </a:solidFill>
                <a:latin typeface="Arial" panose="020B0604020202020204" pitchFamily="34" charset="0"/>
                <a:ea typeface="ＭＳ Ｐゴシック" charset="-128"/>
              </a:defRPr>
            </a:lvl2pPr>
            <a:lvl3pPr marL="1143000" indent="-228600" defTabSz="844550" eaLnBrk="0" hangingPunct="0">
              <a:defRPr sz="2400">
                <a:solidFill>
                  <a:schemeClr val="tx1"/>
                </a:solidFill>
                <a:latin typeface="Arial" panose="020B0604020202020204" pitchFamily="34" charset="0"/>
                <a:ea typeface="ＭＳ Ｐゴシック" charset="-128"/>
              </a:defRPr>
            </a:lvl3pPr>
            <a:lvl4pPr marL="1600200" indent="-228600" defTabSz="844550" eaLnBrk="0" hangingPunct="0">
              <a:defRPr sz="2400">
                <a:solidFill>
                  <a:schemeClr val="tx1"/>
                </a:solidFill>
                <a:latin typeface="Arial" panose="020B0604020202020204" pitchFamily="34" charset="0"/>
                <a:ea typeface="ＭＳ Ｐゴシック" charset="-128"/>
              </a:defRPr>
            </a:lvl4pPr>
            <a:lvl5pPr marL="2057400" indent="-228600" defTabSz="844550" eaLnBrk="0" hangingPunct="0">
              <a:defRPr sz="2400">
                <a:solidFill>
                  <a:schemeClr val="tx1"/>
                </a:solidFill>
                <a:latin typeface="Arial" panose="020B0604020202020204" pitchFamily="34" charset="0"/>
                <a:ea typeface="ＭＳ Ｐゴシック" charset="-128"/>
              </a:defRPr>
            </a:lvl5pPr>
            <a:lvl6pPr marL="2514600" indent="-228600" algn="ctr" defTabSz="84455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algn="ctr" defTabSz="84455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algn="ctr" defTabSz="84455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algn="ctr" defTabSz="84455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r" eaLnBrk="1" hangingPunct="1"/>
            <a:fld id="{3997988C-FB3A-4BF5-8BC0-738DA5DFBBD9}" type="slidenum">
              <a:rPr lang="it-IT" altLang="it-IT" sz="1200"/>
              <a:pPr algn="r" eaLnBrk="1" hangingPunct="1"/>
              <a:t>48</a:t>
            </a:fld>
            <a:endParaRPr lang="it-IT" altLang="it-IT" sz="120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pPr eaLnBrk="1" hangingPunct="1"/>
            <a:endParaRPr lang="en-US" altLang="it-IT">
              <a:latin typeface="Arial" panose="020B0604020202020204" pitchFamily="34" charset="0"/>
              <a:ea typeface="ＭＳ Ｐゴシック" charset="-128"/>
            </a:endParaRPr>
          </a:p>
        </p:txBody>
      </p:sp>
    </p:spTree>
    <p:extLst>
      <p:ext uri="{BB962C8B-B14F-4D97-AF65-F5344CB8AC3E}">
        <p14:creationId xmlns:p14="http://schemas.microsoft.com/office/powerpoint/2010/main" val="6187986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FCBD6B4-E45B-4701-851D-140CC6397AAB}" type="slidenum">
              <a:rPr lang="de-DE" altLang="it-IT"/>
              <a:pPr>
                <a:spcBef>
                  <a:spcPct val="0"/>
                </a:spcBef>
              </a:pPr>
              <a:t>49</a:t>
            </a:fld>
            <a:endParaRPr lang="de-DE" altLang="it-IT"/>
          </a:p>
        </p:txBody>
      </p:sp>
      <p:sp>
        <p:nvSpPr>
          <p:cNvPr id="8" name="Rectangle 7"/>
          <p:cNvSpPr txBox="1">
            <a:spLocks noGrp="1" noChangeArrowheads="1"/>
          </p:cNvSpPr>
          <p:nvPr/>
        </p:nvSpPr>
        <p:spPr bwMode="auto">
          <a:xfrm>
            <a:off x="3884613" y="8685213"/>
            <a:ext cx="2971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F07F2F7B-139D-4478-BA6C-845E9F14C8CA}" type="slidenum">
              <a:rPr lang="de-DE" altLang="it-IT">
                <a:ea typeface="ＭＳ Ｐゴシック" pitchFamily="34" charset="-128"/>
              </a:rPr>
              <a:pPr algn="r" eaLnBrk="1" hangingPunct="1">
                <a:spcBef>
                  <a:spcPct val="0"/>
                </a:spcBef>
              </a:pPr>
              <a:t>49</a:t>
            </a:fld>
            <a:endParaRPr lang="de-DE" altLang="it-IT">
              <a:ea typeface="ＭＳ Ｐゴシック" pitchFamily="34" charset="-128"/>
            </a:endParaRPr>
          </a:p>
        </p:txBody>
      </p:sp>
      <p:sp>
        <p:nvSpPr>
          <p:cNvPr id="7170" name="Rectangle 7"/>
          <p:cNvSpPr txBox="1">
            <a:spLocks noGrp="1" noChangeArrowheads="1"/>
          </p:cNvSpPr>
          <p:nvPr/>
        </p:nvSpPr>
        <p:spPr bwMode="auto">
          <a:xfrm>
            <a:off x="3886200" y="8686800"/>
            <a:ext cx="2971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4" tIns="45712" rIns="91424" bIns="45712"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a:spcBef>
                <a:spcPct val="0"/>
              </a:spcBef>
            </a:pPr>
            <a:fld id="{BC56122D-4190-47BD-B633-BBDED5C6E7B3}" type="slidenum">
              <a:rPr lang="de-DE" altLang="it-IT">
                <a:latin typeface="Times New Roman" panose="02020603050405020304" pitchFamily="18" charset="0"/>
                <a:ea typeface="ＭＳ Ｐゴシック" pitchFamily="34" charset="-128"/>
              </a:rPr>
              <a:pPr algn="r">
                <a:spcBef>
                  <a:spcPct val="0"/>
                </a:spcBef>
              </a:pPr>
              <a:t>49</a:t>
            </a:fld>
            <a:endParaRPr lang="de-DE" altLang="it-IT">
              <a:latin typeface="Times New Roman" panose="02020603050405020304" pitchFamily="18" charset="0"/>
              <a:ea typeface="ＭＳ Ｐゴシック" pitchFamily="34" charset="-128"/>
            </a:endParaRPr>
          </a:p>
        </p:txBody>
      </p:sp>
      <p:sp>
        <p:nvSpPr>
          <p:cNvPr id="59397"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p:txBody>
          <a:bodyPr lIns="91424" tIns="45712" rIns="91424" bIns="45712"/>
          <a:lstStyle/>
          <a:p>
            <a:pPr eaLnBrk="1" hangingPunct="1">
              <a:defRPr/>
            </a:pPr>
            <a:endParaRPr lang="it-IT">
              <a:ea typeface="ＭＳ Ｐゴシック" charset="0"/>
              <a:cs typeface="+mn-cs"/>
            </a:endParaRPr>
          </a:p>
        </p:txBody>
      </p:sp>
    </p:spTree>
    <p:extLst>
      <p:ext uri="{BB962C8B-B14F-4D97-AF65-F5344CB8AC3E}">
        <p14:creationId xmlns:p14="http://schemas.microsoft.com/office/powerpoint/2010/main" val="9171189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2BC14FD-7591-49EF-B0CD-624A19205E08}" type="slidenum">
              <a:rPr lang="de-DE" altLang="it-IT"/>
              <a:pPr>
                <a:spcBef>
                  <a:spcPct val="0"/>
                </a:spcBef>
              </a:pPr>
              <a:t>50</a:t>
            </a:fld>
            <a:endParaRPr lang="de-DE" altLang="it-IT"/>
          </a:p>
        </p:txBody>
      </p:sp>
      <p:sp>
        <p:nvSpPr>
          <p:cNvPr id="8" name="Rectangle 7"/>
          <p:cNvSpPr txBox="1">
            <a:spLocks noGrp="1" noChangeArrowheads="1"/>
          </p:cNvSpPr>
          <p:nvPr/>
        </p:nvSpPr>
        <p:spPr bwMode="auto">
          <a:xfrm>
            <a:off x="3884613" y="8685213"/>
            <a:ext cx="2971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CA3B1D74-6763-4492-996A-324431A9FC27}" type="slidenum">
              <a:rPr lang="de-DE" altLang="it-IT">
                <a:ea typeface="ＭＳ Ｐゴシック" pitchFamily="34" charset="-128"/>
              </a:rPr>
              <a:pPr algn="r" eaLnBrk="1" hangingPunct="1">
                <a:spcBef>
                  <a:spcPct val="0"/>
                </a:spcBef>
              </a:pPr>
              <a:t>50</a:t>
            </a:fld>
            <a:endParaRPr lang="de-DE" altLang="it-IT">
              <a:ea typeface="ＭＳ Ｐゴシック" pitchFamily="34" charset="-128"/>
            </a:endParaRPr>
          </a:p>
        </p:txBody>
      </p:sp>
      <p:sp>
        <p:nvSpPr>
          <p:cNvPr id="7170" name="Rectangle 7"/>
          <p:cNvSpPr txBox="1">
            <a:spLocks noGrp="1" noChangeArrowheads="1"/>
          </p:cNvSpPr>
          <p:nvPr/>
        </p:nvSpPr>
        <p:spPr bwMode="auto">
          <a:xfrm>
            <a:off x="3886200" y="8686800"/>
            <a:ext cx="2971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4" tIns="45712" rIns="91424" bIns="45712"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a:spcBef>
                <a:spcPct val="0"/>
              </a:spcBef>
            </a:pPr>
            <a:fld id="{2FF48507-DF53-4EE6-AADD-8F2AE3FB9FC1}" type="slidenum">
              <a:rPr lang="de-DE" altLang="it-IT">
                <a:latin typeface="Times New Roman" panose="02020603050405020304" pitchFamily="18" charset="0"/>
                <a:ea typeface="ＭＳ Ｐゴシック" pitchFamily="34" charset="-128"/>
              </a:rPr>
              <a:pPr algn="r">
                <a:spcBef>
                  <a:spcPct val="0"/>
                </a:spcBef>
              </a:pPr>
              <a:t>50</a:t>
            </a:fld>
            <a:endParaRPr lang="de-DE" altLang="it-IT">
              <a:latin typeface="Times New Roman" panose="02020603050405020304" pitchFamily="18" charset="0"/>
              <a:ea typeface="ＭＳ Ｐゴシック" pitchFamily="34" charset="-128"/>
            </a:endParaRPr>
          </a:p>
        </p:txBody>
      </p:sp>
      <p:sp>
        <p:nvSpPr>
          <p:cNvPr id="61445"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p:txBody>
          <a:bodyPr lIns="91424" tIns="45712" rIns="91424" bIns="45712"/>
          <a:lstStyle/>
          <a:p>
            <a:pPr eaLnBrk="1" hangingPunct="1">
              <a:defRPr/>
            </a:pPr>
            <a:endParaRPr lang="it-IT">
              <a:ea typeface="ＭＳ Ｐゴシック" charset="0"/>
              <a:cs typeface="+mn-cs"/>
            </a:endParaRPr>
          </a:p>
        </p:txBody>
      </p:sp>
    </p:spTree>
    <p:extLst>
      <p:ext uri="{BB962C8B-B14F-4D97-AF65-F5344CB8AC3E}">
        <p14:creationId xmlns:p14="http://schemas.microsoft.com/office/powerpoint/2010/main" val="15990174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844550" eaLnBrk="0" hangingPunct="0">
              <a:defRPr sz="2400">
                <a:solidFill>
                  <a:schemeClr val="tx1"/>
                </a:solidFill>
                <a:latin typeface="Arial" panose="020B0604020202020204" pitchFamily="34" charset="0"/>
                <a:ea typeface="ＭＳ Ｐゴシック" charset="-128"/>
              </a:defRPr>
            </a:lvl1pPr>
            <a:lvl2pPr marL="742950" indent="-285750" defTabSz="844550" eaLnBrk="0" hangingPunct="0">
              <a:defRPr sz="2400">
                <a:solidFill>
                  <a:schemeClr val="tx1"/>
                </a:solidFill>
                <a:latin typeface="Arial" panose="020B0604020202020204" pitchFamily="34" charset="0"/>
                <a:ea typeface="ＭＳ Ｐゴシック" charset="-128"/>
              </a:defRPr>
            </a:lvl2pPr>
            <a:lvl3pPr marL="1143000" indent="-228600" defTabSz="844550" eaLnBrk="0" hangingPunct="0">
              <a:defRPr sz="2400">
                <a:solidFill>
                  <a:schemeClr val="tx1"/>
                </a:solidFill>
                <a:latin typeface="Arial" panose="020B0604020202020204" pitchFamily="34" charset="0"/>
                <a:ea typeface="ＭＳ Ｐゴシック" charset="-128"/>
              </a:defRPr>
            </a:lvl3pPr>
            <a:lvl4pPr marL="1600200" indent="-228600" defTabSz="844550" eaLnBrk="0" hangingPunct="0">
              <a:defRPr sz="2400">
                <a:solidFill>
                  <a:schemeClr val="tx1"/>
                </a:solidFill>
                <a:latin typeface="Arial" panose="020B0604020202020204" pitchFamily="34" charset="0"/>
                <a:ea typeface="ＭＳ Ｐゴシック" charset="-128"/>
              </a:defRPr>
            </a:lvl4pPr>
            <a:lvl5pPr marL="2057400" indent="-228600" defTabSz="844550" eaLnBrk="0" hangingPunct="0">
              <a:defRPr sz="2400">
                <a:solidFill>
                  <a:schemeClr val="tx1"/>
                </a:solidFill>
                <a:latin typeface="Arial" panose="020B0604020202020204" pitchFamily="34" charset="0"/>
                <a:ea typeface="ＭＳ Ｐゴシック" charset="-128"/>
              </a:defRPr>
            </a:lvl5pPr>
            <a:lvl6pPr marL="2514600" indent="-228600" algn="ctr" defTabSz="84455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algn="ctr" defTabSz="84455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algn="ctr" defTabSz="84455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algn="ctr" defTabSz="84455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r" eaLnBrk="1" hangingPunct="1"/>
            <a:fld id="{EE405C2B-AC65-42F6-8030-8AB7D87C1702}" type="slidenum">
              <a:rPr lang="it-IT" altLang="it-IT" sz="1200"/>
              <a:pPr algn="r" eaLnBrk="1" hangingPunct="1"/>
              <a:t>51</a:t>
            </a:fld>
            <a:endParaRPr lang="it-IT" altLang="it-IT" sz="120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pPr eaLnBrk="1" hangingPunct="1"/>
            <a:endParaRPr lang="en-US" altLang="it-IT">
              <a:latin typeface="Arial" panose="020B0604020202020204" pitchFamily="34" charset="0"/>
              <a:ea typeface="ＭＳ Ｐゴシック" charset="-128"/>
            </a:endParaRPr>
          </a:p>
        </p:txBody>
      </p:sp>
    </p:spTree>
    <p:extLst>
      <p:ext uri="{BB962C8B-B14F-4D97-AF65-F5344CB8AC3E}">
        <p14:creationId xmlns:p14="http://schemas.microsoft.com/office/powerpoint/2010/main" val="37710848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egnaposto immagine diapositiva 1"/>
          <p:cNvSpPr>
            <a:spLocks noGrp="1" noRot="1" noChangeAspect="1" noTextEdit="1"/>
          </p:cNvSpPr>
          <p:nvPr>
            <p:ph type="sldImg"/>
          </p:nvPr>
        </p:nvSpPr>
        <p:spPr>
          <a:ln/>
        </p:spPr>
      </p:sp>
      <p:sp>
        <p:nvSpPr>
          <p:cNvPr id="41986"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it-IT" altLang="it-IT">
                <a:latin typeface="Arial" panose="020B0604020202020204" pitchFamily="34" charset="0"/>
                <a:ea typeface="ＭＳ Ｐゴシック" charset="-128"/>
              </a:rPr>
              <a:t>Per competenza testuale si intende la capacità di individuare, a partire dalla lettera del testo, l</a:t>
            </a:r>
            <a:r>
              <a:rPr lang="it-IT" altLang="en-US">
                <a:latin typeface="Arial" panose="020B0604020202020204" pitchFamily="34" charset="0"/>
                <a:ea typeface="ＭＳ Ｐゴシック" charset="-128"/>
              </a:rPr>
              <a:t>’</a:t>
            </a:r>
            <a:r>
              <a:rPr lang="it-IT" altLang="ja-JP" b="1">
                <a:latin typeface="Arial" panose="020B0604020202020204" pitchFamily="34" charset="0"/>
                <a:ea typeface="ＭＳ Ｐゴシック" charset="-128"/>
              </a:rPr>
              <a:t>insieme di informazioni</a:t>
            </a:r>
            <a:r>
              <a:rPr lang="it-IT" altLang="ja-JP">
                <a:latin typeface="Arial" panose="020B0604020202020204" pitchFamily="34" charset="0"/>
                <a:ea typeface="ＭＳ Ｐゴシック" charset="-128"/>
              </a:rPr>
              <a:t> che il testo veicola, assieme al </a:t>
            </a:r>
            <a:r>
              <a:rPr lang="it-IT" altLang="ja-JP" b="1">
                <a:latin typeface="Arial" panose="020B0604020202020204" pitchFamily="34" charset="0"/>
                <a:ea typeface="ＭＳ Ｐゴシック" charset="-128"/>
              </a:rPr>
              <a:t>modo</a:t>
            </a:r>
            <a:r>
              <a:rPr lang="it-IT" altLang="ja-JP">
                <a:latin typeface="Arial" panose="020B0604020202020204" pitchFamily="34" charset="0"/>
                <a:ea typeface="ＭＳ Ｐゴシック" charset="-128"/>
              </a:rPr>
              <a:t> in cui queste informazioni sono veicolate: cioè </a:t>
            </a:r>
            <a:r>
              <a:rPr lang="it-IT" altLang="ja-JP" b="1">
                <a:latin typeface="Arial" panose="020B0604020202020204" pitchFamily="34" charset="0"/>
                <a:ea typeface="ＭＳ Ｐゴシック" charset="-128"/>
              </a:rPr>
              <a:t>il significato del testo e l</a:t>
            </a:r>
            <a:r>
              <a:rPr lang="it-IT" altLang="en-US" b="1">
                <a:latin typeface="Arial" panose="020B0604020202020204" pitchFamily="34" charset="0"/>
                <a:ea typeface="ＭＳ Ｐゴシック" charset="-128"/>
              </a:rPr>
              <a:t>’</a:t>
            </a:r>
            <a:r>
              <a:rPr lang="it-IT" altLang="ja-JP" b="1">
                <a:latin typeface="Arial" panose="020B0604020202020204" pitchFamily="34" charset="0"/>
                <a:ea typeface="ＭＳ Ｐゴシック" charset="-128"/>
              </a:rPr>
              <a:t>organizzazione logico-concettuale e formale </a:t>
            </a:r>
            <a:r>
              <a:rPr lang="it-IT" altLang="ja-JP">
                <a:latin typeface="Arial" panose="020B0604020202020204" pitchFamily="34" charset="0"/>
                <a:ea typeface="ＭＳ Ｐゴシック" charset="-128"/>
              </a:rPr>
              <a:t>del testo stesso. </a:t>
            </a:r>
          </a:p>
          <a:p>
            <a:pPr eaLnBrk="1" hangingPunct="1">
              <a:spcBef>
                <a:spcPct val="0"/>
              </a:spcBef>
            </a:pPr>
            <a:r>
              <a:rPr lang="it-IT" altLang="it-IT">
                <a:latin typeface="Arial" panose="020B0604020202020204" pitchFamily="34" charset="0"/>
                <a:ea typeface="ＭＳ Ｐゴシック" charset="-128"/>
              </a:rPr>
              <a:t>Per competenza lessicale relativa alla lettura si intende specificamente la capacità di individuare </a:t>
            </a:r>
            <a:r>
              <a:rPr lang="it-IT" altLang="it-IT" b="1">
                <a:latin typeface="Arial" panose="020B0604020202020204" pitchFamily="34" charset="0"/>
                <a:ea typeface="ＭＳ Ｐゴシック" charset="-128"/>
              </a:rPr>
              <a:t>il significato, pertinente ad un determinato contesto, di un vocabolo </a:t>
            </a:r>
            <a:r>
              <a:rPr lang="it-IT" altLang="it-IT">
                <a:latin typeface="Arial" panose="020B0604020202020204" pitchFamily="34" charset="0"/>
                <a:ea typeface="ＭＳ Ｐゴシック" charset="-128"/>
              </a:rPr>
              <a:t>(anche non conosciuto) e </a:t>
            </a:r>
            <a:r>
              <a:rPr lang="it-IT" altLang="it-IT" b="1">
                <a:latin typeface="Arial" panose="020B0604020202020204" pitchFamily="34" charset="0"/>
                <a:ea typeface="ＭＳ Ｐゴシック" charset="-128"/>
              </a:rPr>
              <a:t>le relazioni di significato tra vocaboli in vari punti del testo </a:t>
            </a:r>
            <a:r>
              <a:rPr lang="it-IT" altLang="it-IT">
                <a:latin typeface="Arial" panose="020B0604020202020204" pitchFamily="34" charset="0"/>
                <a:ea typeface="ＭＳ Ｐゴシック" charset="-128"/>
              </a:rPr>
              <a:t>(sinonimia, contrasto, iperonimia, iponimia).</a:t>
            </a:r>
          </a:p>
          <a:p>
            <a:pPr eaLnBrk="1" hangingPunct="1">
              <a:spcBef>
                <a:spcPct val="0"/>
              </a:spcBef>
            </a:pPr>
            <a:r>
              <a:rPr lang="it-IT" altLang="it-IT">
                <a:latin typeface="Arial" panose="020B0604020202020204" pitchFamily="34" charset="0"/>
                <a:ea typeface="ＭＳ Ｐゴシック" charset="-128"/>
              </a:rPr>
              <a:t>Per competenza lessicale relativa alla lettura si intende specificamente la capacità di individuare </a:t>
            </a:r>
            <a:r>
              <a:rPr lang="it-IT" altLang="it-IT" b="1">
                <a:latin typeface="Arial" panose="020B0604020202020204" pitchFamily="34" charset="0"/>
                <a:ea typeface="ＭＳ Ｐゴシック" charset="-128"/>
              </a:rPr>
              <a:t>il significato, pertinente ad un determinato contesto, di un vocabolo </a:t>
            </a:r>
            <a:r>
              <a:rPr lang="it-IT" altLang="it-IT">
                <a:latin typeface="Arial" panose="020B0604020202020204" pitchFamily="34" charset="0"/>
                <a:ea typeface="ＭＳ Ｐゴシック" charset="-128"/>
              </a:rPr>
              <a:t>(anche non conosciuto) e </a:t>
            </a:r>
            <a:r>
              <a:rPr lang="it-IT" altLang="it-IT" b="1">
                <a:latin typeface="Arial" panose="020B0604020202020204" pitchFamily="34" charset="0"/>
                <a:ea typeface="ＭＳ Ｐゴシック" charset="-128"/>
              </a:rPr>
              <a:t>le relazioni di significato tra vocaboli in vari punti del testo </a:t>
            </a:r>
            <a:r>
              <a:rPr lang="it-IT" altLang="it-IT">
                <a:latin typeface="Arial" panose="020B0604020202020204" pitchFamily="34" charset="0"/>
                <a:ea typeface="ＭＳ Ｐゴシック" charset="-128"/>
              </a:rPr>
              <a:t>(sinonimia, contrasto, iperonimia, iponimia).</a:t>
            </a:r>
          </a:p>
          <a:p>
            <a:pPr eaLnBrk="1" hangingPunct="1">
              <a:spcBef>
                <a:spcPct val="0"/>
              </a:spcBef>
            </a:pPr>
            <a:endParaRPr lang="it-IT" altLang="it-IT">
              <a:latin typeface="Arial" panose="020B0604020202020204" pitchFamily="34" charset="0"/>
              <a:ea typeface="ＭＳ Ｐゴシック" charset="-128"/>
            </a:endParaRPr>
          </a:p>
        </p:txBody>
      </p:sp>
      <p:sp>
        <p:nvSpPr>
          <p:cNvPr id="41987" name="Segnaposto numero diapositiva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r" eaLnBrk="1" hangingPunct="1"/>
            <a:fld id="{69E17A14-6632-4ED0-8BFF-3DF5D2B178A9}" type="slidenum">
              <a:rPr lang="it-IT" altLang="it-IT" sz="1200">
                <a:latin typeface="Calibri" panose="020F0502020204030204" pitchFamily="34" charset="0"/>
              </a:rPr>
              <a:pPr algn="r" eaLnBrk="1" hangingPunct="1"/>
              <a:t>52</a:t>
            </a:fld>
            <a:endParaRPr lang="it-IT" altLang="it-IT" sz="1200">
              <a:latin typeface="Calibri" panose="020F0502020204030204" pitchFamily="34" charset="0"/>
            </a:endParaRPr>
          </a:p>
        </p:txBody>
      </p:sp>
    </p:spTree>
    <p:extLst>
      <p:ext uri="{BB962C8B-B14F-4D97-AF65-F5344CB8AC3E}">
        <p14:creationId xmlns:p14="http://schemas.microsoft.com/office/powerpoint/2010/main" val="22813823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it-IT">
              <a:latin typeface="Arial" panose="020B0604020202020204" pitchFamily="34" charset="0"/>
              <a:ea typeface="ＭＳ Ｐゴシック" charset="-128"/>
            </a:endParaRPr>
          </a:p>
        </p:txBody>
      </p:sp>
      <p:sp>
        <p:nvSpPr>
          <p:cNvPr id="4403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r" eaLnBrk="1" hangingPunct="1"/>
            <a:fld id="{788CAFBD-A426-41BB-AD1E-0B7E9A0E73D0}" type="slidenum">
              <a:rPr lang="en-US" altLang="it-IT" sz="1200">
                <a:latin typeface="Calibri" panose="020F0502020204030204" pitchFamily="34" charset="0"/>
              </a:rPr>
              <a:pPr algn="r" eaLnBrk="1" hangingPunct="1"/>
              <a:t>53</a:t>
            </a:fld>
            <a:endParaRPr lang="en-US" altLang="it-IT" sz="1200">
              <a:latin typeface="Calibri" panose="020F0502020204030204" pitchFamily="34" charset="0"/>
            </a:endParaRPr>
          </a:p>
        </p:txBody>
      </p:sp>
    </p:spTree>
    <p:extLst>
      <p:ext uri="{BB962C8B-B14F-4D97-AF65-F5344CB8AC3E}">
        <p14:creationId xmlns:p14="http://schemas.microsoft.com/office/powerpoint/2010/main" val="25093859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168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2355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C91EB6-6756-47AE-9ADC-FA1131CF22A9}" type="slidenum">
              <a:rPr lang="it-IT" smtClean="0"/>
              <a:pPr fontAlgn="base">
                <a:spcBef>
                  <a:spcPct val="0"/>
                </a:spcBef>
                <a:spcAft>
                  <a:spcPct val="0"/>
                </a:spcAft>
                <a:defRPr/>
              </a:pPr>
              <a:t>55</a:t>
            </a:fld>
            <a:endParaRPr lang="it-IT"/>
          </a:p>
        </p:txBody>
      </p:sp>
    </p:spTree>
    <p:extLst>
      <p:ext uri="{BB962C8B-B14F-4D97-AF65-F5344CB8AC3E}">
        <p14:creationId xmlns:p14="http://schemas.microsoft.com/office/powerpoint/2010/main" val="4745017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3619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4915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5E7A96-6489-4F54-8D57-2F1A13DEFC0B}" type="slidenum">
              <a:rPr lang="it-IT" smtClean="0"/>
              <a:pPr fontAlgn="base">
                <a:spcBef>
                  <a:spcPct val="0"/>
                </a:spcBef>
                <a:spcAft>
                  <a:spcPct val="0"/>
                </a:spcAft>
                <a:defRPr/>
              </a:pPr>
              <a:t>56</a:t>
            </a:fld>
            <a:endParaRPr lang="it-IT"/>
          </a:p>
        </p:txBody>
      </p:sp>
    </p:spTree>
    <p:extLst>
      <p:ext uri="{BB962C8B-B14F-4D97-AF65-F5344CB8AC3E}">
        <p14:creationId xmlns:p14="http://schemas.microsoft.com/office/powerpoint/2010/main" val="29184074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a:t>
            </a:r>
            <a:r>
              <a:rPr lang="it-IT" baseline="0" dirty="0"/>
              <a:t> questo caso sono rimaste uguali le figure vengono in parte riformulate le opzioni</a:t>
            </a:r>
            <a:endParaRPr lang="it-IT" dirty="0"/>
          </a:p>
        </p:txBody>
      </p:sp>
      <p:sp>
        <p:nvSpPr>
          <p:cNvPr id="4" name="Segnaposto numero diapositiva 3"/>
          <p:cNvSpPr>
            <a:spLocks noGrp="1"/>
          </p:cNvSpPr>
          <p:nvPr>
            <p:ph type="sldNum" sz="quarter" idx="10"/>
          </p:nvPr>
        </p:nvSpPr>
        <p:spPr/>
        <p:txBody>
          <a:bodyPr/>
          <a:lstStyle/>
          <a:p>
            <a:pPr>
              <a:defRPr/>
            </a:pPr>
            <a:fld id="{75AB8BD0-4CD2-439F-BAD2-B8E84B45F2BC}" type="slidenum">
              <a:rPr lang="it-IT" smtClean="0"/>
              <a:pPr>
                <a:defRPr/>
              </a:pPr>
              <a:t>59</a:t>
            </a:fld>
            <a:endParaRPr lang="it-IT"/>
          </a:p>
        </p:txBody>
      </p:sp>
    </p:spTree>
    <p:extLst>
      <p:ext uri="{BB962C8B-B14F-4D97-AF65-F5344CB8AC3E}">
        <p14:creationId xmlns:p14="http://schemas.microsoft.com/office/powerpoint/2010/main" val="1543041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75AB8BD0-4CD2-439F-BAD2-B8E84B45F2BC}" type="slidenum">
              <a:rPr lang="it-IT" smtClean="0"/>
              <a:pPr>
                <a:defRPr/>
              </a:pPr>
              <a:t>5</a:t>
            </a:fld>
            <a:endParaRPr lang="it-IT"/>
          </a:p>
        </p:txBody>
      </p:sp>
    </p:spTree>
    <p:extLst>
      <p:ext uri="{BB962C8B-B14F-4D97-AF65-F5344CB8AC3E}">
        <p14:creationId xmlns:p14="http://schemas.microsoft.com/office/powerpoint/2010/main" val="41481029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Per i riferimenti territoriali bisogna fare riferimento al file</a:t>
            </a:r>
          </a:p>
        </p:txBody>
      </p:sp>
      <p:sp>
        <p:nvSpPr>
          <p:cNvPr id="4" name="Segnaposto numero diapositiva 3"/>
          <p:cNvSpPr>
            <a:spLocks noGrp="1"/>
          </p:cNvSpPr>
          <p:nvPr>
            <p:ph type="sldNum" sz="quarter" idx="10"/>
          </p:nvPr>
        </p:nvSpPr>
        <p:spPr/>
        <p:txBody>
          <a:bodyPr/>
          <a:lstStyle/>
          <a:p>
            <a:pPr>
              <a:defRPr/>
            </a:pPr>
            <a:fld id="{75AB8BD0-4CD2-439F-BAD2-B8E84B45F2BC}" type="slidenum">
              <a:rPr lang="it-IT" smtClean="0"/>
              <a:pPr>
                <a:defRPr/>
              </a:pPr>
              <a:t>70</a:t>
            </a:fld>
            <a:endParaRPr lang="it-IT"/>
          </a:p>
        </p:txBody>
      </p:sp>
    </p:spTree>
    <p:extLst>
      <p:ext uri="{BB962C8B-B14F-4D97-AF65-F5344CB8AC3E}">
        <p14:creationId xmlns:p14="http://schemas.microsoft.com/office/powerpoint/2010/main" val="42846291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Per i riferimenti territoriali bisogna fare riferimento al file</a:t>
            </a:r>
          </a:p>
        </p:txBody>
      </p:sp>
      <p:sp>
        <p:nvSpPr>
          <p:cNvPr id="4" name="Segnaposto numero diapositiva 3"/>
          <p:cNvSpPr>
            <a:spLocks noGrp="1"/>
          </p:cNvSpPr>
          <p:nvPr>
            <p:ph type="sldNum" sz="quarter" idx="10"/>
          </p:nvPr>
        </p:nvSpPr>
        <p:spPr/>
        <p:txBody>
          <a:bodyPr/>
          <a:lstStyle/>
          <a:p>
            <a:pPr>
              <a:defRPr/>
            </a:pPr>
            <a:fld id="{75AB8BD0-4CD2-439F-BAD2-B8E84B45F2BC}" type="slidenum">
              <a:rPr lang="it-IT" smtClean="0"/>
              <a:pPr>
                <a:defRPr/>
              </a:pPr>
              <a:t>71</a:t>
            </a:fld>
            <a:endParaRPr lang="it-IT"/>
          </a:p>
        </p:txBody>
      </p:sp>
    </p:spTree>
    <p:extLst>
      <p:ext uri="{BB962C8B-B14F-4D97-AF65-F5344CB8AC3E}">
        <p14:creationId xmlns:p14="http://schemas.microsoft.com/office/powerpoint/2010/main" val="37143545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Per i riferimenti territoriali bisogna fare riferimento al file</a:t>
            </a:r>
          </a:p>
        </p:txBody>
      </p:sp>
      <p:sp>
        <p:nvSpPr>
          <p:cNvPr id="4" name="Segnaposto numero diapositiva 3"/>
          <p:cNvSpPr>
            <a:spLocks noGrp="1"/>
          </p:cNvSpPr>
          <p:nvPr>
            <p:ph type="sldNum" sz="quarter" idx="10"/>
          </p:nvPr>
        </p:nvSpPr>
        <p:spPr/>
        <p:txBody>
          <a:bodyPr/>
          <a:lstStyle/>
          <a:p>
            <a:pPr>
              <a:defRPr/>
            </a:pPr>
            <a:fld id="{75AB8BD0-4CD2-439F-BAD2-B8E84B45F2BC}" type="slidenum">
              <a:rPr lang="it-IT" smtClean="0"/>
              <a:pPr>
                <a:defRPr/>
              </a:pPr>
              <a:t>72</a:t>
            </a:fld>
            <a:endParaRPr lang="it-IT"/>
          </a:p>
        </p:txBody>
      </p:sp>
    </p:spTree>
    <p:extLst>
      <p:ext uri="{BB962C8B-B14F-4D97-AF65-F5344CB8AC3E}">
        <p14:creationId xmlns:p14="http://schemas.microsoft.com/office/powerpoint/2010/main" val="29956746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4E9DDDC4-681E-4430-A536-F4836ECA0AB1}" type="slidenum">
              <a:rPr lang="it-IT" smtClean="0"/>
              <a:pPr/>
              <a:t>88</a:t>
            </a:fld>
            <a:endParaRPr lang="it-IT"/>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3586262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4E9DDDC4-681E-4430-A536-F4836ECA0AB1}" type="slidenum">
              <a:rPr lang="it-IT" smtClean="0"/>
              <a:pPr/>
              <a:t>89</a:t>
            </a:fld>
            <a:endParaRPr lang="it-IT"/>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27989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8BAE5EC-32C1-40B8-B32C-E0B89580DBB4}" type="slidenum">
              <a:rPr lang="de-DE" altLang="it-IT"/>
              <a:pPr>
                <a:spcBef>
                  <a:spcPct val="0"/>
                </a:spcBef>
              </a:pPr>
              <a:t>91</a:t>
            </a:fld>
            <a:endParaRPr lang="de-DE" altLang="it-IT"/>
          </a:p>
        </p:txBody>
      </p:sp>
      <p:sp>
        <p:nvSpPr>
          <p:cNvPr id="8" name="Rectangle 7"/>
          <p:cNvSpPr txBox="1">
            <a:spLocks noGrp="1" noChangeArrowheads="1"/>
          </p:cNvSpPr>
          <p:nvPr/>
        </p:nvSpPr>
        <p:spPr bwMode="auto">
          <a:xfrm>
            <a:off x="3884613" y="8685213"/>
            <a:ext cx="2971800" cy="45720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4330711E-4FE5-403B-A653-58F0E1F3765D}" type="slidenum">
              <a:rPr lang="de-DE" altLang="it-IT">
                <a:ea typeface="ＭＳ Ｐゴシック" pitchFamily="34" charset="-128"/>
              </a:rPr>
              <a:pPr algn="r" eaLnBrk="1" hangingPunct="1">
                <a:spcBef>
                  <a:spcPct val="0"/>
                </a:spcBef>
              </a:pPr>
              <a:t>91</a:t>
            </a:fld>
            <a:endParaRPr lang="de-DE" altLang="it-IT">
              <a:ea typeface="ＭＳ Ｐゴシック" pitchFamily="34" charset="-128"/>
            </a:endParaRPr>
          </a:p>
        </p:txBody>
      </p:sp>
      <p:sp>
        <p:nvSpPr>
          <p:cNvPr id="7170" name="Rectangle 7"/>
          <p:cNvSpPr txBox="1">
            <a:spLocks noGrp="1" noChangeArrowheads="1"/>
          </p:cNvSpPr>
          <p:nvPr/>
        </p:nvSpPr>
        <p:spPr bwMode="auto">
          <a:xfrm>
            <a:off x="3886200" y="8686800"/>
            <a:ext cx="2971800" cy="45720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24" tIns="45712" rIns="91424" bIns="45712"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a:spcBef>
                <a:spcPct val="0"/>
              </a:spcBef>
            </a:pPr>
            <a:fld id="{EF8B2D94-BB72-4F62-870F-AD3528281D1D}" type="slidenum">
              <a:rPr lang="de-DE" altLang="it-IT">
                <a:latin typeface="Times New Roman" panose="02020603050405020304" pitchFamily="18" charset="0"/>
                <a:ea typeface="ＭＳ Ｐゴシック" pitchFamily="34" charset="-128"/>
              </a:rPr>
              <a:pPr algn="r">
                <a:spcBef>
                  <a:spcPct val="0"/>
                </a:spcBef>
              </a:pPr>
              <a:t>91</a:t>
            </a:fld>
            <a:endParaRPr lang="de-DE" altLang="it-IT">
              <a:latin typeface="Times New Roman" panose="02020603050405020304" pitchFamily="18" charset="0"/>
              <a:ea typeface="ＭＳ Ｐゴシック" pitchFamily="34" charset="-128"/>
            </a:endParaRPr>
          </a:p>
        </p:txBody>
      </p:sp>
      <p:sp>
        <p:nvSpPr>
          <p:cNvPr id="67589"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p:txBody>
          <a:bodyPr lIns="91424" tIns="45712" rIns="91424" bIns="45712"/>
          <a:lstStyle/>
          <a:p>
            <a:pPr eaLnBrk="1" hangingPunct="1">
              <a:defRPr/>
            </a:pPr>
            <a:endParaRPr lang="it-IT">
              <a:ea typeface="ＭＳ Ｐゴシック" charset="0"/>
              <a:cs typeface="+mn-cs"/>
            </a:endParaRPr>
          </a:p>
        </p:txBody>
      </p:sp>
    </p:spTree>
    <p:extLst>
      <p:ext uri="{BB962C8B-B14F-4D97-AF65-F5344CB8AC3E}">
        <p14:creationId xmlns:p14="http://schemas.microsoft.com/office/powerpoint/2010/main" val="9126282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4E9DDDC4-681E-4430-A536-F4836ECA0AB1}" type="slidenum">
              <a:rPr lang="it-IT" smtClean="0"/>
              <a:pPr/>
              <a:t>92</a:t>
            </a:fld>
            <a:endParaRPr lang="it-IT"/>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420473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4E9DDDC4-681E-4430-A536-F4836ECA0AB1}" type="slidenum">
              <a:rPr lang="it-IT" smtClean="0"/>
              <a:pPr/>
              <a:t>93</a:t>
            </a:fld>
            <a:endParaRPr lang="it-IT"/>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7735225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4E9DDDC4-681E-4430-A536-F4836ECA0AB1}" type="slidenum">
              <a:rPr lang="it-IT" smtClean="0"/>
              <a:pPr/>
              <a:t>94</a:t>
            </a:fld>
            <a:endParaRPr lang="it-IT"/>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868019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4E9DDDC4-681E-4430-A536-F4836ECA0AB1}" type="slidenum">
              <a:rPr lang="it-IT" smtClean="0"/>
              <a:pPr/>
              <a:t>95</a:t>
            </a:fld>
            <a:endParaRPr lang="it-IT"/>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3342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85000" lnSpcReduction="20000"/>
          </a:bodyPr>
          <a:lstStyle/>
          <a:p>
            <a:r>
              <a:rPr lang="it-IT" sz="900" kern="1200" dirty="0">
                <a:solidFill>
                  <a:schemeClr val="tx1"/>
                </a:solidFill>
                <a:effectLst/>
                <a:latin typeface="+mn-lt"/>
                <a:ea typeface="+mn-ea"/>
                <a:cs typeface="+mn-cs"/>
              </a:rPr>
              <a:t>La procedura sostanzialmente si basa sui seguenti passi:</a:t>
            </a:r>
          </a:p>
          <a:p>
            <a:pPr lvl="0"/>
            <a:r>
              <a:rPr lang="it-IT" sz="900" kern="1200" dirty="0">
                <a:solidFill>
                  <a:schemeClr val="tx1"/>
                </a:solidFill>
                <a:effectLst/>
                <a:latin typeface="+mn-lt"/>
                <a:ea typeface="+mn-ea"/>
                <a:cs typeface="+mn-cs"/>
              </a:rPr>
              <a:t>i dati grezzi di ciascuna classe vengono esaminati sulla base di 4 indicatori (media e variabilità dei risultati all’interno della classe, grado di omogeneità del </a:t>
            </a:r>
            <a:r>
              <a:rPr lang="it-IT" sz="900" i="1" kern="1200" dirty="0">
                <a:solidFill>
                  <a:schemeClr val="tx1"/>
                </a:solidFill>
                <a:effectLst/>
                <a:latin typeface="+mn-lt"/>
                <a:ea typeface="+mn-ea"/>
                <a:cs typeface="+mn-cs"/>
              </a:rPr>
              <a:t>pattern</a:t>
            </a:r>
            <a:r>
              <a:rPr lang="it-IT" sz="900" kern="1200" dirty="0">
                <a:solidFill>
                  <a:schemeClr val="tx1"/>
                </a:solidFill>
                <a:effectLst/>
                <a:latin typeface="+mn-lt"/>
                <a:ea typeface="+mn-ea"/>
                <a:cs typeface="+mn-cs"/>
              </a:rPr>
              <a:t> delle risposte e risposte omesse) che consentono di fornire una prima misura della presenza di anomalie.</a:t>
            </a:r>
          </a:p>
          <a:p>
            <a:pPr lvl="0"/>
            <a:r>
              <a:rPr lang="it-IT" sz="900" kern="1200" dirty="0">
                <a:solidFill>
                  <a:schemeClr val="tx1"/>
                </a:solidFill>
                <a:effectLst/>
                <a:latin typeface="+mn-lt"/>
                <a:ea typeface="+mn-ea"/>
                <a:cs typeface="+mn-cs"/>
              </a:rPr>
              <a:t>Sulla base dei dati delle classi campione si stimano dei modelli di regressione esplicativi della media e della variabilità interna dei risultati di ogni classe, dove le </a:t>
            </a:r>
            <a:r>
              <a:rPr lang="it-IT" sz="900" kern="1200" dirty="0" err="1">
                <a:solidFill>
                  <a:schemeClr val="tx1"/>
                </a:solidFill>
                <a:effectLst/>
                <a:latin typeface="+mn-lt"/>
                <a:ea typeface="+mn-ea"/>
                <a:cs typeface="+mn-cs"/>
              </a:rPr>
              <a:t>covariate</a:t>
            </a:r>
            <a:r>
              <a:rPr lang="it-IT" sz="900" kern="1200" dirty="0">
                <a:solidFill>
                  <a:schemeClr val="tx1"/>
                </a:solidFill>
                <a:effectLst/>
                <a:latin typeface="+mn-lt"/>
                <a:ea typeface="+mn-ea"/>
                <a:cs typeface="+mn-cs"/>
              </a:rPr>
              <a:t> sono, in prevalenza, variabili relative alla composizione della classe medesima. Sostanzialmente, per tutte le classi, campione e non, vengono stimati dei valori plausibili della media e della variabilità dei risultati di classe sulla base dei dati campione (</a:t>
            </a:r>
            <a:r>
              <a:rPr lang="it-IT" sz="900" i="1" kern="1200" dirty="0" err="1">
                <a:solidFill>
                  <a:schemeClr val="tx1"/>
                </a:solidFill>
                <a:effectLst/>
                <a:latin typeface="+mn-lt"/>
                <a:ea typeface="+mn-ea"/>
                <a:cs typeface="+mn-cs"/>
              </a:rPr>
              <a:t>fitting</a:t>
            </a:r>
            <a:r>
              <a:rPr lang="it-IT" sz="900" i="1" kern="1200" dirty="0">
                <a:solidFill>
                  <a:schemeClr val="tx1"/>
                </a:solidFill>
                <a:effectLst/>
                <a:latin typeface="+mn-lt"/>
                <a:ea typeface="+mn-ea"/>
                <a:cs typeface="+mn-cs"/>
              </a:rPr>
              <a:t> over sample</a:t>
            </a:r>
            <a:r>
              <a:rPr lang="it-IT" sz="900" kern="1200" dirty="0">
                <a:solidFill>
                  <a:schemeClr val="tx1"/>
                </a:solidFill>
                <a:effectLst/>
                <a:latin typeface="+mn-lt"/>
                <a:ea typeface="+mn-ea"/>
                <a:cs typeface="+mn-cs"/>
              </a:rPr>
              <a:t>).</a:t>
            </a:r>
          </a:p>
          <a:p>
            <a:pPr lvl="0"/>
            <a:r>
              <a:rPr lang="it-IT" sz="900" kern="1200" dirty="0">
                <a:solidFill>
                  <a:schemeClr val="tx1"/>
                </a:solidFill>
                <a:effectLst/>
                <a:latin typeface="+mn-lt"/>
                <a:ea typeface="+mn-ea"/>
                <a:cs typeface="+mn-cs"/>
              </a:rPr>
              <a:t>Viene stimato un punteggio medio di classe corretto combinando la stima di cui al punto 2 con due indicatori di plausibilità, a loro volta costruiti utilizzando la stima della variabilità dei risultati interna alla classe (punto 2) e la misura della correlazione tra risultati grezzi nelle prove INVALSI e voti attribuiti ai singoli alunni dagli insegnanti della classe nel I quadrimestre. Tali risultati vengono ritenuti tanto più plausibili e quindi non anomali – sebbene elevati nella media e con una bassa variabilità all’interno della classe – quanto più la bassa variabilità sia “spiegata” da fattori di composizione (identificati come rilevanti al punto 2) e quanto più la correlazione tra voti degli alunni e risultati sia comunque elevata (anche in questo caso la correlazione si considera elevata avendo come </a:t>
            </a:r>
            <a:r>
              <a:rPr lang="it-IT" sz="900" i="1" kern="1200" dirty="0">
                <a:solidFill>
                  <a:schemeClr val="tx1"/>
                </a:solidFill>
                <a:effectLst/>
                <a:latin typeface="+mn-lt"/>
                <a:ea typeface="+mn-ea"/>
                <a:cs typeface="+mn-cs"/>
              </a:rPr>
              <a:t>benchmark</a:t>
            </a:r>
            <a:r>
              <a:rPr lang="it-IT" sz="900" kern="1200" dirty="0">
                <a:solidFill>
                  <a:schemeClr val="tx1"/>
                </a:solidFill>
                <a:effectLst/>
                <a:latin typeface="+mn-lt"/>
                <a:ea typeface="+mn-ea"/>
                <a:cs typeface="+mn-cs"/>
              </a:rPr>
              <a:t> quella calcolata sulle classi campione). Su tali basi si modifica l’entità della correzione apportata ai dati grezzi mediante la procedura di cui al punto 1.   </a:t>
            </a:r>
          </a:p>
          <a:p>
            <a:pPr lvl="0"/>
            <a:r>
              <a:rPr lang="it-IT" sz="900" kern="1200" dirty="0">
                <a:solidFill>
                  <a:schemeClr val="tx1"/>
                </a:solidFill>
                <a:effectLst/>
                <a:latin typeface="+mn-lt"/>
                <a:ea typeface="+mn-ea"/>
                <a:cs typeface="+mn-cs"/>
              </a:rPr>
              <a:t>Tutti i passi ora descritti sono effettuati separatamente per ciascuna prova (italiano e matematica) e ciascun livello scolare. Per tenere conto del fatto che le anomalie sono in parte derivanti dal </a:t>
            </a:r>
            <a:r>
              <a:rPr lang="it-IT" sz="900" i="1" kern="1200" dirty="0">
                <a:solidFill>
                  <a:schemeClr val="tx1"/>
                </a:solidFill>
                <a:effectLst/>
                <a:latin typeface="+mn-lt"/>
                <a:ea typeface="+mn-ea"/>
                <a:cs typeface="+mn-cs"/>
              </a:rPr>
              <a:t>pattern</a:t>
            </a:r>
            <a:r>
              <a:rPr lang="it-IT" sz="900" kern="1200" dirty="0">
                <a:solidFill>
                  <a:schemeClr val="tx1"/>
                </a:solidFill>
                <a:effectLst/>
                <a:latin typeface="+mn-lt"/>
                <a:ea typeface="+mn-ea"/>
                <a:cs typeface="+mn-cs"/>
              </a:rPr>
              <a:t> dei risultati grezzi (cfr. punto 1) e che questo può risentire di caratteristiche intrinseche di ciascuna prova, si procede comunque a correggere i risultati solo nella misura in cui la correzione stimata per ciascuna classe al punto 3 superi la mediana dei valori della correzione nella macro-area maggiormente “virtuosa” (intesa come quella ove la correzione per le anomalie di cui al punto 3 sia complessivamente meno intensa). Quindi, per definizione, nel 50% delle classi di tale macro-area non verrà effettuata alcuna correzione e anche in molte classi delle altre macro-aree la correzione non verrà per nulla effettuata. </a:t>
            </a:r>
          </a:p>
          <a:p>
            <a:r>
              <a:rPr lang="it-IT" sz="900" kern="1200" dirty="0">
                <a:solidFill>
                  <a:schemeClr val="tx1"/>
                </a:solidFill>
                <a:effectLst/>
                <a:latin typeface="+mn-lt"/>
                <a:ea typeface="+mn-ea"/>
                <a:cs typeface="+mn-cs"/>
              </a:rPr>
              <a:t>Si tratta della procedura tradizionalmente seguita dall’INVALSI, basata sul metodo illustrato in C. Quintano, R. Castellano, S. Longobardi (2009), </a:t>
            </a:r>
            <a:r>
              <a:rPr lang="it-IT" sz="900" i="1" kern="1200" dirty="0">
                <a:solidFill>
                  <a:schemeClr val="tx1"/>
                </a:solidFill>
                <a:effectLst/>
                <a:latin typeface="+mn-lt"/>
                <a:ea typeface="+mn-ea"/>
                <a:cs typeface="+mn-cs"/>
              </a:rPr>
              <a:t>A </a:t>
            </a:r>
            <a:r>
              <a:rPr lang="it-IT" sz="900" i="1" kern="1200" dirty="0" err="1">
                <a:solidFill>
                  <a:schemeClr val="tx1"/>
                </a:solidFill>
                <a:effectLst/>
                <a:latin typeface="+mn-lt"/>
                <a:ea typeface="+mn-ea"/>
                <a:cs typeface="+mn-cs"/>
              </a:rPr>
              <a:t>fuzzyclusteringapproach</a:t>
            </a:r>
            <a:r>
              <a:rPr lang="it-IT" sz="900" i="1" kern="1200" dirty="0">
                <a:solidFill>
                  <a:schemeClr val="tx1"/>
                </a:solidFill>
                <a:effectLst/>
                <a:latin typeface="+mn-lt"/>
                <a:ea typeface="+mn-ea"/>
                <a:cs typeface="+mn-cs"/>
              </a:rPr>
              <a:t> to </a:t>
            </a:r>
            <a:r>
              <a:rPr lang="it-IT" sz="900" i="1" kern="1200" dirty="0" err="1">
                <a:solidFill>
                  <a:schemeClr val="tx1"/>
                </a:solidFill>
                <a:effectLst/>
                <a:latin typeface="+mn-lt"/>
                <a:ea typeface="+mn-ea"/>
                <a:cs typeface="+mn-cs"/>
              </a:rPr>
              <a:t>improve</a:t>
            </a:r>
            <a:r>
              <a:rPr lang="it-IT" sz="900" i="1" kern="1200" dirty="0">
                <a:solidFill>
                  <a:schemeClr val="tx1"/>
                </a:solidFill>
                <a:effectLst/>
                <a:latin typeface="+mn-lt"/>
                <a:ea typeface="+mn-ea"/>
                <a:cs typeface="+mn-cs"/>
              </a:rPr>
              <a:t> the </a:t>
            </a:r>
            <a:r>
              <a:rPr lang="it-IT" sz="900" i="1" kern="1200" dirty="0" err="1">
                <a:solidFill>
                  <a:schemeClr val="tx1"/>
                </a:solidFill>
                <a:effectLst/>
                <a:latin typeface="+mn-lt"/>
                <a:ea typeface="+mn-ea"/>
                <a:cs typeface="+mn-cs"/>
              </a:rPr>
              <a:t>accuracy</a:t>
            </a:r>
            <a:r>
              <a:rPr lang="it-IT" sz="900" i="1" kern="1200" dirty="0">
                <a:solidFill>
                  <a:schemeClr val="tx1"/>
                </a:solidFill>
                <a:effectLst/>
                <a:latin typeface="+mn-lt"/>
                <a:ea typeface="+mn-ea"/>
                <a:cs typeface="+mn-cs"/>
              </a:rPr>
              <a:t> of </a:t>
            </a:r>
            <a:r>
              <a:rPr lang="it-IT" sz="900" i="1" kern="1200" dirty="0" err="1">
                <a:solidFill>
                  <a:schemeClr val="tx1"/>
                </a:solidFill>
                <a:effectLst/>
                <a:latin typeface="+mn-lt"/>
                <a:ea typeface="+mn-ea"/>
                <a:cs typeface="+mn-cs"/>
              </a:rPr>
              <a:t>Italianstudent</a:t>
            </a:r>
            <a:r>
              <a:rPr lang="it-IT" sz="900" i="1" kern="1200" dirty="0">
                <a:solidFill>
                  <a:schemeClr val="tx1"/>
                </a:solidFill>
                <a:effectLst/>
                <a:latin typeface="+mn-lt"/>
                <a:ea typeface="+mn-ea"/>
                <a:cs typeface="+mn-cs"/>
              </a:rPr>
              <a:t> data. </a:t>
            </a:r>
            <a:r>
              <a:rPr lang="en-US" sz="900" i="1" kern="1200" dirty="0">
                <a:solidFill>
                  <a:schemeClr val="tx1"/>
                </a:solidFill>
                <a:effectLst/>
                <a:latin typeface="+mn-lt"/>
                <a:ea typeface="+mn-ea"/>
                <a:cs typeface="+mn-cs"/>
              </a:rPr>
              <a:t>An experimental procedure to correct the impact of outliers on assessment test scores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Statistica&amp;Applicazioni</a:t>
            </a:r>
            <a:r>
              <a:rPr lang="en-US" sz="900" kern="1200" dirty="0">
                <a:solidFill>
                  <a:schemeClr val="tx1"/>
                </a:solidFill>
                <a:effectLst/>
                <a:latin typeface="+mn-lt"/>
                <a:ea typeface="+mn-ea"/>
                <a:cs typeface="+mn-cs"/>
              </a:rPr>
              <a:t>», 7 (2), pp. 149-171.</a:t>
            </a:r>
            <a:endParaRPr lang="it-IT" sz="900" kern="1200" dirty="0">
              <a:solidFill>
                <a:schemeClr val="tx1"/>
              </a:solidFill>
              <a:effectLst/>
              <a:latin typeface="+mn-lt"/>
              <a:ea typeface="+mn-ea"/>
              <a:cs typeface="+mn-cs"/>
            </a:endParaRPr>
          </a:p>
          <a:p>
            <a:r>
              <a:rPr lang="it-IT" sz="900" kern="1200" dirty="0">
                <a:solidFill>
                  <a:schemeClr val="tx1"/>
                </a:solidFill>
                <a:effectLst/>
                <a:latin typeface="+mn-lt"/>
                <a:ea typeface="+mn-ea"/>
                <a:cs typeface="+mn-cs"/>
              </a:rPr>
              <a:t>Come già accennato, i dati rilevati sul campione nazionale risultano statisticamente accurati in virtù del ricorso ad osservatori esterni in grado di garantire un corretto svolgimento dell’intero processo di rilevazione. La presenza degli osservatori si traduce nel “produrre” una base dati di elevata affidabilità caratterizzata dalla pressoché assenza di anomalie, in termini di </a:t>
            </a:r>
            <a:r>
              <a:rPr lang="it-IT" sz="900" i="1" kern="1200" dirty="0" err="1">
                <a:solidFill>
                  <a:schemeClr val="tx1"/>
                </a:solidFill>
                <a:effectLst/>
                <a:latin typeface="+mn-lt"/>
                <a:ea typeface="+mn-ea"/>
                <a:cs typeface="+mn-cs"/>
              </a:rPr>
              <a:t>cheating</a:t>
            </a:r>
            <a:r>
              <a:rPr lang="it-IT" sz="900" kern="1200" dirty="0">
                <a:solidFill>
                  <a:schemeClr val="tx1"/>
                </a:solidFill>
                <a:effectLst/>
                <a:latin typeface="+mn-lt"/>
                <a:ea typeface="+mn-ea"/>
                <a:cs typeface="+mn-cs"/>
              </a:rPr>
              <a:t>, e da una minore incidenza di dati mancanti (</a:t>
            </a:r>
            <a:r>
              <a:rPr lang="it-IT" sz="900" i="1" kern="1200" dirty="0" err="1">
                <a:solidFill>
                  <a:schemeClr val="tx1"/>
                </a:solidFill>
                <a:effectLst/>
                <a:latin typeface="+mn-lt"/>
                <a:ea typeface="+mn-ea"/>
                <a:cs typeface="+mn-cs"/>
              </a:rPr>
              <a:t>missing</a:t>
            </a:r>
            <a:r>
              <a:rPr lang="it-IT" sz="900" i="1" kern="1200" dirty="0">
                <a:solidFill>
                  <a:schemeClr val="tx1"/>
                </a:solidFill>
                <a:effectLst/>
                <a:latin typeface="+mn-lt"/>
                <a:ea typeface="+mn-ea"/>
                <a:cs typeface="+mn-cs"/>
              </a:rPr>
              <a:t> data</a:t>
            </a:r>
            <a:r>
              <a:rPr lang="it-IT" sz="900" kern="1200" dirty="0">
                <a:solidFill>
                  <a:schemeClr val="tx1"/>
                </a:solidFill>
                <a:effectLst/>
                <a:latin typeface="+mn-lt"/>
                <a:ea typeface="+mn-ea"/>
                <a:cs typeface="+mn-cs"/>
              </a:rPr>
              <a:t>) per quanto riguarda le variabili di contesto.</a:t>
            </a:r>
          </a:p>
          <a:p>
            <a:r>
              <a:rPr lang="it-IT" sz="900" kern="1200" dirty="0">
                <a:solidFill>
                  <a:schemeClr val="tx1"/>
                </a:solidFill>
                <a:effectLst/>
                <a:latin typeface="+mn-lt"/>
                <a:ea typeface="+mn-ea"/>
                <a:cs typeface="+mn-cs"/>
              </a:rPr>
              <a:t>A regime, gli indicatori di plausibilità costruiti a questo passo verranno anche integrati dalla considerazione delle informazioni sulla presenza di anomalie denunziate dai controllori di secondo livello e dalle segnalazioni direttamente provenienti dalle scuole.</a:t>
            </a:r>
          </a:p>
          <a:p>
            <a:r>
              <a:rPr lang="it-IT" sz="900" kern="1200" dirty="0">
                <a:solidFill>
                  <a:schemeClr val="tx1"/>
                </a:solidFill>
                <a:effectLst/>
                <a:latin typeface="+mn-lt"/>
                <a:ea typeface="+mn-ea"/>
                <a:cs typeface="+mn-cs"/>
              </a:rPr>
              <a:t>Al di là dell’estensione di cui alla nota precedente, che richiederà un più attento esame delle risultanze informative dirette – non derivanti cioè dai risultati grezzi in quanto tali – sulla presenza di anomalie, si sta immaginando di pervenire ad una correzione dei risultati del singolo alunno che non sia omogenea all’interno della classe i cui dati medi siano stati corretti. Assunto come vincolo un certo risultato medio di classe (corretto ad esito dei passi descritti sopra nel testo), si vuole stimare il dato di ciascun alunno combinando il dato grezzo e i voti attribuiti a quello stesso alunno dagli insegnanti della classe (entrambi espressi in deviazione dalla media di classe).</a:t>
            </a:r>
          </a:p>
          <a:p>
            <a:r>
              <a:rPr lang="it-IT" sz="900" kern="1200" dirty="0">
                <a:solidFill>
                  <a:schemeClr val="tx1"/>
                </a:solidFill>
                <a:effectLst/>
                <a:latin typeface="+mn-lt"/>
                <a:ea typeface="+mn-ea"/>
                <a:cs typeface="+mn-cs"/>
              </a:rPr>
              <a:t>Le prove, benché tutte pretestate, possono risultare di difficoltà non equivalenti l’una rispetto alle altre. Soprattutto, la variabilità del grado di difficoltà delle singole domande – all’interno di prove che pure in media siano di equivalete difficoltà media complessiva – può non essere omogenea tra le prove dei diversi ambiti disciplinari e dei diversi gradi</a:t>
            </a:r>
            <a:r>
              <a:rPr lang="it-IT" sz="1200" kern="1200" dirty="0">
                <a:solidFill>
                  <a:schemeClr val="tx1"/>
                </a:solidFill>
                <a:effectLst/>
                <a:latin typeface="+mn-lt"/>
                <a:ea typeface="+mn-ea"/>
                <a:cs typeface="+mn-cs"/>
              </a:rPr>
              <a:t>.</a:t>
            </a:r>
          </a:p>
          <a:p>
            <a:endParaRPr lang="it-IT" dirty="0"/>
          </a:p>
        </p:txBody>
      </p:sp>
      <p:sp>
        <p:nvSpPr>
          <p:cNvPr id="4" name="Segnaposto numero diapositiva 3"/>
          <p:cNvSpPr>
            <a:spLocks noGrp="1"/>
          </p:cNvSpPr>
          <p:nvPr>
            <p:ph type="sldNum" sz="quarter" idx="10"/>
          </p:nvPr>
        </p:nvSpPr>
        <p:spPr/>
        <p:txBody>
          <a:bodyPr/>
          <a:lstStyle/>
          <a:p>
            <a:pPr>
              <a:defRPr/>
            </a:pPr>
            <a:fld id="{5CC27C8C-DC0B-4E4F-98CF-645933E15771}" type="slidenum">
              <a:rPr lang="it-IT" smtClean="0"/>
              <a:pPr>
                <a:defRPr/>
              </a:pPr>
              <a:t>9</a:t>
            </a:fld>
            <a:endParaRPr lang="it-IT"/>
          </a:p>
        </p:txBody>
      </p:sp>
    </p:spTree>
    <p:extLst>
      <p:ext uri="{BB962C8B-B14F-4D97-AF65-F5344CB8AC3E}">
        <p14:creationId xmlns:p14="http://schemas.microsoft.com/office/powerpoint/2010/main" val="11290288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4E9DDDC4-681E-4430-A536-F4836ECA0AB1}" type="slidenum">
              <a:rPr lang="it-IT" smtClean="0"/>
              <a:pPr/>
              <a:t>96</a:t>
            </a:fld>
            <a:endParaRPr lang="it-IT"/>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1187334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4E9DDDC4-681E-4430-A536-F4836ECA0AB1}" type="slidenum">
              <a:rPr lang="it-IT" smtClean="0"/>
              <a:pPr/>
              <a:t>105</a:t>
            </a:fld>
            <a:endParaRPr lang="it-IT"/>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3269503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4E9DDDC4-681E-4430-A536-F4836ECA0AB1}" type="slidenum">
              <a:rPr lang="it-IT" smtClean="0"/>
              <a:pPr/>
              <a:t>114</a:t>
            </a:fld>
            <a:endParaRPr lang="it-IT"/>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267745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4E9DDDC4-681E-4430-A536-F4836ECA0AB1}" type="slidenum">
              <a:rPr lang="it-IT" smtClean="0"/>
              <a:pPr/>
              <a:t>115</a:t>
            </a:fld>
            <a:endParaRPr lang="it-IT"/>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198559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4E9DDDC4-681E-4430-A536-F4836ECA0AB1}" type="slidenum">
              <a:rPr lang="it-IT" smtClean="0"/>
              <a:pPr/>
              <a:t>116</a:t>
            </a:fld>
            <a:endParaRPr lang="it-IT"/>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617715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4E9DDDC4-681E-4430-A536-F4836ECA0AB1}" type="slidenum">
              <a:rPr lang="it-IT" smtClean="0"/>
              <a:pPr/>
              <a:t>117</a:t>
            </a:fld>
            <a:endParaRPr lang="it-IT"/>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945312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4E9DDDC4-681E-4430-A536-F4836ECA0AB1}" type="slidenum">
              <a:rPr lang="it-IT" smtClean="0"/>
              <a:pPr/>
              <a:t>118</a:t>
            </a:fld>
            <a:endParaRPr lang="it-IT"/>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049781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4E9DDDC4-681E-4430-A536-F4836ECA0AB1}" type="slidenum">
              <a:rPr lang="it-IT" smtClean="0"/>
              <a:pPr/>
              <a:t>119</a:t>
            </a:fld>
            <a:endParaRPr lang="it-IT"/>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263754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4131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
        <p:nvSpPr>
          <p:cNvPr id="4" name="Segnaposto numero diapositiva 3"/>
          <p:cNvSpPr>
            <a:spLocks noGrp="1"/>
          </p:cNvSpPr>
          <p:nvPr>
            <p:ph type="sldNum" sz="quarter" idx="5"/>
          </p:nvPr>
        </p:nvSpPr>
        <p:spPr/>
        <p:txBody>
          <a:bodyPr/>
          <a:lstStyle/>
          <a:p>
            <a:pPr>
              <a:defRPr/>
            </a:pPr>
            <a:fld id="{D9113B77-53F9-4B0C-B7B0-25BD8E70981D}" type="slidenum">
              <a:rPr lang="it-IT" smtClean="0"/>
              <a:pPr>
                <a:defRPr/>
              </a:pPr>
              <a:t>120</a:t>
            </a:fld>
            <a:endParaRPr lang="it-IT"/>
          </a:p>
        </p:txBody>
      </p:sp>
    </p:spTree>
    <p:extLst>
      <p:ext uri="{BB962C8B-B14F-4D97-AF65-F5344CB8AC3E}">
        <p14:creationId xmlns:p14="http://schemas.microsoft.com/office/powerpoint/2010/main" val="905295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449053BD-041A-4137-83FA-A39702289239}" type="slidenum">
              <a:rPr lang="it-IT" smtClean="0"/>
              <a:pPr>
                <a:defRPr/>
              </a:pPr>
              <a:t>121</a:t>
            </a:fld>
            <a:endParaRPr lang="it-IT"/>
          </a:p>
        </p:txBody>
      </p:sp>
    </p:spTree>
    <p:extLst>
      <p:ext uri="{BB962C8B-B14F-4D97-AF65-F5344CB8AC3E}">
        <p14:creationId xmlns:p14="http://schemas.microsoft.com/office/powerpoint/2010/main" val="907685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75AB8BD0-4CD2-439F-BAD2-B8E84B45F2BC}" type="slidenum">
              <a:rPr lang="it-IT" smtClean="0"/>
              <a:pPr>
                <a:defRPr/>
              </a:pPr>
              <a:t>10</a:t>
            </a:fld>
            <a:endParaRPr lang="it-IT"/>
          </a:p>
        </p:txBody>
      </p:sp>
    </p:spTree>
    <p:extLst>
      <p:ext uri="{BB962C8B-B14F-4D97-AF65-F5344CB8AC3E}">
        <p14:creationId xmlns:p14="http://schemas.microsoft.com/office/powerpoint/2010/main" val="16056362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449053BD-041A-4137-83FA-A39702289239}" type="slidenum">
              <a:rPr lang="it-IT" smtClean="0"/>
              <a:pPr>
                <a:defRPr/>
              </a:pPr>
              <a:t>122</a:t>
            </a:fld>
            <a:endParaRPr lang="it-IT"/>
          </a:p>
        </p:txBody>
      </p:sp>
    </p:spTree>
    <p:extLst>
      <p:ext uri="{BB962C8B-B14F-4D97-AF65-F5344CB8AC3E}">
        <p14:creationId xmlns:p14="http://schemas.microsoft.com/office/powerpoint/2010/main" val="36890022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449053BD-041A-4137-83FA-A39702289239}" type="slidenum">
              <a:rPr lang="it-IT" smtClean="0"/>
              <a:pPr>
                <a:defRPr/>
              </a:pPr>
              <a:t>123</a:t>
            </a:fld>
            <a:endParaRPr lang="it-IT"/>
          </a:p>
        </p:txBody>
      </p:sp>
    </p:spTree>
    <p:extLst>
      <p:ext uri="{BB962C8B-B14F-4D97-AF65-F5344CB8AC3E}">
        <p14:creationId xmlns:p14="http://schemas.microsoft.com/office/powerpoint/2010/main" val="914386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75AB8BD0-4CD2-439F-BAD2-B8E84B45F2BC}" type="slidenum">
              <a:rPr lang="it-IT" smtClean="0"/>
              <a:pPr>
                <a:defRPr/>
              </a:pPr>
              <a:t>11</a:t>
            </a:fld>
            <a:endParaRPr lang="it-IT"/>
          </a:p>
        </p:txBody>
      </p:sp>
    </p:spTree>
    <p:extLst>
      <p:ext uri="{BB962C8B-B14F-4D97-AF65-F5344CB8AC3E}">
        <p14:creationId xmlns:p14="http://schemas.microsoft.com/office/powerpoint/2010/main" val="1581675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sz="1200" b="1" kern="1200" baseline="30000" dirty="0">
                <a:solidFill>
                  <a:schemeClr val="tx1"/>
                </a:solidFill>
                <a:effectLst/>
                <a:latin typeface="+mn-lt"/>
                <a:ea typeface="+mn-ea"/>
                <a:cs typeface="+mn-cs"/>
              </a:rPr>
              <a:t>4</a:t>
            </a:r>
            <a:r>
              <a:rPr lang="it-IT" sz="1200" kern="1200" dirty="0">
                <a:solidFill>
                  <a:schemeClr val="tx1"/>
                </a:solidFill>
                <a:effectLst/>
                <a:latin typeface="+mn-lt"/>
                <a:ea typeface="+mn-ea"/>
                <a:cs typeface="+mn-cs"/>
              </a:rPr>
              <a:t> I livelli del </a:t>
            </a:r>
            <a:r>
              <a:rPr lang="it-IT" sz="1200" i="1" kern="1200" dirty="0">
                <a:solidFill>
                  <a:schemeClr val="tx1"/>
                </a:solidFill>
                <a:effectLst/>
                <a:latin typeface="+mn-lt"/>
                <a:ea typeface="+mn-ea"/>
                <a:cs typeface="+mn-cs"/>
              </a:rPr>
              <a:t>background</a:t>
            </a:r>
            <a:r>
              <a:rPr lang="it-IT" sz="1200" kern="1200" dirty="0">
                <a:solidFill>
                  <a:schemeClr val="tx1"/>
                </a:solidFill>
                <a:effectLst/>
                <a:latin typeface="+mn-lt"/>
                <a:ea typeface="+mn-ea"/>
                <a:cs typeface="+mn-cs"/>
              </a:rPr>
              <a:t> sono definiti rispetto alla distribuzione nazionale dell'indicatore ESCS. Primo quartile (fino al 25%): livello basso; secondo quartile (dal 25% al 50%): livello medio-basso; terzo quartile (dal 50% al 75%): livello medio-alto; quarto quartile (dal 75% al 100%): livello alto. Quindi se cambia il gruppo di riferimento (tutte o Licei) cambia anche la posizione ni quartili della scuola.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it-IT" sz="120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pPr>
              <a:defRPr/>
            </a:pPr>
            <a:fld id="{75AB8BD0-4CD2-439F-BAD2-B8E84B45F2BC}" type="slidenum">
              <a:rPr lang="it-IT" smtClean="0"/>
              <a:pPr>
                <a:defRPr/>
              </a:pPr>
              <a:t>12</a:t>
            </a:fld>
            <a:endParaRPr lang="it-IT"/>
          </a:p>
        </p:txBody>
      </p:sp>
    </p:spTree>
    <p:extLst>
      <p:ext uri="{BB962C8B-B14F-4D97-AF65-F5344CB8AC3E}">
        <p14:creationId xmlns:p14="http://schemas.microsoft.com/office/powerpoint/2010/main" val="3966771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sz="1200" b="1" kern="1200" baseline="30000" dirty="0">
                <a:solidFill>
                  <a:schemeClr val="tx1"/>
                </a:solidFill>
                <a:effectLst/>
                <a:latin typeface="+mn-lt"/>
                <a:ea typeface="+mn-ea"/>
                <a:cs typeface="+mn-cs"/>
              </a:rPr>
              <a:t>4</a:t>
            </a:r>
            <a:r>
              <a:rPr lang="it-IT" sz="1200" kern="1200" dirty="0">
                <a:solidFill>
                  <a:schemeClr val="tx1"/>
                </a:solidFill>
                <a:effectLst/>
                <a:latin typeface="+mn-lt"/>
                <a:ea typeface="+mn-ea"/>
                <a:cs typeface="+mn-cs"/>
              </a:rPr>
              <a:t> I livelli del </a:t>
            </a:r>
            <a:r>
              <a:rPr lang="it-IT" sz="1200" i="1" kern="1200" dirty="0">
                <a:solidFill>
                  <a:schemeClr val="tx1"/>
                </a:solidFill>
                <a:effectLst/>
                <a:latin typeface="+mn-lt"/>
                <a:ea typeface="+mn-ea"/>
                <a:cs typeface="+mn-cs"/>
              </a:rPr>
              <a:t>background</a:t>
            </a:r>
            <a:r>
              <a:rPr lang="it-IT" sz="1200" kern="1200" dirty="0">
                <a:solidFill>
                  <a:schemeClr val="tx1"/>
                </a:solidFill>
                <a:effectLst/>
                <a:latin typeface="+mn-lt"/>
                <a:ea typeface="+mn-ea"/>
                <a:cs typeface="+mn-cs"/>
              </a:rPr>
              <a:t> sono definiti rispetto alla distribuzione nazionale dell'indicatore ESCS. Primo quartile (fino al 25%): livello basso; secondo quartile (dal 25% al 50%): livello medio-basso; terzo quartile (dal 50% al 75%): livello medio-alto; quarto quartile (dal 75% al 100%): livello alto. Quindi se cambia il gruppo di riferimento (tutte o Licei) cambia anche la posizione ni quartili della scuola</a:t>
            </a:r>
          </a:p>
          <a:p>
            <a:endParaRPr lang="it-IT" dirty="0"/>
          </a:p>
        </p:txBody>
      </p:sp>
      <p:sp>
        <p:nvSpPr>
          <p:cNvPr id="4" name="Segnaposto numero diapositiva 3"/>
          <p:cNvSpPr>
            <a:spLocks noGrp="1"/>
          </p:cNvSpPr>
          <p:nvPr>
            <p:ph type="sldNum" sz="quarter" idx="10"/>
          </p:nvPr>
        </p:nvSpPr>
        <p:spPr/>
        <p:txBody>
          <a:bodyPr/>
          <a:lstStyle/>
          <a:p>
            <a:pPr>
              <a:defRPr/>
            </a:pPr>
            <a:fld id="{75AB8BD0-4CD2-439F-BAD2-B8E84B45F2BC}" type="slidenum">
              <a:rPr lang="it-IT" smtClean="0"/>
              <a:pPr>
                <a:defRPr/>
              </a:pPr>
              <a:t>13</a:t>
            </a:fld>
            <a:endParaRPr lang="it-IT"/>
          </a:p>
        </p:txBody>
      </p:sp>
    </p:spTree>
    <p:extLst>
      <p:ext uri="{BB962C8B-B14F-4D97-AF65-F5344CB8AC3E}">
        <p14:creationId xmlns:p14="http://schemas.microsoft.com/office/powerpoint/2010/main" val="1063680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it-IT"/>
              <a:t>Fare clic per modificare stile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pPr eaLnBrk="1" latinLnBrk="0" hangingPunct="1"/>
            <a:fld id="{DAF540FA-8299-4AC2-9DF0-025190EB04F1}" type="datetime1">
              <a:rPr lang="it-IT" smtClean="0"/>
              <a:t>09/11/2017</a:t>
            </a:fld>
            <a:endParaRPr lang="en-US"/>
          </a:p>
        </p:txBody>
      </p:sp>
      <p:sp>
        <p:nvSpPr>
          <p:cNvPr id="5" name="Footer Placeholder 4"/>
          <p:cNvSpPr>
            <a:spLocks noGrp="1"/>
          </p:cNvSpPr>
          <p:nvPr>
            <p:ph type="ftr" sz="quarter" idx="11"/>
          </p:nvPr>
        </p:nvSpPr>
        <p:spPr/>
        <p:txBody>
          <a:bodyPr/>
          <a:lstStyle/>
          <a:p>
            <a:r>
              <a:rPr kumimoji="0" lang="en-US"/>
              <a:t>Aurelia Orlandoni</a:t>
            </a:r>
          </a:p>
        </p:txBody>
      </p:sp>
      <p:sp>
        <p:nvSpPr>
          <p:cNvPr id="6" name="Slide Number Placeholder 5"/>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‹N›</a:t>
            </a:fld>
            <a:endParaRPr kumimoji="0" lang="en-US" dirty="0">
              <a:solidFill>
                <a:schemeClr val="accent3">
                  <a:shade val="75000"/>
                </a:scheme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pPr>
              <a:defRPr/>
            </a:pPr>
            <a:fld id="{929CD40B-B9E1-48CF-95F4-850A3B5EB9E9}" type="datetime1">
              <a:rPr lang="it-IT" smtClean="0"/>
              <a:t>09/11/2017</a:t>
            </a:fld>
            <a:endParaRPr lang="it-IT"/>
          </a:p>
        </p:txBody>
      </p:sp>
      <p:sp>
        <p:nvSpPr>
          <p:cNvPr id="5" name="Footer Placeholder 4"/>
          <p:cNvSpPr>
            <a:spLocks noGrp="1"/>
          </p:cNvSpPr>
          <p:nvPr>
            <p:ph type="ftr" sz="quarter" idx="11"/>
          </p:nvPr>
        </p:nvSpPr>
        <p:spPr/>
        <p:txBody>
          <a:bodyPr/>
          <a:lstStyle/>
          <a:p>
            <a:pPr>
              <a:defRPr/>
            </a:pPr>
            <a:r>
              <a:rPr lang="it-IT"/>
              <a:t>Aurelia Orlandoni</a:t>
            </a:r>
          </a:p>
        </p:txBody>
      </p:sp>
      <p:sp>
        <p:nvSpPr>
          <p:cNvPr id="6" name="Slide Number Placeholder 5"/>
          <p:cNvSpPr>
            <a:spLocks noGrp="1"/>
          </p:cNvSpPr>
          <p:nvPr>
            <p:ph type="sldNum" sz="quarter" idx="12"/>
          </p:nvPr>
        </p:nvSpPr>
        <p:spPr/>
        <p:txBody>
          <a:bodyPr/>
          <a:lstStyle/>
          <a:p>
            <a:pPr>
              <a:defRPr/>
            </a:pPr>
            <a:fld id="{65252A4C-1BC3-4C49-ACCD-D0F2FF56D7F5}" type="slidenum">
              <a:rPr lang="it-IT" smtClean="0"/>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it-IT"/>
              <a:t>Fare clic per modificare stile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pPr>
              <a:defRPr/>
            </a:pPr>
            <a:fld id="{E05929FD-85DC-44FB-9360-DD28C3919644}" type="datetime1">
              <a:rPr lang="it-IT" smtClean="0"/>
              <a:t>09/11/2017</a:t>
            </a:fld>
            <a:endParaRPr lang="it-IT"/>
          </a:p>
        </p:txBody>
      </p:sp>
      <p:sp>
        <p:nvSpPr>
          <p:cNvPr id="5" name="Footer Placeholder 4"/>
          <p:cNvSpPr>
            <a:spLocks noGrp="1"/>
          </p:cNvSpPr>
          <p:nvPr>
            <p:ph type="ftr" sz="quarter" idx="11"/>
          </p:nvPr>
        </p:nvSpPr>
        <p:spPr/>
        <p:txBody>
          <a:bodyPr/>
          <a:lstStyle/>
          <a:p>
            <a:pPr>
              <a:defRPr/>
            </a:pPr>
            <a:r>
              <a:rPr lang="it-IT"/>
              <a:t>Aurelia Orlandoni</a:t>
            </a:r>
          </a:p>
        </p:txBody>
      </p:sp>
      <p:sp>
        <p:nvSpPr>
          <p:cNvPr id="6" name="Slide Number Placeholder 5"/>
          <p:cNvSpPr>
            <a:spLocks noGrp="1"/>
          </p:cNvSpPr>
          <p:nvPr>
            <p:ph type="sldNum" sz="quarter" idx="12"/>
          </p:nvPr>
        </p:nvSpPr>
        <p:spPr/>
        <p:txBody>
          <a:bodyPr/>
          <a:lstStyle/>
          <a:p>
            <a:pPr>
              <a:defRPr/>
            </a:pPr>
            <a:fld id="{6EB5B06B-20EE-4610-97D0-4C562C049A53}" type="slidenum">
              <a:rPr lang="it-IT" smtClean="0"/>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fld id="{541F7BF0-4EC5-4260-BEE2-288C793600FE}" type="datetime1">
              <a:rPr lang="it-IT" smtClean="0"/>
              <a:t>09/11/2017</a:t>
            </a:fld>
            <a:endParaRPr lang="it-IT"/>
          </a:p>
        </p:txBody>
      </p:sp>
      <p:sp>
        <p:nvSpPr>
          <p:cNvPr id="5" name="Footer Placeholder 4"/>
          <p:cNvSpPr>
            <a:spLocks noGrp="1"/>
          </p:cNvSpPr>
          <p:nvPr>
            <p:ph type="ftr" sz="quarter" idx="11"/>
          </p:nvPr>
        </p:nvSpPr>
        <p:spPr/>
        <p:txBody>
          <a:bodyPr/>
          <a:lstStyle/>
          <a:p>
            <a:pPr>
              <a:defRPr/>
            </a:pPr>
            <a:r>
              <a:rPr lang="it-IT"/>
              <a:t>Aurelia Orlandoni</a:t>
            </a:r>
          </a:p>
        </p:txBody>
      </p:sp>
      <p:sp>
        <p:nvSpPr>
          <p:cNvPr id="6" name="Slide Number Placeholder 5"/>
          <p:cNvSpPr>
            <a:spLocks noGrp="1"/>
          </p:cNvSpPr>
          <p:nvPr>
            <p:ph type="sldNum" sz="quarter" idx="12"/>
          </p:nvPr>
        </p:nvSpPr>
        <p:spPr/>
        <p:txBody>
          <a:bodyPr/>
          <a:lstStyle/>
          <a:p>
            <a:pPr>
              <a:defRPr/>
            </a:pPr>
            <a:fld id="{72E06A69-4745-41B6-BCEC-723F03C547AB}" type="slidenum">
              <a:rPr lang="it-IT" smtClean="0"/>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a:t>Fare clic per modificare stile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it-IT"/>
              <a:t>Fare clic per modificare gli stili del testo dello schema</a:t>
            </a:r>
          </a:p>
        </p:txBody>
      </p:sp>
      <p:sp>
        <p:nvSpPr>
          <p:cNvPr id="4" name="Date Placeholder 3"/>
          <p:cNvSpPr>
            <a:spLocks noGrp="1"/>
          </p:cNvSpPr>
          <p:nvPr>
            <p:ph type="dt" sz="half" idx="10"/>
          </p:nvPr>
        </p:nvSpPr>
        <p:spPr/>
        <p:txBody>
          <a:bodyPr/>
          <a:lstStyle/>
          <a:p>
            <a:pPr eaLnBrk="1" latinLnBrk="0" hangingPunct="1"/>
            <a:fld id="{105CAD30-2B4D-4C32-BB50-7CC1CB256E9D}" type="datetime1">
              <a:rPr lang="it-IT" smtClean="0"/>
              <a:t>09/11/2017</a:t>
            </a:fld>
            <a:endParaRPr lang="en-US"/>
          </a:p>
        </p:txBody>
      </p:sp>
      <p:sp>
        <p:nvSpPr>
          <p:cNvPr id="5" name="Footer Placeholder 4"/>
          <p:cNvSpPr>
            <a:spLocks noGrp="1"/>
          </p:cNvSpPr>
          <p:nvPr>
            <p:ph type="ftr" sz="quarter" idx="11"/>
          </p:nvPr>
        </p:nvSpPr>
        <p:spPr/>
        <p:txBody>
          <a:bodyPr/>
          <a:lstStyle/>
          <a:p>
            <a:r>
              <a:rPr kumimoji="0" lang="en-US"/>
              <a:t>Aurelia Orlandoni</a:t>
            </a:r>
          </a:p>
        </p:txBody>
      </p:sp>
      <p:sp>
        <p:nvSpPr>
          <p:cNvPr id="6" name="Slide Number Placeholder 5"/>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‹N›</a:t>
            </a:fld>
            <a:endParaRPr kumimoji="0" lang="en-US" dirty="0">
              <a:solidFill>
                <a:schemeClr val="accent3">
                  <a:shade val="75000"/>
                </a:scheme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pPr>
              <a:defRPr/>
            </a:pPr>
            <a:fld id="{50C94B3C-206B-40A9-B459-92EC2F66E51C}" type="datetime1">
              <a:rPr lang="it-IT" smtClean="0"/>
              <a:t>09/11/2017</a:t>
            </a:fld>
            <a:endParaRPr lang="it-IT"/>
          </a:p>
        </p:txBody>
      </p:sp>
      <p:sp>
        <p:nvSpPr>
          <p:cNvPr id="6" name="Footer Placeholder 5"/>
          <p:cNvSpPr>
            <a:spLocks noGrp="1"/>
          </p:cNvSpPr>
          <p:nvPr>
            <p:ph type="ftr" sz="quarter" idx="11"/>
          </p:nvPr>
        </p:nvSpPr>
        <p:spPr/>
        <p:txBody>
          <a:bodyPr/>
          <a:lstStyle/>
          <a:p>
            <a:pPr>
              <a:defRPr/>
            </a:pPr>
            <a:r>
              <a:rPr lang="it-IT"/>
              <a:t>Aurelia Orlandoni</a:t>
            </a:r>
          </a:p>
        </p:txBody>
      </p:sp>
      <p:sp>
        <p:nvSpPr>
          <p:cNvPr id="7" name="Slide Number Placeholder 6"/>
          <p:cNvSpPr>
            <a:spLocks noGrp="1"/>
          </p:cNvSpPr>
          <p:nvPr>
            <p:ph type="sldNum" sz="quarter" idx="12"/>
          </p:nvPr>
        </p:nvSpPr>
        <p:spPr/>
        <p:txBody>
          <a:bodyPr/>
          <a:lstStyle/>
          <a:p>
            <a:pPr>
              <a:defRPr/>
            </a:pPr>
            <a:fld id="{6EB5B06B-20EE-4610-97D0-4C562C049A53}" type="slidenum">
              <a:rPr lang="it-IT" smtClean="0"/>
              <a:pPr>
                <a:defRPr/>
              </a:pPr>
              <a:t>‹N›</a:t>
            </a:fld>
            <a:endParaRPr lang="it-IT"/>
          </a:p>
        </p:txBody>
      </p:sp>
      <p:sp>
        <p:nvSpPr>
          <p:cNvPr id="8" name="Title 7"/>
          <p:cNvSpPr>
            <a:spLocks noGrp="1"/>
          </p:cNvSpPr>
          <p:nvPr>
            <p:ph type="title"/>
          </p:nvPr>
        </p:nvSpPr>
        <p:spPr/>
        <p:txBody>
          <a:bodyPr/>
          <a:lstStyle/>
          <a:p>
            <a:r>
              <a:rPr lang="it-IT"/>
              <a:t>Fare clic per modificare stile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stile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it-IT"/>
              <a:t>Fare clic per modificare gli stili del testo dello schema</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it-IT"/>
              <a:t>Fare clic per modificare gli stili del testo dello schema</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a:defRPr/>
            </a:pPr>
            <a:fld id="{66C49AFE-9A93-4D96-9200-86260BEE34E6}" type="datetime1">
              <a:rPr lang="it-IT" smtClean="0"/>
              <a:t>09/11/2017</a:t>
            </a:fld>
            <a:endParaRPr lang="it-IT"/>
          </a:p>
        </p:txBody>
      </p:sp>
      <p:sp>
        <p:nvSpPr>
          <p:cNvPr id="8" name="Footer Placeholder 7"/>
          <p:cNvSpPr>
            <a:spLocks noGrp="1"/>
          </p:cNvSpPr>
          <p:nvPr>
            <p:ph type="ftr" sz="quarter" idx="11"/>
          </p:nvPr>
        </p:nvSpPr>
        <p:spPr/>
        <p:txBody>
          <a:bodyPr/>
          <a:lstStyle/>
          <a:p>
            <a:pPr>
              <a:defRPr/>
            </a:pPr>
            <a:r>
              <a:rPr lang="it-IT"/>
              <a:t>Aurelia Orlandoni</a:t>
            </a:r>
          </a:p>
        </p:txBody>
      </p:sp>
      <p:sp>
        <p:nvSpPr>
          <p:cNvPr id="9" name="Slide Number Placeholder 8"/>
          <p:cNvSpPr>
            <a:spLocks noGrp="1"/>
          </p:cNvSpPr>
          <p:nvPr>
            <p:ph type="sldNum" sz="quarter" idx="12"/>
          </p:nvPr>
        </p:nvSpPr>
        <p:spPr/>
        <p:txBody>
          <a:bodyPr/>
          <a:lstStyle/>
          <a:p>
            <a:pPr>
              <a:defRPr/>
            </a:pPr>
            <a:fld id="{2B6AC7AA-5B25-4DA0-BB85-294746DB48E7}" type="slidenum">
              <a:rPr lang="it-IT" smtClean="0"/>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a:p>
        </p:txBody>
      </p:sp>
      <p:sp>
        <p:nvSpPr>
          <p:cNvPr id="3" name="Date Placeholder 2"/>
          <p:cNvSpPr>
            <a:spLocks noGrp="1"/>
          </p:cNvSpPr>
          <p:nvPr>
            <p:ph type="dt" sz="half" idx="10"/>
          </p:nvPr>
        </p:nvSpPr>
        <p:spPr/>
        <p:txBody>
          <a:bodyPr/>
          <a:lstStyle/>
          <a:p>
            <a:pPr>
              <a:defRPr/>
            </a:pPr>
            <a:fld id="{62A2500E-50D6-4CEF-ACDC-2AC04F09194B}" type="datetime1">
              <a:rPr lang="it-IT" smtClean="0"/>
              <a:t>09/11/2017</a:t>
            </a:fld>
            <a:endParaRPr lang="it-IT"/>
          </a:p>
        </p:txBody>
      </p:sp>
      <p:sp>
        <p:nvSpPr>
          <p:cNvPr id="4" name="Footer Placeholder 3"/>
          <p:cNvSpPr>
            <a:spLocks noGrp="1"/>
          </p:cNvSpPr>
          <p:nvPr>
            <p:ph type="ftr" sz="quarter" idx="11"/>
          </p:nvPr>
        </p:nvSpPr>
        <p:spPr/>
        <p:txBody>
          <a:bodyPr/>
          <a:lstStyle/>
          <a:p>
            <a:pPr>
              <a:defRPr/>
            </a:pPr>
            <a:r>
              <a:rPr lang="it-IT"/>
              <a:t>Aurelia Orlandoni</a:t>
            </a:r>
          </a:p>
        </p:txBody>
      </p:sp>
      <p:sp>
        <p:nvSpPr>
          <p:cNvPr id="5" name="Slide Number Placeholder 4"/>
          <p:cNvSpPr>
            <a:spLocks noGrp="1"/>
          </p:cNvSpPr>
          <p:nvPr>
            <p:ph type="sldNum" sz="quarter" idx="12"/>
          </p:nvPr>
        </p:nvSpPr>
        <p:spPr/>
        <p:txBody>
          <a:bodyPr/>
          <a:lstStyle/>
          <a:p>
            <a:pPr>
              <a:defRPr/>
            </a:pPr>
            <a:fld id="{2CA72C95-4308-49EA-8F16-D0EE9AE20B10}" type="slidenum">
              <a:rPr lang="it-IT" smtClean="0"/>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8CD27DE-E0B4-499E-8A74-76D09759B83F}" type="datetime1">
              <a:rPr lang="it-IT" smtClean="0"/>
              <a:t>09/11/2017</a:t>
            </a:fld>
            <a:endParaRPr lang="it-IT"/>
          </a:p>
        </p:txBody>
      </p:sp>
      <p:sp>
        <p:nvSpPr>
          <p:cNvPr id="3" name="Footer Placeholder 2"/>
          <p:cNvSpPr>
            <a:spLocks noGrp="1"/>
          </p:cNvSpPr>
          <p:nvPr>
            <p:ph type="ftr" sz="quarter" idx="11"/>
          </p:nvPr>
        </p:nvSpPr>
        <p:spPr/>
        <p:txBody>
          <a:bodyPr/>
          <a:lstStyle/>
          <a:p>
            <a:pPr>
              <a:defRPr/>
            </a:pPr>
            <a:r>
              <a:rPr lang="it-IT"/>
              <a:t>Aurelia Orlandoni</a:t>
            </a:r>
          </a:p>
        </p:txBody>
      </p:sp>
      <p:sp>
        <p:nvSpPr>
          <p:cNvPr id="4" name="Slide Number Placeholder 3"/>
          <p:cNvSpPr>
            <a:spLocks noGrp="1"/>
          </p:cNvSpPr>
          <p:nvPr>
            <p:ph type="sldNum" sz="quarter" idx="12"/>
          </p:nvPr>
        </p:nvSpPr>
        <p:spPr/>
        <p:txBody>
          <a:bodyPr/>
          <a:lstStyle/>
          <a:p>
            <a:pPr>
              <a:defRPr/>
            </a:pPr>
            <a:fld id="{6EB5B06B-20EE-4610-97D0-4C562C049A53}" type="slidenum">
              <a:rPr lang="it-IT" smtClean="0"/>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a:t>Fare clic per modificare stile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it-IT"/>
              <a:t>Fare clic per modificare gli stili del testo dello schema</a:t>
            </a:r>
          </a:p>
        </p:txBody>
      </p:sp>
      <p:sp>
        <p:nvSpPr>
          <p:cNvPr id="5" name="Date Placeholder 4"/>
          <p:cNvSpPr>
            <a:spLocks noGrp="1"/>
          </p:cNvSpPr>
          <p:nvPr>
            <p:ph type="dt" sz="half" idx="10"/>
          </p:nvPr>
        </p:nvSpPr>
        <p:spPr/>
        <p:txBody>
          <a:bodyPr/>
          <a:lstStyle/>
          <a:p>
            <a:pPr>
              <a:defRPr/>
            </a:pPr>
            <a:fld id="{6E7FDDC9-7B30-4764-96E5-D6A8B79EA2FE}" type="datetime1">
              <a:rPr lang="it-IT" smtClean="0"/>
              <a:t>09/11/2017</a:t>
            </a:fld>
            <a:endParaRPr lang="it-IT"/>
          </a:p>
        </p:txBody>
      </p:sp>
      <p:sp>
        <p:nvSpPr>
          <p:cNvPr id="6" name="Footer Placeholder 5"/>
          <p:cNvSpPr>
            <a:spLocks noGrp="1"/>
          </p:cNvSpPr>
          <p:nvPr>
            <p:ph type="ftr" sz="quarter" idx="11"/>
          </p:nvPr>
        </p:nvSpPr>
        <p:spPr/>
        <p:txBody>
          <a:bodyPr/>
          <a:lstStyle>
            <a:lvl1pPr>
              <a:defRPr>
                <a:solidFill>
                  <a:schemeClr val="tx2"/>
                </a:solidFill>
              </a:defRPr>
            </a:lvl1pPr>
          </a:lstStyle>
          <a:p>
            <a:pPr>
              <a:defRPr/>
            </a:pPr>
            <a:r>
              <a:rPr lang="it-IT"/>
              <a:t>Aurelia Orlandoni</a:t>
            </a: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a:defRPr/>
            </a:pPr>
            <a:fld id="{91D7ECA7-1A4C-49E5-8B50-373E9E719348}" type="slidenum">
              <a:rPr lang="it-IT" smtClean="0"/>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it-IT"/>
              <a:t>Trascinare l'immagine su un segnaposto o fare clic sull'icona per aggiungerla</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it-IT"/>
              <a:t>Fare clic per modificare stile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a:defRPr/>
            </a:pPr>
            <a:fld id="{75B8C34F-A526-4CB8-8FE3-7DC666C81EFC}" type="datetime1">
              <a:rPr lang="it-IT" smtClean="0"/>
              <a:t>09/11/2017</a:t>
            </a:fld>
            <a:endParaRPr lang="it-IT"/>
          </a:p>
        </p:txBody>
      </p:sp>
      <p:sp>
        <p:nvSpPr>
          <p:cNvPr id="6" name="Footer Placeholder 5"/>
          <p:cNvSpPr>
            <a:spLocks noGrp="1"/>
          </p:cNvSpPr>
          <p:nvPr>
            <p:ph type="ftr" sz="quarter" idx="11"/>
          </p:nvPr>
        </p:nvSpPr>
        <p:spPr/>
        <p:txBody>
          <a:bodyPr/>
          <a:lstStyle/>
          <a:p>
            <a:pPr>
              <a:defRPr/>
            </a:pPr>
            <a:r>
              <a:rPr lang="it-IT"/>
              <a:t>Aurelia Orlandoni</a:t>
            </a:r>
          </a:p>
        </p:txBody>
      </p:sp>
      <p:sp>
        <p:nvSpPr>
          <p:cNvPr id="7" name="Slide Number Placeholder 6"/>
          <p:cNvSpPr>
            <a:spLocks noGrp="1"/>
          </p:cNvSpPr>
          <p:nvPr>
            <p:ph type="sldNum" sz="quarter" idx="12"/>
          </p:nvPr>
        </p:nvSpPr>
        <p:spPr/>
        <p:txBody>
          <a:bodyPr/>
          <a:lstStyle/>
          <a:p>
            <a:pPr>
              <a:defRPr/>
            </a:pPr>
            <a:fld id="{F6296395-C16C-4516-854D-34CBE654D7AF}" type="slidenum">
              <a:rPr lang="it-IT" smtClean="0"/>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it-IT"/>
              <a:t>Fare clic per modificare stile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pPr>
              <a:defRPr/>
            </a:pPr>
            <a:fld id="{3A8F12DE-B3D3-45F1-A1CF-8AAA40FB2D49}" type="datetime1">
              <a:rPr lang="it-IT" smtClean="0"/>
              <a:t>09/11/2017</a:t>
            </a:fld>
            <a:endParaRPr lang="it-IT"/>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pPr>
              <a:defRPr/>
            </a:pPr>
            <a:r>
              <a:rPr lang="it-IT"/>
              <a:t>Aurelia Orlandoni</a:t>
            </a: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a:defRPr/>
            </a:pPr>
            <a:fld id="{6EB5B06B-20EE-4610-97D0-4C562C049A53}" type="slidenum">
              <a:rPr lang="it-IT" smtClean="0"/>
              <a:pPr>
                <a:defRPr/>
              </a:pPr>
              <a:t>‹N›</a:t>
            </a:fld>
            <a:endParaRPr lang="it-IT"/>
          </a:p>
        </p:txBody>
      </p:sp>
    </p:spTree>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hf hdr="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image" Target="../media/image8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0.png"/><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88.emf"/></Relationships>
</file>

<file path=ppt/slides/_rels/slide1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0.png"/><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89.emf"/></Relationships>
</file>

<file path=ppt/slides/_rels/slide11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96.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113.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99.png"/><Relationship Id="rId2" Type="http://schemas.openxmlformats.org/officeDocument/2006/relationships/image" Target="../media/image97.png"/><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8.png"/><Relationship Id="rId4" Type="http://schemas.microsoft.com/office/2007/relationships/hdphoto" Target="../media/hdphoto1.wdp"/></Relationships>
</file>

<file path=ppt/slides/_rels/slide11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102.png"/><Relationship Id="rId4" Type="http://schemas.openxmlformats.org/officeDocument/2006/relationships/image" Target="../media/image101.jpeg"/></Relationships>
</file>

<file path=ppt/slides/_rels/slide11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06.png"/></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0.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2.emf"/></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6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hyperlink" Target="http://www.gestinv.it/" TargetMode="External"/><Relationship Id="rId4" Type="http://schemas.openxmlformats.org/officeDocument/2006/relationships/image" Target="../media/image80.png"/></Relationships>
</file>

<file path=ppt/slides/_rels/slide9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9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7170" name="Titolo 1"/>
          <p:cNvSpPr>
            <a:spLocks noGrp="1"/>
          </p:cNvSpPr>
          <p:nvPr>
            <p:ph type="ctrTitle"/>
          </p:nvPr>
        </p:nvSpPr>
        <p:spPr>
          <a:xfrm>
            <a:off x="323528" y="375638"/>
            <a:ext cx="8820472" cy="2420392"/>
          </a:xfrm>
        </p:spPr>
        <p:txBody>
          <a:bodyPr/>
          <a:lstStyle/>
          <a:p>
            <a:pPr algn="ctr" eaLnBrk="1" hangingPunct="1"/>
            <a:r>
              <a:rPr lang="it-IT" sz="4000" b="1" dirty="0">
                <a:solidFill>
                  <a:schemeClr val="bg1"/>
                </a:solidFill>
                <a:effectLst>
                  <a:outerShdw blurRad="50800" dist="38100" dir="2700000" algn="tl" rotWithShape="0">
                    <a:prstClr val="black">
                      <a:alpha val="40000"/>
                    </a:prstClr>
                  </a:outerShdw>
                </a:effectLst>
              </a:rPr>
              <a:t>LA VALUTAZIONE DEGLI APPRENDIMENTI:</a:t>
            </a:r>
            <a:br>
              <a:rPr lang="it-IT" sz="4000" b="1" dirty="0">
                <a:solidFill>
                  <a:schemeClr val="bg1"/>
                </a:solidFill>
                <a:effectLst>
                  <a:outerShdw blurRad="50800" dist="38100" dir="2700000" algn="tl" rotWithShape="0">
                    <a:prstClr val="black">
                      <a:alpha val="40000"/>
                    </a:prstClr>
                  </a:outerShdw>
                </a:effectLst>
              </a:rPr>
            </a:br>
            <a:r>
              <a:rPr lang="it-IT" sz="4000" b="1" dirty="0">
                <a:solidFill>
                  <a:schemeClr val="bg1"/>
                </a:solidFill>
                <a:effectLst>
                  <a:outerShdw blurRad="50800" dist="38100" dir="2700000" algn="tl" rotWithShape="0">
                    <a:prstClr val="black">
                      <a:alpha val="40000"/>
                    </a:prstClr>
                  </a:outerShdw>
                </a:effectLst>
              </a:rPr>
              <a:t>I DATI DI SCUOLA E DI CLASSE</a:t>
            </a:r>
            <a:endParaRPr lang="it-IT" sz="3200" b="1" dirty="0">
              <a:solidFill>
                <a:srgbClr val="00B0F0"/>
              </a:solidFill>
            </a:endParaRPr>
          </a:p>
        </p:txBody>
      </p:sp>
      <p:sp>
        <p:nvSpPr>
          <p:cNvPr id="9" name="Segnaposto numero diapositiva 8"/>
          <p:cNvSpPr>
            <a:spLocks noGrp="1"/>
          </p:cNvSpPr>
          <p:nvPr>
            <p:ph type="sldNum" sz="quarter" idx="12"/>
          </p:nvPr>
        </p:nvSpPr>
        <p:spPr>
          <a:xfrm>
            <a:off x="8604448" y="6170613"/>
            <a:ext cx="503237" cy="503237"/>
          </a:xfrm>
        </p:spPr>
        <p:txBody>
          <a:bodyPr/>
          <a:lstStyle/>
          <a:p>
            <a:pPr>
              <a:defRPr/>
            </a:pPr>
            <a:fld id="{3A87BDFE-464F-46B1-BAF9-678B60A25AE6}" type="slidenum">
              <a:rPr lang="it-IT" smtClean="0"/>
              <a:pPr>
                <a:defRPr/>
              </a:pPr>
              <a:t>1</a:t>
            </a:fld>
            <a:endParaRPr lang="it-IT" dirty="0"/>
          </a:p>
        </p:txBody>
      </p:sp>
      <p:sp>
        <p:nvSpPr>
          <p:cNvPr id="7171" name="CasellaDiTesto 3"/>
          <p:cNvSpPr txBox="1">
            <a:spLocks noChangeArrowheads="1"/>
          </p:cNvSpPr>
          <p:nvPr/>
        </p:nvSpPr>
        <p:spPr bwMode="auto">
          <a:xfrm>
            <a:off x="2772246" y="3356992"/>
            <a:ext cx="4464050" cy="738664"/>
          </a:xfrm>
          <a:prstGeom prst="rect">
            <a:avLst/>
          </a:prstGeom>
          <a:noFill/>
          <a:ln w="9525">
            <a:noFill/>
            <a:miter lim="800000"/>
            <a:headEnd/>
            <a:tailEnd/>
          </a:ln>
        </p:spPr>
        <p:txBody>
          <a:bodyPr>
            <a:spAutoFit/>
          </a:bodyPr>
          <a:lstStyle/>
          <a:p>
            <a:pPr algn="ctr"/>
            <a:r>
              <a:rPr lang="it-IT" sz="2400" b="1" dirty="0">
                <a:solidFill>
                  <a:srgbClr val="FFFFFF"/>
                </a:solidFill>
                <a:effectLst>
                  <a:outerShdw blurRad="50800" dist="38100" dir="2700000" algn="tl" rotWithShape="0">
                    <a:prstClr val="black">
                      <a:alpha val="40000"/>
                    </a:prstClr>
                  </a:outerShdw>
                </a:effectLst>
                <a:latin typeface="Calibri" pitchFamily="34" charset="0"/>
              </a:rPr>
              <a:t>AURELIA ORLANDONI</a:t>
            </a:r>
          </a:p>
          <a:p>
            <a:pPr algn="ctr"/>
            <a:endParaRPr lang="it-IT" b="1" dirty="0">
              <a:latin typeface="Calibri" pitchFamily="34" charset="0"/>
            </a:endParaRPr>
          </a:p>
        </p:txBody>
      </p:sp>
      <p:sp>
        <p:nvSpPr>
          <p:cNvPr id="7" name="CasellaDiTesto 3"/>
          <p:cNvSpPr txBox="1">
            <a:spLocks noChangeArrowheads="1"/>
          </p:cNvSpPr>
          <p:nvPr/>
        </p:nvSpPr>
        <p:spPr bwMode="auto">
          <a:xfrm>
            <a:off x="2627784" y="5025950"/>
            <a:ext cx="4464050" cy="923330"/>
          </a:xfrm>
          <a:prstGeom prst="rect">
            <a:avLst/>
          </a:prstGeom>
          <a:noFill/>
          <a:ln w="9525">
            <a:noFill/>
            <a:miter lim="800000"/>
            <a:headEnd/>
            <a:tailEnd/>
          </a:ln>
        </p:spPr>
        <p:txBody>
          <a:bodyPr>
            <a:spAutoFit/>
          </a:bodyPr>
          <a:lstStyle/>
          <a:p>
            <a:pPr algn="ctr"/>
            <a:r>
              <a:rPr lang="it-IT" sz="3600" b="1" dirty="0">
                <a:solidFill>
                  <a:srgbClr val="FFFFFF"/>
                </a:solidFill>
                <a:effectLst>
                  <a:outerShdw blurRad="50800" dist="38100" dir="2700000" algn="tl" rotWithShape="0">
                    <a:prstClr val="black">
                      <a:alpha val="40000"/>
                    </a:prstClr>
                  </a:outerShdw>
                </a:effectLst>
                <a:latin typeface="Calibri" pitchFamily="34" charset="0"/>
              </a:rPr>
              <a:t>IIS ALFANO - TERMOLI</a:t>
            </a:r>
          </a:p>
          <a:p>
            <a:pPr algn="ctr"/>
            <a:endParaRPr lang="it-IT" b="1" dirty="0">
              <a:latin typeface="Calibri" pitchFamily="34" charset="0"/>
            </a:endParaRPr>
          </a:p>
        </p:txBody>
      </p:sp>
      <p:sp>
        <p:nvSpPr>
          <p:cNvPr id="2" name="Segnaposto data 1">
            <a:extLst>
              <a:ext uri="{FF2B5EF4-FFF2-40B4-BE49-F238E27FC236}">
                <a16:creationId xmlns:a16="http://schemas.microsoft.com/office/drawing/2014/main" id="{9101004B-65D4-47C3-A063-BA260C324B91}"/>
              </a:ext>
            </a:extLst>
          </p:cNvPr>
          <p:cNvSpPr>
            <a:spLocks noGrp="1"/>
          </p:cNvSpPr>
          <p:nvPr>
            <p:ph type="dt" sz="half" idx="10"/>
          </p:nvPr>
        </p:nvSpPr>
        <p:spPr/>
        <p:txBody>
          <a:bodyPr/>
          <a:lstStyle/>
          <a:p>
            <a:pPr eaLnBrk="1" latinLnBrk="0" hangingPunct="1"/>
            <a:fld id="{27831380-7D61-4DC2-93F7-B4FBE260FD6D}" type="datetime1">
              <a:rPr lang="it-IT" smtClean="0"/>
              <a:t>09/11/2017</a:t>
            </a:fld>
            <a:endParaRPr lang="en-US"/>
          </a:p>
        </p:txBody>
      </p:sp>
      <p:sp>
        <p:nvSpPr>
          <p:cNvPr id="3" name="Segnaposto piè di pagina 2">
            <a:extLst>
              <a:ext uri="{FF2B5EF4-FFF2-40B4-BE49-F238E27FC236}">
                <a16:creationId xmlns:a16="http://schemas.microsoft.com/office/drawing/2014/main" id="{355B8979-82F9-409B-B075-F785E80C5872}"/>
              </a:ext>
            </a:extLst>
          </p:cNvPr>
          <p:cNvSpPr>
            <a:spLocks noGrp="1"/>
          </p:cNvSpPr>
          <p:nvPr>
            <p:ph type="ftr" sz="quarter" idx="11"/>
          </p:nvPr>
        </p:nvSpPr>
        <p:spPr/>
        <p:txBody>
          <a:bodyPr/>
          <a:lstStyle/>
          <a:p>
            <a:r>
              <a:rPr kumimoji="0" lang="en-US"/>
              <a:t>Aurelia Orlandoni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a:xfrm>
            <a:off x="107504" y="116632"/>
            <a:ext cx="8579296" cy="633412"/>
          </a:xfrm>
        </p:spPr>
        <p:txBody>
          <a:bodyPr/>
          <a:lstStyle/>
          <a:p>
            <a:pPr algn="ctr" eaLnBrk="1" hangingPunct="1"/>
            <a:r>
              <a:rPr lang="it-IT" sz="2800" b="1" dirty="0">
                <a:solidFill>
                  <a:srgbClr val="0679A3"/>
                </a:solidFill>
                <a:latin typeface="Calibri" charset="0"/>
              </a:rPr>
              <a:t>DATI DI SCUOLA : VARIABILITA’</a:t>
            </a:r>
          </a:p>
        </p:txBody>
      </p:sp>
      <p:sp>
        <p:nvSpPr>
          <p:cNvPr id="5" name="Segnaposto numero diapositiva 4"/>
          <p:cNvSpPr>
            <a:spLocks noGrp="1"/>
          </p:cNvSpPr>
          <p:nvPr>
            <p:ph type="sldNum" sz="quarter" idx="12"/>
          </p:nvPr>
        </p:nvSpPr>
        <p:spPr/>
        <p:txBody>
          <a:bodyPr/>
          <a:lstStyle/>
          <a:p>
            <a:pPr>
              <a:defRPr/>
            </a:pPr>
            <a:fld id="{72E06A69-4745-41B6-BCEC-723F03C547AB}" type="slidenum">
              <a:rPr lang="it-IT" smtClean="0"/>
              <a:pPr>
                <a:defRPr/>
              </a:pPr>
              <a:t>10</a:t>
            </a:fld>
            <a:endParaRPr lang="it-IT"/>
          </a:p>
        </p:txBody>
      </p:sp>
      <p:pic>
        <p:nvPicPr>
          <p:cNvPr id="3" name="Immagine 2" descr="Immagine che contiene screenshot&#10;&#10;Descrizione generata con affidabilità molto elevata">
            <a:extLst>
              <a:ext uri="{FF2B5EF4-FFF2-40B4-BE49-F238E27FC236}">
                <a16:creationId xmlns:a16="http://schemas.microsoft.com/office/drawing/2014/main" id="{6B8B06E6-8559-473E-9020-8EFBA3513234}"/>
              </a:ext>
            </a:extLst>
          </p:cNvPr>
          <p:cNvPicPr>
            <a:picLocks noChangeAspect="1"/>
          </p:cNvPicPr>
          <p:nvPr/>
        </p:nvPicPr>
        <p:blipFill rotWithShape="1">
          <a:blip r:embed="rId3">
            <a:extLst>
              <a:ext uri="{28A0092B-C50C-407E-A947-70E740481C1C}">
                <a14:useLocalDpi xmlns:a14="http://schemas.microsoft.com/office/drawing/2010/main" val="0"/>
              </a:ext>
            </a:extLst>
          </a:blip>
          <a:srcRect t="6720" b="7601"/>
          <a:stretch/>
        </p:blipFill>
        <p:spPr>
          <a:xfrm>
            <a:off x="107504" y="735834"/>
            <a:ext cx="5273030" cy="3672408"/>
          </a:xfrm>
          <a:prstGeom prst="rect">
            <a:avLst/>
          </a:prstGeom>
        </p:spPr>
      </p:pic>
      <p:sp>
        <p:nvSpPr>
          <p:cNvPr id="10" name="CasellaDiTesto 9">
            <a:extLst>
              <a:ext uri="{FF2B5EF4-FFF2-40B4-BE49-F238E27FC236}">
                <a16:creationId xmlns:a16="http://schemas.microsoft.com/office/drawing/2014/main" id="{B48BA4FD-F12E-4D5B-970C-FCA34216EA9C}"/>
              </a:ext>
            </a:extLst>
          </p:cNvPr>
          <p:cNvSpPr txBox="1"/>
          <p:nvPr/>
        </p:nvSpPr>
        <p:spPr>
          <a:xfrm>
            <a:off x="5640642" y="1052736"/>
            <a:ext cx="3323846" cy="2031325"/>
          </a:xfrm>
          <a:prstGeom prst="rect">
            <a:avLst/>
          </a:prstGeom>
          <a:noFill/>
        </p:spPr>
        <p:txBody>
          <a:bodyPr wrap="square" rtlCol="0">
            <a:spAutoFit/>
          </a:bodyPr>
          <a:lstStyle/>
          <a:p>
            <a:r>
              <a:rPr lang="it-IT" b="1" dirty="0">
                <a:solidFill>
                  <a:srgbClr val="0D69BD"/>
                </a:solidFill>
              </a:rPr>
              <a:t>ITALIANO</a:t>
            </a:r>
          </a:p>
          <a:p>
            <a:endParaRPr lang="it-IT" b="1" dirty="0">
              <a:solidFill>
                <a:srgbClr val="0D69BD"/>
              </a:solidFill>
            </a:endParaRPr>
          </a:p>
          <a:p>
            <a:endParaRPr lang="it-IT" b="1" dirty="0">
              <a:solidFill>
                <a:srgbClr val="0D69BD"/>
              </a:solidFill>
            </a:endParaRPr>
          </a:p>
          <a:p>
            <a:endParaRPr lang="it-IT" b="1" dirty="0">
              <a:solidFill>
                <a:srgbClr val="0D69BD"/>
              </a:solidFill>
            </a:endParaRPr>
          </a:p>
          <a:p>
            <a:endParaRPr lang="it-IT" b="1" dirty="0">
              <a:solidFill>
                <a:srgbClr val="0D69BD"/>
              </a:solidFill>
            </a:endParaRPr>
          </a:p>
          <a:p>
            <a:endParaRPr lang="it-IT" b="1" dirty="0">
              <a:solidFill>
                <a:srgbClr val="0D69BD"/>
              </a:solidFill>
            </a:endParaRPr>
          </a:p>
          <a:p>
            <a:r>
              <a:rPr lang="it-IT" b="1" dirty="0">
                <a:solidFill>
                  <a:srgbClr val="0D69BD"/>
                </a:solidFill>
              </a:rPr>
              <a:t>                       MATEMATICA</a:t>
            </a:r>
          </a:p>
        </p:txBody>
      </p:sp>
      <p:sp>
        <p:nvSpPr>
          <p:cNvPr id="11" name="Segnaposto data 10">
            <a:extLst>
              <a:ext uri="{FF2B5EF4-FFF2-40B4-BE49-F238E27FC236}">
                <a16:creationId xmlns:a16="http://schemas.microsoft.com/office/drawing/2014/main" id="{E8E71556-D86B-4AEA-9ABB-215EA78E9D7A}"/>
              </a:ext>
            </a:extLst>
          </p:cNvPr>
          <p:cNvSpPr>
            <a:spLocks noGrp="1"/>
          </p:cNvSpPr>
          <p:nvPr>
            <p:ph type="dt" sz="half" idx="10"/>
          </p:nvPr>
        </p:nvSpPr>
        <p:spPr/>
        <p:txBody>
          <a:bodyPr/>
          <a:lstStyle/>
          <a:p>
            <a:pPr>
              <a:defRPr/>
            </a:pPr>
            <a:fld id="{2C0380A9-91F8-4DCD-B71D-BBDAFAB23146}" type="datetime1">
              <a:rPr lang="it-IT" smtClean="0"/>
              <a:t>09/11/2017</a:t>
            </a:fld>
            <a:endParaRPr lang="it-IT"/>
          </a:p>
        </p:txBody>
      </p:sp>
      <p:sp>
        <p:nvSpPr>
          <p:cNvPr id="12" name="Segnaposto piè di pagina 11">
            <a:extLst>
              <a:ext uri="{FF2B5EF4-FFF2-40B4-BE49-F238E27FC236}">
                <a16:creationId xmlns:a16="http://schemas.microsoft.com/office/drawing/2014/main" id="{41295EFD-4295-4FBA-ADD5-E8B96AB4484E}"/>
              </a:ext>
            </a:extLst>
          </p:cNvPr>
          <p:cNvSpPr>
            <a:spLocks noGrp="1"/>
          </p:cNvSpPr>
          <p:nvPr>
            <p:ph type="ftr" sz="quarter" idx="11"/>
          </p:nvPr>
        </p:nvSpPr>
        <p:spPr/>
        <p:txBody>
          <a:bodyPr/>
          <a:lstStyle/>
          <a:p>
            <a:pPr>
              <a:defRPr/>
            </a:pPr>
            <a:r>
              <a:rPr lang="it-IT"/>
              <a:t>Aurelia Orlandoni</a:t>
            </a:r>
          </a:p>
        </p:txBody>
      </p:sp>
      <p:pic>
        <p:nvPicPr>
          <p:cNvPr id="9" name="Immagine 8" descr="Immagine che contiene screenshot&#10;&#10;Descrizione generata con affidabilità molto elevata">
            <a:extLst>
              <a:ext uri="{FF2B5EF4-FFF2-40B4-BE49-F238E27FC236}">
                <a16:creationId xmlns:a16="http://schemas.microsoft.com/office/drawing/2014/main" id="{3CE76120-99B2-4AFB-A57A-8704A5E3918F}"/>
              </a:ext>
            </a:extLst>
          </p:cNvPr>
          <p:cNvPicPr>
            <a:picLocks noChangeAspect="1"/>
          </p:cNvPicPr>
          <p:nvPr/>
        </p:nvPicPr>
        <p:blipFill rotWithShape="1">
          <a:blip r:embed="rId4">
            <a:extLst>
              <a:ext uri="{28A0092B-C50C-407E-A947-70E740481C1C}">
                <a14:useLocalDpi xmlns:a14="http://schemas.microsoft.com/office/drawing/2010/main" val="0"/>
              </a:ext>
            </a:extLst>
          </a:blip>
          <a:srcRect l="4925" t="6322" r="17564" b="6320"/>
          <a:stretch/>
        </p:blipFill>
        <p:spPr>
          <a:xfrm>
            <a:off x="4535488" y="3103140"/>
            <a:ext cx="4608512" cy="3744417"/>
          </a:xfrm>
          <a:prstGeom prst="rect">
            <a:avLst/>
          </a:prstGeom>
        </p:spPr>
      </p:pic>
    </p:spTree>
    <p:extLst>
      <p:ext uri="{BB962C8B-B14F-4D97-AF65-F5344CB8AC3E}">
        <p14:creationId xmlns:p14="http://schemas.microsoft.com/office/powerpoint/2010/main" val="24094981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E93A34-485A-4FCB-8749-5A8BDD652931}"/>
              </a:ext>
            </a:extLst>
          </p:cNvPr>
          <p:cNvSpPr>
            <a:spLocks noGrp="1"/>
          </p:cNvSpPr>
          <p:nvPr>
            <p:ph type="title"/>
          </p:nvPr>
        </p:nvSpPr>
        <p:spPr>
          <a:xfrm>
            <a:off x="0" y="365760"/>
            <a:ext cx="9036496" cy="548640"/>
          </a:xfrm>
        </p:spPr>
        <p:txBody>
          <a:bodyPr/>
          <a:lstStyle/>
          <a:p>
            <a:r>
              <a:rPr lang="it-IT" sz="2600" b="1" dirty="0">
                <a:solidFill>
                  <a:srgbClr val="006699"/>
                </a:solidFill>
                <a:effectLst>
                  <a:outerShdw blurRad="38100" dist="38100" dir="2700000" algn="tl">
                    <a:srgbClr val="000000">
                      <a:alpha val="43137"/>
                    </a:srgbClr>
                  </a:outerShdw>
                </a:effectLst>
                <a:latin typeface="Book Antiqua" pitchFamily="18" charset="0"/>
              </a:rPr>
              <a:t>Le prove di V secondaria di SECONDO grado</a:t>
            </a:r>
            <a:br>
              <a:rPr lang="it-IT" b="1" i="1" dirty="0">
                <a:solidFill>
                  <a:srgbClr val="006699"/>
                </a:solidFill>
                <a:effectLst>
                  <a:outerShdw blurRad="38100" dist="38100" dir="2700000" algn="tl">
                    <a:srgbClr val="000000">
                      <a:alpha val="43137"/>
                    </a:srgbClr>
                  </a:outerShdw>
                </a:effectLst>
                <a:latin typeface="Book Antiqua" pitchFamily="18" charset="0"/>
              </a:rPr>
            </a:br>
            <a:endParaRPr lang="it-IT" dirty="0">
              <a:effectLst>
                <a:outerShdw blurRad="38100" dist="38100" dir="2700000" algn="tl">
                  <a:srgbClr val="000000">
                    <a:alpha val="43137"/>
                  </a:srgbClr>
                </a:outerShdw>
              </a:effectLst>
            </a:endParaRPr>
          </a:p>
        </p:txBody>
      </p:sp>
      <p:sp>
        <p:nvSpPr>
          <p:cNvPr id="4" name="Segnaposto data 3">
            <a:extLst>
              <a:ext uri="{FF2B5EF4-FFF2-40B4-BE49-F238E27FC236}">
                <a16:creationId xmlns:a16="http://schemas.microsoft.com/office/drawing/2014/main" id="{4F6E2991-D5F0-4474-B8FB-6C0D4927CD4C}"/>
              </a:ext>
            </a:extLst>
          </p:cNvPr>
          <p:cNvSpPr>
            <a:spLocks noGrp="1"/>
          </p:cNvSpPr>
          <p:nvPr>
            <p:ph type="dt" sz="half" idx="10"/>
          </p:nvPr>
        </p:nvSpPr>
        <p:spPr/>
        <p:txBody>
          <a:bodyPr/>
          <a:lstStyle/>
          <a:p>
            <a:pPr>
              <a:defRPr/>
            </a:pPr>
            <a:fld id="{541F7BF0-4EC5-4260-BEE2-288C793600FE}" type="datetime1">
              <a:rPr lang="it-IT" smtClean="0"/>
              <a:t>09/11/2017</a:t>
            </a:fld>
            <a:endParaRPr lang="it-IT"/>
          </a:p>
        </p:txBody>
      </p:sp>
      <p:sp>
        <p:nvSpPr>
          <p:cNvPr id="5" name="Segnaposto piè di pagina 4">
            <a:extLst>
              <a:ext uri="{FF2B5EF4-FFF2-40B4-BE49-F238E27FC236}">
                <a16:creationId xmlns:a16="http://schemas.microsoft.com/office/drawing/2014/main" id="{27927560-CFC1-40A6-A1C7-AA6EDDADE821}"/>
              </a:ext>
            </a:extLst>
          </p:cNvPr>
          <p:cNvSpPr>
            <a:spLocks noGrp="1"/>
          </p:cNvSpPr>
          <p:nvPr>
            <p:ph type="ftr" sz="quarter" idx="11"/>
          </p:nvPr>
        </p:nvSpPr>
        <p:spPr/>
        <p:txBody>
          <a:bodyPr/>
          <a:lstStyle/>
          <a:p>
            <a:pPr>
              <a:defRPr/>
            </a:pPr>
            <a:r>
              <a:rPr lang="it-IT"/>
              <a:t>Aurelia Orlandoni</a:t>
            </a:r>
          </a:p>
        </p:txBody>
      </p:sp>
      <p:sp>
        <p:nvSpPr>
          <p:cNvPr id="6" name="Segnaposto numero diapositiva 5">
            <a:extLst>
              <a:ext uri="{FF2B5EF4-FFF2-40B4-BE49-F238E27FC236}">
                <a16:creationId xmlns:a16="http://schemas.microsoft.com/office/drawing/2014/main" id="{3AC044E7-EC39-48FF-BF14-8073698EE836}"/>
              </a:ext>
            </a:extLst>
          </p:cNvPr>
          <p:cNvSpPr>
            <a:spLocks noGrp="1"/>
          </p:cNvSpPr>
          <p:nvPr>
            <p:ph type="sldNum" sz="quarter" idx="12"/>
          </p:nvPr>
        </p:nvSpPr>
        <p:spPr/>
        <p:txBody>
          <a:bodyPr>
            <a:normAutofit fontScale="92500"/>
          </a:bodyPr>
          <a:lstStyle/>
          <a:p>
            <a:pPr>
              <a:defRPr/>
            </a:pPr>
            <a:fld id="{72E06A69-4745-41B6-BCEC-723F03C547AB}" type="slidenum">
              <a:rPr lang="it-IT" smtClean="0"/>
              <a:pPr>
                <a:defRPr/>
              </a:pPr>
              <a:t>100</a:t>
            </a:fld>
            <a:endParaRPr lang="it-IT"/>
          </a:p>
        </p:txBody>
      </p:sp>
      <p:sp>
        <p:nvSpPr>
          <p:cNvPr id="7" name="CasellaDiTesto 6">
            <a:extLst>
              <a:ext uri="{FF2B5EF4-FFF2-40B4-BE49-F238E27FC236}">
                <a16:creationId xmlns:a16="http://schemas.microsoft.com/office/drawing/2014/main" id="{1EE426E4-2C14-4786-9EAD-A36D06B84222}"/>
              </a:ext>
            </a:extLst>
          </p:cNvPr>
          <p:cNvSpPr txBox="1"/>
          <p:nvPr/>
        </p:nvSpPr>
        <p:spPr>
          <a:xfrm>
            <a:off x="25702" y="930549"/>
            <a:ext cx="8912572" cy="3857466"/>
          </a:xfrm>
          <a:prstGeom prst="rect">
            <a:avLst/>
          </a:prstGeom>
          <a:solidFill>
            <a:srgbClr val="FFFF00"/>
          </a:solidFill>
        </p:spPr>
        <p:txBody>
          <a:bodyPr wrap="square" numCol="2" rtlCol="0">
            <a:spAutoFit/>
          </a:bodyPr>
          <a:lstStyle/>
          <a:p>
            <a:pPr marL="182563" indent="-182563">
              <a:spcBef>
                <a:spcPts val="200"/>
              </a:spcBef>
              <a:spcAft>
                <a:spcPts val="600"/>
              </a:spcAft>
              <a:buClr>
                <a:srgbClr val="006699"/>
              </a:buClr>
              <a:buFont typeface="Arial" pitchFamily="34" charset="0"/>
              <a:buChar char="•"/>
            </a:pPr>
            <a:r>
              <a:rPr lang="it-IT" sz="2200" u="sng" dirty="0">
                <a:solidFill>
                  <a:srgbClr val="006699"/>
                </a:solidFill>
                <a:latin typeface="Book Antiqua" pitchFamily="18" charset="0"/>
              </a:rPr>
              <a:t>Ambiti disciplinari</a:t>
            </a:r>
            <a:r>
              <a:rPr lang="it-IT" sz="2200" dirty="0">
                <a:solidFill>
                  <a:srgbClr val="006699"/>
                </a:solidFill>
                <a:latin typeface="Book Antiqua" pitchFamily="18" charset="0"/>
              </a:rPr>
              <a:t>: </a:t>
            </a:r>
          </a:p>
          <a:p>
            <a:pPr marL="639763" lvl="1" indent="-182563">
              <a:spcBef>
                <a:spcPts val="200"/>
              </a:spcBef>
              <a:spcAft>
                <a:spcPts val="600"/>
              </a:spcAft>
              <a:buClr>
                <a:srgbClr val="006699"/>
              </a:buClr>
              <a:buFont typeface="Arial" pitchFamily="34" charset="0"/>
              <a:buChar char="•"/>
            </a:pPr>
            <a:r>
              <a:rPr lang="it-IT" sz="2200" b="1" dirty="0">
                <a:solidFill>
                  <a:srgbClr val="006699"/>
                </a:solidFill>
                <a:latin typeface="Book Antiqua" pitchFamily="18" charset="0"/>
              </a:rPr>
              <a:t>Italiano</a:t>
            </a:r>
          </a:p>
          <a:p>
            <a:pPr marL="639763" lvl="1" indent="-182563">
              <a:spcBef>
                <a:spcPts val="200"/>
              </a:spcBef>
              <a:spcAft>
                <a:spcPts val="600"/>
              </a:spcAft>
              <a:buClr>
                <a:srgbClr val="006699"/>
              </a:buClr>
              <a:buFont typeface="Arial" pitchFamily="34" charset="0"/>
              <a:buChar char="•"/>
            </a:pPr>
            <a:r>
              <a:rPr lang="it-IT" sz="2200" b="1" dirty="0">
                <a:solidFill>
                  <a:srgbClr val="006699"/>
                </a:solidFill>
                <a:latin typeface="Book Antiqua" pitchFamily="18" charset="0"/>
              </a:rPr>
              <a:t>Matematica</a:t>
            </a:r>
          </a:p>
          <a:p>
            <a:pPr marL="639763" lvl="1" indent="-182563">
              <a:spcBef>
                <a:spcPts val="200"/>
              </a:spcBef>
              <a:spcAft>
                <a:spcPts val="600"/>
              </a:spcAft>
              <a:buClr>
                <a:srgbClr val="006699"/>
              </a:buClr>
              <a:buFont typeface="Arial" pitchFamily="34" charset="0"/>
              <a:buChar char="•"/>
            </a:pPr>
            <a:r>
              <a:rPr lang="it-IT" sz="2200" b="1" dirty="0">
                <a:solidFill>
                  <a:srgbClr val="006699"/>
                </a:solidFill>
                <a:latin typeface="Book Antiqua" pitchFamily="18" charset="0"/>
              </a:rPr>
              <a:t>Inglese (comprensione e uso della lingua coerenti con QCER)</a:t>
            </a:r>
          </a:p>
          <a:p>
            <a:pPr marL="182563" indent="-182563">
              <a:spcBef>
                <a:spcPts val="200"/>
              </a:spcBef>
              <a:spcAft>
                <a:spcPts val="600"/>
              </a:spcAft>
              <a:buClr>
                <a:srgbClr val="006699"/>
              </a:buClr>
              <a:buFont typeface="Arial" pitchFamily="34" charset="0"/>
              <a:buChar char="•"/>
            </a:pPr>
            <a:endParaRPr lang="it-IT" sz="2200" u="sng" dirty="0">
              <a:solidFill>
                <a:srgbClr val="006699"/>
              </a:solidFill>
              <a:latin typeface="Book Antiqua" pitchFamily="18" charset="0"/>
            </a:endParaRPr>
          </a:p>
          <a:p>
            <a:pPr marL="182563" indent="-182563">
              <a:spcBef>
                <a:spcPts val="200"/>
              </a:spcBef>
              <a:spcAft>
                <a:spcPts val="600"/>
              </a:spcAft>
              <a:buClr>
                <a:srgbClr val="006699"/>
              </a:buClr>
              <a:buFont typeface="Arial" pitchFamily="34" charset="0"/>
              <a:buChar char="•"/>
            </a:pPr>
            <a:endParaRPr lang="it-IT" sz="2200" u="sng" dirty="0">
              <a:solidFill>
                <a:srgbClr val="006699"/>
              </a:solidFill>
              <a:latin typeface="Book Antiqua" pitchFamily="18" charset="0"/>
            </a:endParaRPr>
          </a:p>
          <a:p>
            <a:pPr marL="182563" indent="-182563">
              <a:spcBef>
                <a:spcPts val="200"/>
              </a:spcBef>
              <a:spcAft>
                <a:spcPts val="600"/>
              </a:spcAft>
              <a:buClr>
                <a:srgbClr val="006699"/>
              </a:buClr>
              <a:buFont typeface="Arial" pitchFamily="34" charset="0"/>
              <a:buChar char="•"/>
            </a:pPr>
            <a:endParaRPr lang="it-IT" sz="2200" u="sng" dirty="0">
              <a:solidFill>
                <a:srgbClr val="006699"/>
              </a:solidFill>
              <a:latin typeface="Book Antiqua" pitchFamily="18" charset="0"/>
            </a:endParaRPr>
          </a:p>
          <a:p>
            <a:pPr marL="182563" indent="-182563">
              <a:spcBef>
                <a:spcPts val="200"/>
              </a:spcBef>
              <a:spcAft>
                <a:spcPts val="600"/>
              </a:spcAft>
              <a:buClr>
                <a:srgbClr val="006699"/>
              </a:buClr>
              <a:buFont typeface="Arial" pitchFamily="34" charset="0"/>
              <a:buChar char="•"/>
            </a:pPr>
            <a:r>
              <a:rPr lang="it-IT" sz="2200" u="sng" dirty="0">
                <a:solidFill>
                  <a:srgbClr val="006699"/>
                </a:solidFill>
                <a:latin typeface="Book Antiqua" pitchFamily="18" charset="0"/>
              </a:rPr>
              <a:t>Modalità di somministrazione</a:t>
            </a:r>
            <a:r>
              <a:rPr lang="it-IT" sz="2200" dirty="0">
                <a:solidFill>
                  <a:srgbClr val="006699"/>
                </a:solidFill>
                <a:latin typeface="Book Antiqua" pitchFamily="18" charset="0"/>
              </a:rPr>
              <a:t>: </a:t>
            </a:r>
          </a:p>
          <a:p>
            <a:pPr marL="639763" lvl="1" indent="-182563">
              <a:spcBef>
                <a:spcPts val="200"/>
              </a:spcBef>
              <a:spcAft>
                <a:spcPts val="600"/>
              </a:spcAft>
              <a:buClr>
                <a:srgbClr val="006699"/>
              </a:buClr>
              <a:buFont typeface="Arial" pitchFamily="34" charset="0"/>
              <a:buChar char="•"/>
            </a:pPr>
            <a:r>
              <a:rPr lang="it-IT" sz="2200" b="1" dirty="0">
                <a:solidFill>
                  <a:srgbClr val="006699"/>
                </a:solidFill>
                <a:latin typeface="Book Antiqua" pitchFamily="18" charset="0"/>
              </a:rPr>
              <a:t>COMPUTER BASED (CBT)</a:t>
            </a:r>
          </a:p>
          <a:p>
            <a:pPr marL="639763" lvl="1" indent="-182563">
              <a:spcBef>
                <a:spcPts val="200"/>
              </a:spcBef>
              <a:spcAft>
                <a:spcPts val="600"/>
              </a:spcAft>
              <a:buClr>
                <a:srgbClr val="006699"/>
              </a:buClr>
              <a:buFont typeface="Arial" pitchFamily="34" charset="0"/>
              <a:buChar char="•"/>
            </a:pPr>
            <a:r>
              <a:rPr lang="it-IT" sz="2200" b="1" dirty="0">
                <a:solidFill>
                  <a:srgbClr val="006699"/>
                </a:solidFill>
                <a:latin typeface="Book Antiqua" pitchFamily="18" charset="0"/>
              </a:rPr>
              <a:t>ON LINE</a:t>
            </a:r>
          </a:p>
          <a:p>
            <a:pPr marL="639763" lvl="1" indent="-182563">
              <a:spcBef>
                <a:spcPts val="200"/>
              </a:spcBef>
              <a:spcAft>
                <a:spcPts val="600"/>
              </a:spcAft>
              <a:buClr>
                <a:srgbClr val="006699"/>
              </a:buClr>
              <a:buFont typeface="Arial" pitchFamily="34" charset="0"/>
              <a:buChar char="•"/>
            </a:pPr>
            <a:r>
              <a:rPr lang="it-IT" sz="2200" b="1" dirty="0">
                <a:solidFill>
                  <a:srgbClr val="006699"/>
                </a:solidFill>
                <a:latin typeface="Book Antiqua" pitchFamily="18" charset="0"/>
              </a:rPr>
              <a:t>CON I PIÙ DIFFUSI SISTEMI OPERATIVI (</a:t>
            </a:r>
            <a:r>
              <a:rPr lang="it-IT" sz="2200" b="1" i="1" dirty="0">
                <a:solidFill>
                  <a:srgbClr val="006699"/>
                </a:solidFill>
                <a:latin typeface="Book Antiqua" pitchFamily="18" charset="0"/>
              </a:rPr>
              <a:t>open source </a:t>
            </a:r>
            <a:r>
              <a:rPr lang="it-IT" sz="2200" b="1" dirty="0">
                <a:solidFill>
                  <a:srgbClr val="006699"/>
                </a:solidFill>
                <a:latin typeface="Book Antiqua" pitchFamily="18" charset="0"/>
              </a:rPr>
              <a:t>e proprietari</a:t>
            </a:r>
            <a:r>
              <a:rPr lang="it-IT" sz="2000" b="1" dirty="0">
                <a:solidFill>
                  <a:srgbClr val="006699"/>
                </a:solidFill>
                <a:latin typeface="Book Antiqua" pitchFamily="18" charset="0"/>
              </a:rPr>
              <a:t>)</a:t>
            </a:r>
          </a:p>
        </p:txBody>
      </p:sp>
    </p:spTree>
    <p:extLst>
      <p:ext uri="{BB962C8B-B14F-4D97-AF65-F5344CB8AC3E}">
        <p14:creationId xmlns:p14="http://schemas.microsoft.com/office/powerpoint/2010/main" val="10358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C0D093-A539-4759-BAFA-9CD55AADAE36}"/>
              </a:ext>
            </a:extLst>
          </p:cNvPr>
          <p:cNvSpPr>
            <a:spLocks noGrp="1"/>
          </p:cNvSpPr>
          <p:nvPr>
            <p:ph type="title"/>
          </p:nvPr>
        </p:nvSpPr>
        <p:spPr>
          <a:xfrm>
            <a:off x="820826" y="116632"/>
            <a:ext cx="7520940" cy="548640"/>
          </a:xfrm>
        </p:spPr>
        <p:txBody>
          <a:bodyPr/>
          <a:lstStyle/>
          <a:p>
            <a:r>
              <a:rPr lang="it-IT" dirty="0">
                <a:solidFill>
                  <a:srgbClr val="0D69BD"/>
                </a:solidFill>
                <a:effectLst>
                  <a:outerShdw blurRad="38100" dist="38100" dir="2700000" algn="tl">
                    <a:srgbClr val="000000">
                      <a:alpha val="43137"/>
                    </a:srgbClr>
                  </a:outerShdw>
                </a:effectLst>
              </a:rPr>
              <a:t>LA PROVA CBT (C</a:t>
            </a:r>
            <a:r>
              <a:rPr lang="it-IT" cap="none" dirty="0">
                <a:solidFill>
                  <a:srgbClr val="0D69BD"/>
                </a:solidFill>
                <a:effectLst>
                  <a:outerShdw blurRad="38100" dist="38100" dir="2700000" algn="tl">
                    <a:srgbClr val="000000">
                      <a:alpha val="43137"/>
                    </a:srgbClr>
                  </a:outerShdw>
                </a:effectLst>
              </a:rPr>
              <a:t>omputer</a:t>
            </a:r>
            <a:r>
              <a:rPr lang="it-IT" dirty="0">
                <a:solidFill>
                  <a:srgbClr val="0D69BD"/>
                </a:solidFill>
                <a:effectLst>
                  <a:outerShdw blurRad="38100" dist="38100" dir="2700000" algn="tl">
                    <a:srgbClr val="000000">
                      <a:alpha val="43137"/>
                    </a:srgbClr>
                  </a:outerShdw>
                </a:effectLst>
              </a:rPr>
              <a:t> </a:t>
            </a:r>
            <a:r>
              <a:rPr lang="it-IT" cap="none" dirty="0" err="1">
                <a:solidFill>
                  <a:srgbClr val="0D69BD"/>
                </a:solidFill>
                <a:effectLst>
                  <a:outerShdw blurRad="38100" dist="38100" dir="2700000" algn="tl">
                    <a:srgbClr val="000000">
                      <a:alpha val="43137"/>
                    </a:srgbClr>
                  </a:outerShdw>
                </a:effectLst>
              </a:rPr>
              <a:t>Based</a:t>
            </a:r>
            <a:r>
              <a:rPr lang="it-IT" cap="none" dirty="0">
                <a:solidFill>
                  <a:srgbClr val="0D69BD"/>
                </a:solidFill>
                <a:effectLst>
                  <a:outerShdw blurRad="38100" dist="38100" dir="2700000" algn="tl">
                    <a:srgbClr val="000000">
                      <a:alpha val="43137"/>
                    </a:srgbClr>
                  </a:outerShdw>
                </a:effectLst>
              </a:rPr>
              <a:t> Test)</a:t>
            </a:r>
            <a:endParaRPr lang="it-IT" dirty="0">
              <a:solidFill>
                <a:srgbClr val="0D69BD"/>
              </a:solidFill>
              <a:effectLst>
                <a:outerShdw blurRad="38100" dist="38100" dir="2700000" algn="tl">
                  <a:srgbClr val="000000">
                    <a:alpha val="43137"/>
                  </a:srgbClr>
                </a:outerShdw>
              </a:effectLst>
            </a:endParaRPr>
          </a:p>
        </p:txBody>
      </p:sp>
      <p:sp>
        <p:nvSpPr>
          <p:cNvPr id="3" name="Segnaposto contenuto 2">
            <a:extLst>
              <a:ext uri="{FF2B5EF4-FFF2-40B4-BE49-F238E27FC236}">
                <a16:creationId xmlns:a16="http://schemas.microsoft.com/office/drawing/2014/main" id="{9BE36FF6-DCF1-40CB-AC20-88CBB22B63A3}"/>
              </a:ext>
            </a:extLst>
          </p:cNvPr>
          <p:cNvSpPr>
            <a:spLocks noGrp="1"/>
          </p:cNvSpPr>
          <p:nvPr>
            <p:ph idx="1"/>
          </p:nvPr>
        </p:nvSpPr>
        <p:spPr>
          <a:xfrm>
            <a:off x="0" y="719815"/>
            <a:ext cx="8343900" cy="980993"/>
          </a:xfrm>
        </p:spPr>
        <p:txBody>
          <a:bodyPr>
            <a:noAutofit/>
          </a:bodyPr>
          <a:lstStyle/>
          <a:p>
            <a:pPr marL="72000" indent="0"/>
            <a:r>
              <a:rPr lang="it-IT" sz="2000" dirty="0">
                <a:solidFill>
                  <a:srgbClr val="7030A0"/>
                </a:solidFill>
              </a:rPr>
              <a:t>Dall’anno scolastico 2017-18 le prove INVALSI agli esami di Stato e in classe II di Scuola Secondaria di II grado saranno in modalità CBT.</a:t>
            </a:r>
          </a:p>
        </p:txBody>
      </p:sp>
      <p:sp>
        <p:nvSpPr>
          <p:cNvPr id="4" name="Segnaposto data 3">
            <a:extLst>
              <a:ext uri="{FF2B5EF4-FFF2-40B4-BE49-F238E27FC236}">
                <a16:creationId xmlns:a16="http://schemas.microsoft.com/office/drawing/2014/main" id="{9E0710FC-4262-405A-8B8D-B4D8789F15E1}"/>
              </a:ext>
            </a:extLst>
          </p:cNvPr>
          <p:cNvSpPr>
            <a:spLocks noGrp="1"/>
          </p:cNvSpPr>
          <p:nvPr>
            <p:ph type="dt" sz="half" idx="10"/>
          </p:nvPr>
        </p:nvSpPr>
        <p:spPr/>
        <p:txBody>
          <a:bodyPr/>
          <a:lstStyle/>
          <a:p>
            <a:pPr>
              <a:defRPr/>
            </a:pPr>
            <a:fld id="{541F7BF0-4EC5-4260-BEE2-288C793600FE}" type="datetime1">
              <a:rPr lang="it-IT" smtClean="0"/>
              <a:t>09/11/2017</a:t>
            </a:fld>
            <a:endParaRPr lang="it-IT"/>
          </a:p>
        </p:txBody>
      </p:sp>
      <p:sp>
        <p:nvSpPr>
          <p:cNvPr id="5" name="Segnaposto piè di pagina 4">
            <a:extLst>
              <a:ext uri="{FF2B5EF4-FFF2-40B4-BE49-F238E27FC236}">
                <a16:creationId xmlns:a16="http://schemas.microsoft.com/office/drawing/2014/main" id="{82E35D9D-FC72-4B43-AEBB-370DAA81C24C}"/>
              </a:ext>
            </a:extLst>
          </p:cNvPr>
          <p:cNvSpPr>
            <a:spLocks noGrp="1"/>
          </p:cNvSpPr>
          <p:nvPr>
            <p:ph type="ftr" sz="quarter" idx="11"/>
          </p:nvPr>
        </p:nvSpPr>
        <p:spPr/>
        <p:txBody>
          <a:bodyPr/>
          <a:lstStyle/>
          <a:p>
            <a:pPr>
              <a:defRPr/>
            </a:pPr>
            <a:r>
              <a:rPr lang="it-IT"/>
              <a:t>Aurelia Orlandoni</a:t>
            </a:r>
          </a:p>
        </p:txBody>
      </p:sp>
      <p:sp>
        <p:nvSpPr>
          <p:cNvPr id="6" name="Segnaposto numero diapositiva 5">
            <a:extLst>
              <a:ext uri="{FF2B5EF4-FFF2-40B4-BE49-F238E27FC236}">
                <a16:creationId xmlns:a16="http://schemas.microsoft.com/office/drawing/2014/main" id="{53FA5959-1BCA-475D-B72F-3AB9500F675C}"/>
              </a:ext>
            </a:extLst>
          </p:cNvPr>
          <p:cNvSpPr>
            <a:spLocks noGrp="1"/>
          </p:cNvSpPr>
          <p:nvPr>
            <p:ph type="sldNum" sz="quarter" idx="12"/>
          </p:nvPr>
        </p:nvSpPr>
        <p:spPr/>
        <p:txBody>
          <a:bodyPr>
            <a:normAutofit fontScale="92500"/>
          </a:bodyPr>
          <a:lstStyle/>
          <a:p>
            <a:pPr>
              <a:defRPr/>
            </a:pPr>
            <a:fld id="{72E06A69-4745-41B6-BCEC-723F03C547AB}" type="slidenum">
              <a:rPr lang="it-IT" smtClean="0"/>
              <a:pPr>
                <a:defRPr/>
              </a:pPr>
              <a:t>101</a:t>
            </a:fld>
            <a:endParaRPr lang="it-IT"/>
          </a:p>
        </p:txBody>
      </p:sp>
      <p:sp>
        <p:nvSpPr>
          <p:cNvPr id="7" name="CasellaDiTesto 6">
            <a:extLst>
              <a:ext uri="{FF2B5EF4-FFF2-40B4-BE49-F238E27FC236}">
                <a16:creationId xmlns:a16="http://schemas.microsoft.com/office/drawing/2014/main" id="{12323B63-7634-46AE-AC3B-C36C589BC8D2}"/>
              </a:ext>
            </a:extLst>
          </p:cNvPr>
          <p:cNvSpPr txBox="1"/>
          <p:nvPr/>
        </p:nvSpPr>
        <p:spPr>
          <a:xfrm>
            <a:off x="77352" y="1423031"/>
            <a:ext cx="8856984" cy="5139869"/>
          </a:xfrm>
          <a:prstGeom prst="rect">
            <a:avLst/>
          </a:prstGeom>
          <a:solidFill>
            <a:schemeClr val="bg1">
              <a:lumMod val="85000"/>
            </a:schemeClr>
          </a:solidFill>
        </p:spPr>
        <p:txBody>
          <a:bodyPr wrap="square" rtlCol="0">
            <a:spAutoFit/>
          </a:bodyPr>
          <a:lstStyle/>
          <a:p>
            <a:pPr marL="52388" lvl="1">
              <a:spcBef>
                <a:spcPct val="20000"/>
              </a:spcBef>
              <a:buClr>
                <a:srgbClr val="006699"/>
              </a:buClr>
              <a:buNone/>
              <a:defRPr/>
            </a:pPr>
            <a:r>
              <a:rPr lang="it-IT" sz="2000" dirty="0">
                <a:solidFill>
                  <a:srgbClr val="006699"/>
                </a:solidFill>
                <a:latin typeface="Book Antiqua" pitchFamily="18" charset="0"/>
              </a:rPr>
              <a:t>La somministrazione CBT delle prove INVALSI può essere organizzata per:</a:t>
            </a:r>
          </a:p>
          <a:p>
            <a:pPr marL="757238" lvl="1" indent="-422275">
              <a:spcBef>
                <a:spcPct val="20000"/>
              </a:spcBef>
              <a:buClr>
                <a:srgbClr val="006699"/>
              </a:buClr>
              <a:buFont typeface="Arial" charset="0"/>
              <a:buChar char="•"/>
              <a:defRPr/>
            </a:pPr>
            <a:r>
              <a:rPr lang="it-IT" sz="2000" b="1" dirty="0">
                <a:solidFill>
                  <a:srgbClr val="006699"/>
                </a:solidFill>
                <a:latin typeface="Book Antiqua" pitchFamily="18" charset="0"/>
              </a:rPr>
              <a:t>per classe</a:t>
            </a:r>
          </a:p>
          <a:p>
            <a:pPr marL="757238" lvl="1" indent="-422275">
              <a:spcBef>
                <a:spcPct val="20000"/>
              </a:spcBef>
              <a:buClr>
                <a:srgbClr val="006699"/>
              </a:buClr>
              <a:buFont typeface="Arial" charset="0"/>
              <a:buChar char="•"/>
              <a:defRPr/>
            </a:pPr>
            <a:r>
              <a:rPr lang="it-IT" sz="2000" b="1" dirty="0">
                <a:solidFill>
                  <a:srgbClr val="006699"/>
                </a:solidFill>
                <a:latin typeface="Book Antiqua" pitchFamily="18" charset="0"/>
              </a:rPr>
              <a:t>per parte di una classe</a:t>
            </a:r>
          </a:p>
          <a:p>
            <a:pPr marL="1214438" lvl="2" indent="-422275" fontAlgn="auto">
              <a:spcBef>
                <a:spcPct val="20000"/>
              </a:spcBef>
              <a:spcAft>
                <a:spcPts val="0"/>
              </a:spcAft>
              <a:buClr>
                <a:srgbClr val="006699"/>
              </a:buClr>
              <a:buFont typeface="Wingdings" charset="2"/>
              <a:buChar char="Ø"/>
            </a:pPr>
            <a:r>
              <a:rPr lang="it-IT" sz="2000" b="1" i="1" dirty="0">
                <a:solidFill>
                  <a:srgbClr val="006699"/>
                </a:solidFill>
                <a:latin typeface="Book Antiqua" pitchFamily="18" charset="0"/>
              </a:rPr>
              <a:t>in sequenza </a:t>
            </a:r>
            <a:r>
              <a:rPr lang="it-IT" sz="2000" b="1" dirty="0">
                <a:solidFill>
                  <a:srgbClr val="006699"/>
                </a:solidFill>
                <a:latin typeface="Book Antiqua" pitchFamily="18" charset="0"/>
              </a:rPr>
              <a:t>(prima un gruppo e poi un altro, usando gli stessi computer)</a:t>
            </a:r>
          </a:p>
          <a:p>
            <a:pPr marL="1214438" lvl="2" indent="-422275" fontAlgn="auto">
              <a:spcBef>
                <a:spcPct val="20000"/>
              </a:spcBef>
              <a:spcAft>
                <a:spcPts val="1200"/>
              </a:spcAft>
              <a:buClr>
                <a:srgbClr val="006699"/>
              </a:buClr>
              <a:buFont typeface="Wingdings" charset="2"/>
              <a:buChar char="Ø"/>
            </a:pPr>
            <a:r>
              <a:rPr lang="it-IT" sz="2000" b="1" i="1" dirty="0">
                <a:solidFill>
                  <a:srgbClr val="006699"/>
                </a:solidFill>
                <a:latin typeface="Book Antiqua" pitchFamily="18" charset="0"/>
              </a:rPr>
              <a:t>in parallelo </a:t>
            </a:r>
            <a:r>
              <a:rPr lang="it-IT" sz="2000" b="1" dirty="0">
                <a:solidFill>
                  <a:srgbClr val="006699"/>
                </a:solidFill>
                <a:latin typeface="Book Antiqua" pitchFamily="18" charset="0"/>
              </a:rPr>
              <a:t>(usando due o più laboratori o gruppi di computer portatili, ecc.)</a:t>
            </a:r>
            <a:endParaRPr lang="it-IT" sz="2000" dirty="0">
              <a:solidFill>
                <a:srgbClr val="006699"/>
              </a:solidFill>
              <a:latin typeface="Book Antiqua" pitchFamily="18" charset="0"/>
            </a:endParaRPr>
          </a:p>
          <a:p>
            <a:pPr marL="52388" lvl="1" fontAlgn="auto">
              <a:spcBef>
                <a:spcPct val="20000"/>
              </a:spcBef>
              <a:spcAft>
                <a:spcPts val="0"/>
              </a:spcAft>
              <a:buClr>
                <a:srgbClr val="006699"/>
              </a:buClr>
            </a:pPr>
            <a:r>
              <a:rPr lang="it-IT" sz="2000" dirty="0">
                <a:solidFill>
                  <a:srgbClr val="006699"/>
                </a:solidFill>
                <a:latin typeface="Book Antiqua" pitchFamily="18" charset="0"/>
              </a:rPr>
              <a:t>Rispetto al singolo allievo le prove INVALSI CBT possono realizzarsi in:</a:t>
            </a:r>
          </a:p>
          <a:p>
            <a:pPr marL="757238" lvl="1" indent="-422275" fontAlgn="auto">
              <a:spcBef>
                <a:spcPts val="0"/>
              </a:spcBef>
              <a:spcAft>
                <a:spcPts val="0"/>
              </a:spcAft>
              <a:buClr>
                <a:srgbClr val="006699"/>
              </a:buClr>
              <a:buFont typeface="Arial" charset="0"/>
              <a:buChar char="•"/>
            </a:pPr>
            <a:r>
              <a:rPr lang="it-IT" sz="2000" b="1" dirty="0">
                <a:solidFill>
                  <a:srgbClr val="FF0000"/>
                </a:solidFill>
                <a:latin typeface="Book Antiqua" pitchFamily="18" charset="0"/>
              </a:rPr>
              <a:t>TRE</a:t>
            </a:r>
            <a:r>
              <a:rPr lang="it-IT" sz="2000" b="1" dirty="0">
                <a:solidFill>
                  <a:srgbClr val="006699"/>
                </a:solidFill>
                <a:latin typeface="Book Antiqua" pitchFamily="18" charset="0"/>
              </a:rPr>
              <a:t> giornate distinte, una per ciascuna materia (</a:t>
            </a:r>
            <a:r>
              <a:rPr lang="it-IT" sz="2000" b="1" u="sng" dirty="0">
                <a:solidFill>
                  <a:srgbClr val="006699"/>
                </a:solidFill>
                <a:latin typeface="Book Antiqua" pitchFamily="18" charset="0"/>
              </a:rPr>
              <a:t>soluzione consigliata</a:t>
            </a:r>
            <a:r>
              <a:rPr lang="it-IT" sz="2000" b="1" dirty="0">
                <a:solidFill>
                  <a:srgbClr val="006699"/>
                </a:solidFill>
                <a:latin typeface="Book Antiqua" pitchFamily="18" charset="0"/>
              </a:rPr>
              <a:t>)</a:t>
            </a:r>
          </a:p>
          <a:p>
            <a:pPr marL="757238" lvl="1" indent="-422275" fontAlgn="auto">
              <a:spcBef>
                <a:spcPts val="0"/>
              </a:spcBef>
              <a:spcAft>
                <a:spcPts val="0"/>
              </a:spcAft>
              <a:buClr>
                <a:srgbClr val="006699"/>
              </a:buClr>
              <a:buFont typeface="Arial" charset="0"/>
              <a:buChar char="•"/>
            </a:pPr>
            <a:r>
              <a:rPr lang="it-IT" sz="2000" b="1" dirty="0">
                <a:solidFill>
                  <a:srgbClr val="FF0000"/>
                </a:solidFill>
                <a:latin typeface="Book Antiqua" pitchFamily="18" charset="0"/>
              </a:rPr>
              <a:t>DUE</a:t>
            </a:r>
            <a:r>
              <a:rPr lang="it-IT" sz="2000" b="1" dirty="0">
                <a:solidFill>
                  <a:srgbClr val="006699"/>
                </a:solidFill>
                <a:latin typeface="Book Antiqua" pitchFamily="18" charset="0"/>
              </a:rPr>
              <a:t> giornate distinte (</a:t>
            </a:r>
            <a:r>
              <a:rPr lang="it-IT" sz="2000" b="1" u="sng" dirty="0">
                <a:solidFill>
                  <a:srgbClr val="006699"/>
                </a:solidFill>
                <a:latin typeface="Book Antiqua" pitchFamily="18" charset="0"/>
              </a:rPr>
              <a:t>soluzione non auspicabile</a:t>
            </a:r>
            <a:r>
              <a:rPr lang="it-IT" sz="2000" b="1" dirty="0">
                <a:solidFill>
                  <a:srgbClr val="006699"/>
                </a:solidFill>
                <a:latin typeface="Book Antiqua" pitchFamily="18" charset="0"/>
              </a:rPr>
              <a:t>)</a:t>
            </a:r>
          </a:p>
          <a:p>
            <a:pPr marL="757238" lvl="1" indent="-422275" fontAlgn="auto">
              <a:spcBef>
                <a:spcPts val="0"/>
              </a:spcBef>
              <a:spcAft>
                <a:spcPts val="0"/>
              </a:spcAft>
              <a:buClr>
                <a:srgbClr val="006699"/>
              </a:buClr>
              <a:buFont typeface="Arial" charset="0"/>
              <a:buChar char="•"/>
            </a:pPr>
            <a:r>
              <a:rPr lang="it-IT" sz="2000" b="1" dirty="0">
                <a:solidFill>
                  <a:srgbClr val="FF0000"/>
                </a:solidFill>
                <a:latin typeface="Book Antiqua" pitchFamily="18" charset="0"/>
              </a:rPr>
              <a:t>UNA</a:t>
            </a:r>
            <a:r>
              <a:rPr lang="it-IT" sz="2000" b="1" dirty="0">
                <a:solidFill>
                  <a:srgbClr val="006699"/>
                </a:solidFill>
                <a:latin typeface="Book Antiqua" pitchFamily="18" charset="0"/>
              </a:rPr>
              <a:t> sola giornata (</a:t>
            </a:r>
            <a:r>
              <a:rPr lang="it-IT" sz="2000" b="1" u="sng" dirty="0">
                <a:solidFill>
                  <a:srgbClr val="006699"/>
                </a:solidFill>
                <a:latin typeface="Book Antiqua" pitchFamily="18" charset="0"/>
              </a:rPr>
              <a:t>soluzione sconsigliata</a:t>
            </a:r>
            <a:r>
              <a:rPr lang="it-IT" sz="2000" b="1" dirty="0">
                <a:solidFill>
                  <a:srgbClr val="006699"/>
                </a:solidFill>
                <a:latin typeface="Book Antiqua" pitchFamily="18" charset="0"/>
              </a:rPr>
              <a:t>)</a:t>
            </a:r>
          </a:p>
          <a:p>
            <a:pPr marL="757238" lvl="1" indent="-422275" fontAlgn="auto">
              <a:spcBef>
                <a:spcPts val="0"/>
              </a:spcBef>
              <a:spcAft>
                <a:spcPts val="0"/>
              </a:spcAft>
              <a:buClr>
                <a:srgbClr val="006699"/>
              </a:buClr>
              <a:buFont typeface="Arial" charset="0"/>
              <a:buChar char="•"/>
            </a:pPr>
            <a:r>
              <a:rPr lang="it-IT" sz="2000" b="1" u="sng" dirty="0">
                <a:solidFill>
                  <a:srgbClr val="006699"/>
                </a:solidFill>
                <a:latin typeface="Book Antiqua" pitchFamily="18" charset="0"/>
              </a:rPr>
              <a:t>N.B. lo svolgimento della singola prova (Italiano, Matematica, Inglese) non può essere interrotto dallo studente</a:t>
            </a:r>
          </a:p>
          <a:p>
            <a:endParaRPr lang="it-IT" dirty="0"/>
          </a:p>
        </p:txBody>
      </p:sp>
    </p:spTree>
    <p:extLst>
      <p:ext uri="{BB962C8B-B14F-4D97-AF65-F5344CB8AC3E}">
        <p14:creationId xmlns:p14="http://schemas.microsoft.com/office/powerpoint/2010/main" val="37088309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2D4A0CEE-9ED1-4E5C-AD04-706254F0DF41}"/>
              </a:ext>
            </a:extLst>
          </p:cNvPr>
          <p:cNvSpPr>
            <a:spLocks noGrp="1"/>
          </p:cNvSpPr>
          <p:nvPr>
            <p:ph type="dt" sz="half" idx="10"/>
          </p:nvPr>
        </p:nvSpPr>
        <p:spPr/>
        <p:txBody>
          <a:bodyPr/>
          <a:lstStyle/>
          <a:p>
            <a:pPr>
              <a:defRPr/>
            </a:pPr>
            <a:fld id="{541F7BF0-4EC5-4260-BEE2-288C793600FE}" type="datetime1">
              <a:rPr lang="it-IT" smtClean="0"/>
              <a:t>09/11/2017</a:t>
            </a:fld>
            <a:endParaRPr lang="it-IT"/>
          </a:p>
        </p:txBody>
      </p:sp>
      <p:sp>
        <p:nvSpPr>
          <p:cNvPr id="5" name="Segnaposto piè di pagina 4">
            <a:extLst>
              <a:ext uri="{FF2B5EF4-FFF2-40B4-BE49-F238E27FC236}">
                <a16:creationId xmlns:a16="http://schemas.microsoft.com/office/drawing/2014/main" id="{7CF35FBA-B2B7-42F3-9D17-1D1734834F1D}"/>
              </a:ext>
            </a:extLst>
          </p:cNvPr>
          <p:cNvSpPr>
            <a:spLocks noGrp="1"/>
          </p:cNvSpPr>
          <p:nvPr>
            <p:ph type="ftr" sz="quarter" idx="11"/>
          </p:nvPr>
        </p:nvSpPr>
        <p:spPr/>
        <p:txBody>
          <a:bodyPr/>
          <a:lstStyle/>
          <a:p>
            <a:pPr>
              <a:defRPr/>
            </a:pPr>
            <a:r>
              <a:rPr lang="it-IT"/>
              <a:t>Aurelia Orlandoni</a:t>
            </a:r>
          </a:p>
        </p:txBody>
      </p:sp>
      <p:sp>
        <p:nvSpPr>
          <p:cNvPr id="6" name="Segnaposto numero diapositiva 5">
            <a:extLst>
              <a:ext uri="{FF2B5EF4-FFF2-40B4-BE49-F238E27FC236}">
                <a16:creationId xmlns:a16="http://schemas.microsoft.com/office/drawing/2014/main" id="{7296EE7F-EA78-4B52-9912-9087B84BACBE}"/>
              </a:ext>
            </a:extLst>
          </p:cNvPr>
          <p:cNvSpPr>
            <a:spLocks noGrp="1"/>
          </p:cNvSpPr>
          <p:nvPr>
            <p:ph type="sldNum" sz="quarter" idx="12"/>
          </p:nvPr>
        </p:nvSpPr>
        <p:spPr/>
        <p:txBody>
          <a:bodyPr>
            <a:normAutofit fontScale="92500"/>
          </a:bodyPr>
          <a:lstStyle/>
          <a:p>
            <a:pPr>
              <a:defRPr/>
            </a:pPr>
            <a:fld id="{72E06A69-4745-41B6-BCEC-723F03C547AB}" type="slidenum">
              <a:rPr lang="it-IT" smtClean="0"/>
              <a:pPr>
                <a:defRPr/>
              </a:pPr>
              <a:t>102</a:t>
            </a:fld>
            <a:endParaRPr lang="it-IT"/>
          </a:p>
        </p:txBody>
      </p:sp>
      <p:sp>
        <p:nvSpPr>
          <p:cNvPr id="7" name="Titolo 1">
            <a:extLst>
              <a:ext uri="{FF2B5EF4-FFF2-40B4-BE49-F238E27FC236}">
                <a16:creationId xmlns:a16="http://schemas.microsoft.com/office/drawing/2014/main" id="{E9B05A28-A812-4D87-935D-F928344E75EC}"/>
              </a:ext>
            </a:extLst>
          </p:cNvPr>
          <p:cNvSpPr>
            <a:spLocks noGrp="1"/>
          </p:cNvSpPr>
          <p:nvPr>
            <p:ph type="title"/>
          </p:nvPr>
        </p:nvSpPr>
        <p:spPr>
          <a:xfrm>
            <a:off x="820826" y="116632"/>
            <a:ext cx="7520940" cy="548640"/>
          </a:xfrm>
        </p:spPr>
        <p:txBody>
          <a:bodyPr/>
          <a:lstStyle/>
          <a:p>
            <a:r>
              <a:rPr lang="it-IT" dirty="0">
                <a:solidFill>
                  <a:srgbClr val="0D69BD"/>
                </a:solidFill>
                <a:effectLst>
                  <a:outerShdw blurRad="38100" dist="38100" dir="2700000" algn="tl">
                    <a:srgbClr val="000000">
                      <a:alpha val="43137"/>
                    </a:srgbClr>
                  </a:outerShdw>
                </a:effectLst>
              </a:rPr>
              <a:t>LA PROVA CBT (C</a:t>
            </a:r>
            <a:r>
              <a:rPr lang="it-IT" cap="none" dirty="0">
                <a:solidFill>
                  <a:srgbClr val="0D69BD"/>
                </a:solidFill>
                <a:effectLst>
                  <a:outerShdw blurRad="38100" dist="38100" dir="2700000" algn="tl">
                    <a:srgbClr val="000000">
                      <a:alpha val="43137"/>
                    </a:srgbClr>
                  </a:outerShdw>
                </a:effectLst>
              </a:rPr>
              <a:t>omputer</a:t>
            </a:r>
            <a:r>
              <a:rPr lang="it-IT" dirty="0">
                <a:solidFill>
                  <a:srgbClr val="0D69BD"/>
                </a:solidFill>
                <a:effectLst>
                  <a:outerShdw blurRad="38100" dist="38100" dir="2700000" algn="tl">
                    <a:srgbClr val="000000">
                      <a:alpha val="43137"/>
                    </a:srgbClr>
                  </a:outerShdw>
                </a:effectLst>
              </a:rPr>
              <a:t> </a:t>
            </a:r>
            <a:r>
              <a:rPr lang="it-IT" cap="none" dirty="0" err="1">
                <a:solidFill>
                  <a:srgbClr val="0D69BD"/>
                </a:solidFill>
                <a:effectLst>
                  <a:outerShdw blurRad="38100" dist="38100" dir="2700000" algn="tl">
                    <a:srgbClr val="000000">
                      <a:alpha val="43137"/>
                    </a:srgbClr>
                  </a:outerShdw>
                </a:effectLst>
              </a:rPr>
              <a:t>Based</a:t>
            </a:r>
            <a:r>
              <a:rPr lang="it-IT" cap="none" dirty="0">
                <a:solidFill>
                  <a:srgbClr val="0D69BD"/>
                </a:solidFill>
                <a:effectLst>
                  <a:outerShdw blurRad="38100" dist="38100" dir="2700000" algn="tl">
                    <a:srgbClr val="000000">
                      <a:alpha val="43137"/>
                    </a:srgbClr>
                  </a:outerShdw>
                </a:effectLst>
              </a:rPr>
              <a:t> Test)</a:t>
            </a:r>
            <a:endParaRPr lang="it-IT" dirty="0">
              <a:solidFill>
                <a:srgbClr val="0D69BD"/>
              </a:solidFill>
              <a:effectLst>
                <a:outerShdw blurRad="38100" dist="38100" dir="2700000" algn="tl">
                  <a:srgbClr val="000000">
                    <a:alpha val="43137"/>
                  </a:srgbClr>
                </a:outerShdw>
              </a:effectLst>
            </a:endParaRPr>
          </a:p>
        </p:txBody>
      </p:sp>
      <p:sp>
        <p:nvSpPr>
          <p:cNvPr id="8" name="Titolo 1">
            <a:extLst>
              <a:ext uri="{FF2B5EF4-FFF2-40B4-BE49-F238E27FC236}">
                <a16:creationId xmlns:a16="http://schemas.microsoft.com/office/drawing/2014/main" id="{7195FED4-0F2C-4BE9-B6B5-E099BCAA7110}"/>
              </a:ext>
            </a:extLst>
          </p:cNvPr>
          <p:cNvSpPr>
            <a:spLocks noGrp="1"/>
          </p:cNvSpPr>
          <p:nvPr>
            <p:ph idx="1"/>
          </p:nvPr>
        </p:nvSpPr>
        <p:spPr>
          <a:xfrm>
            <a:off x="179512" y="1100628"/>
            <a:ext cx="8964488" cy="4200580"/>
          </a:xfrm>
        </p:spPr>
        <p:txBody>
          <a:bodyPr>
            <a:normAutofit/>
          </a:bodyPr>
          <a:lstStyle/>
          <a:p>
            <a:pPr marL="334963" lvl="1">
              <a:spcBef>
                <a:spcPct val="20000"/>
              </a:spcBef>
              <a:spcAft>
                <a:spcPts val="1200"/>
              </a:spcAft>
              <a:buClr>
                <a:srgbClr val="006699"/>
              </a:buClr>
              <a:defRPr/>
            </a:pPr>
            <a:r>
              <a:rPr lang="it-IT" sz="2000" b="1" dirty="0">
                <a:solidFill>
                  <a:srgbClr val="006699"/>
                </a:solidFill>
                <a:latin typeface="Book Antiqua" pitchFamily="18" charset="0"/>
              </a:rPr>
              <a:t>La somministrazione mediante computer richiede una particolare attenzione all’organizzazione dello svolgimento delle prove, specialmente per quanto riguarda:</a:t>
            </a:r>
          </a:p>
          <a:p>
            <a:pPr marL="1671638" lvl="3" indent="-422275" fontAlgn="auto">
              <a:spcBef>
                <a:spcPct val="20000"/>
              </a:spcBef>
              <a:spcAft>
                <a:spcPts val="600"/>
              </a:spcAft>
              <a:buClr>
                <a:srgbClr val="006699"/>
              </a:buClr>
              <a:buFont typeface="Wingdings" charset="2"/>
              <a:buChar char="Ø"/>
            </a:pPr>
            <a:r>
              <a:rPr lang="it-IT" sz="2000" b="1" dirty="0">
                <a:solidFill>
                  <a:srgbClr val="006699"/>
                </a:solidFill>
                <a:latin typeface="Book Antiqua" pitchFamily="18" charset="0"/>
              </a:rPr>
              <a:t>verifica </a:t>
            </a:r>
            <a:r>
              <a:rPr lang="it-IT" sz="2000" b="1" u="sng" dirty="0">
                <a:solidFill>
                  <a:srgbClr val="006699"/>
                </a:solidFill>
                <a:latin typeface="Book Antiqua" pitchFamily="18" charset="0"/>
              </a:rPr>
              <a:t>preventiva</a:t>
            </a:r>
            <a:r>
              <a:rPr lang="it-IT" sz="2000" b="1" dirty="0">
                <a:solidFill>
                  <a:srgbClr val="006699"/>
                </a:solidFill>
                <a:latin typeface="Book Antiqua" pitchFamily="18" charset="0"/>
              </a:rPr>
              <a:t> e </a:t>
            </a:r>
            <a:r>
              <a:rPr lang="it-IT" sz="2000" b="1" u="sng" dirty="0">
                <a:solidFill>
                  <a:srgbClr val="006699"/>
                </a:solidFill>
                <a:latin typeface="Book Antiqua" pitchFamily="18" charset="0"/>
              </a:rPr>
              <a:t>accurata</a:t>
            </a:r>
            <a:r>
              <a:rPr lang="it-IT" sz="2000" b="1" dirty="0">
                <a:solidFill>
                  <a:srgbClr val="006699"/>
                </a:solidFill>
                <a:latin typeface="Book Antiqua" pitchFamily="18" charset="0"/>
              </a:rPr>
              <a:t> della funzionalità e della qualità del </a:t>
            </a:r>
            <a:r>
              <a:rPr lang="it-IT" sz="2000" b="1" dirty="0">
                <a:solidFill>
                  <a:srgbClr val="FF0000"/>
                </a:solidFill>
                <a:latin typeface="Book Antiqua" pitchFamily="18" charset="0"/>
              </a:rPr>
              <a:t>collegamento a internet</a:t>
            </a:r>
          </a:p>
          <a:p>
            <a:pPr marL="1671638" lvl="3" indent="-422275" fontAlgn="auto">
              <a:spcBef>
                <a:spcPct val="20000"/>
              </a:spcBef>
              <a:spcAft>
                <a:spcPts val="600"/>
              </a:spcAft>
              <a:buClr>
                <a:srgbClr val="006699"/>
              </a:buClr>
              <a:buFont typeface="Wingdings" charset="2"/>
              <a:buChar char="Ø"/>
            </a:pPr>
            <a:r>
              <a:rPr lang="it-IT" sz="2000" b="1" dirty="0">
                <a:solidFill>
                  <a:srgbClr val="006699"/>
                </a:solidFill>
                <a:latin typeface="Book Antiqua" pitchFamily="18" charset="0"/>
              </a:rPr>
              <a:t>verifica </a:t>
            </a:r>
            <a:r>
              <a:rPr lang="it-IT" sz="2000" b="1" u="sng" dirty="0">
                <a:solidFill>
                  <a:srgbClr val="006699"/>
                </a:solidFill>
                <a:latin typeface="Book Antiqua" pitchFamily="18" charset="0"/>
              </a:rPr>
              <a:t>preventiva</a:t>
            </a:r>
            <a:r>
              <a:rPr lang="it-IT" sz="2000" b="1" dirty="0">
                <a:solidFill>
                  <a:srgbClr val="006699"/>
                </a:solidFill>
                <a:latin typeface="Book Antiqua" pitchFamily="18" charset="0"/>
              </a:rPr>
              <a:t> e </a:t>
            </a:r>
            <a:r>
              <a:rPr lang="it-IT" sz="2000" b="1" u="sng" dirty="0">
                <a:solidFill>
                  <a:srgbClr val="006699"/>
                </a:solidFill>
                <a:latin typeface="Book Antiqua" pitchFamily="18" charset="0"/>
              </a:rPr>
              <a:t>accurata</a:t>
            </a:r>
            <a:r>
              <a:rPr lang="it-IT" sz="2000" b="1" dirty="0">
                <a:solidFill>
                  <a:srgbClr val="006699"/>
                </a:solidFill>
                <a:latin typeface="Book Antiqua" pitchFamily="18" charset="0"/>
              </a:rPr>
              <a:t> della </a:t>
            </a:r>
            <a:r>
              <a:rPr lang="it-IT" sz="2000" b="1" dirty="0">
                <a:solidFill>
                  <a:srgbClr val="FF0000"/>
                </a:solidFill>
                <a:latin typeface="Book Antiqua" pitchFamily="18" charset="0"/>
              </a:rPr>
              <a:t>funzionalità dei computer</a:t>
            </a:r>
            <a:r>
              <a:rPr lang="it-IT" sz="2000" b="1" dirty="0">
                <a:solidFill>
                  <a:srgbClr val="006699"/>
                </a:solidFill>
                <a:latin typeface="Book Antiqua" pitchFamily="18" charset="0"/>
              </a:rPr>
              <a:t> che saranno usati dagli studenti</a:t>
            </a:r>
          </a:p>
          <a:p>
            <a:pPr marL="1671638" lvl="3" indent="-422275" fontAlgn="auto">
              <a:spcBef>
                <a:spcPct val="20000"/>
              </a:spcBef>
              <a:spcAft>
                <a:spcPts val="600"/>
              </a:spcAft>
              <a:buClr>
                <a:srgbClr val="006699"/>
              </a:buClr>
              <a:buFont typeface="Wingdings" charset="2"/>
              <a:buChar char="Ø"/>
            </a:pPr>
            <a:r>
              <a:rPr lang="it-IT" sz="2000" b="1" dirty="0">
                <a:solidFill>
                  <a:srgbClr val="006699"/>
                </a:solidFill>
                <a:latin typeface="Book Antiqua" pitchFamily="18" charset="0"/>
              </a:rPr>
              <a:t>verifica della disponibilità e della funzionalità delle </a:t>
            </a:r>
            <a:r>
              <a:rPr lang="it-IT" sz="2000" b="1" dirty="0">
                <a:solidFill>
                  <a:srgbClr val="FF0000"/>
                </a:solidFill>
                <a:latin typeface="Book Antiqua" pitchFamily="18" charset="0"/>
              </a:rPr>
              <a:t>strumentazioni audio</a:t>
            </a:r>
            <a:r>
              <a:rPr lang="it-IT" sz="2000" b="1" dirty="0">
                <a:solidFill>
                  <a:srgbClr val="006699"/>
                </a:solidFill>
                <a:latin typeface="Book Antiqua" pitchFamily="18" charset="0"/>
              </a:rPr>
              <a:t>, in particolare di cuffie per l’ascolto individuale</a:t>
            </a:r>
            <a:endParaRPr lang="it-IT" sz="2000" dirty="0">
              <a:solidFill>
                <a:srgbClr val="006699"/>
              </a:solidFill>
              <a:latin typeface="Book Antiqua" pitchFamily="18" charset="0"/>
            </a:endParaRPr>
          </a:p>
        </p:txBody>
      </p:sp>
    </p:spTree>
    <p:extLst>
      <p:ext uri="{BB962C8B-B14F-4D97-AF65-F5344CB8AC3E}">
        <p14:creationId xmlns:p14="http://schemas.microsoft.com/office/powerpoint/2010/main" val="264271844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C146572-DA9C-46F3-9030-B522A48A12B5}"/>
              </a:ext>
            </a:extLst>
          </p:cNvPr>
          <p:cNvSpPr>
            <a:spLocks noGrp="1"/>
          </p:cNvSpPr>
          <p:nvPr>
            <p:ph idx="1"/>
          </p:nvPr>
        </p:nvSpPr>
        <p:spPr>
          <a:xfrm>
            <a:off x="-180528" y="1100628"/>
            <a:ext cx="9084486" cy="4704636"/>
          </a:xfrm>
        </p:spPr>
        <p:txBody>
          <a:bodyPr>
            <a:normAutofit/>
          </a:bodyPr>
          <a:lstStyle/>
          <a:p>
            <a:pPr marL="52388" lvl="1">
              <a:spcBef>
                <a:spcPct val="20000"/>
              </a:spcBef>
              <a:spcAft>
                <a:spcPts val="1800"/>
              </a:spcAft>
              <a:buClr>
                <a:srgbClr val="006699"/>
              </a:buClr>
              <a:buNone/>
              <a:defRPr/>
            </a:pPr>
            <a:r>
              <a:rPr lang="it-IT" sz="2000" b="1" dirty="0">
                <a:solidFill>
                  <a:srgbClr val="006699"/>
                </a:solidFill>
                <a:latin typeface="Book Antiqua" pitchFamily="18" charset="0"/>
              </a:rPr>
              <a:t>La somministrazione mediante computer (CBT) richiede un elevato numero di prove (</a:t>
            </a:r>
            <a:r>
              <a:rPr lang="it-IT" sz="2000" b="1" i="1" dirty="0">
                <a:solidFill>
                  <a:srgbClr val="006699"/>
                </a:solidFill>
                <a:latin typeface="Book Antiqua" pitchFamily="18" charset="0"/>
              </a:rPr>
              <a:t>forme</a:t>
            </a:r>
            <a:r>
              <a:rPr lang="it-IT" sz="2000" b="1" dirty="0">
                <a:solidFill>
                  <a:srgbClr val="006699"/>
                </a:solidFill>
                <a:latin typeface="Book Antiqua" pitchFamily="18" charset="0"/>
              </a:rPr>
              <a:t>) che condividono le seguenti caratteristiche:</a:t>
            </a:r>
          </a:p>
          <a:p>
            <a:pPr marL="1214438" lvl="2" indent="-422275" fontAlgn="auto">
              <a:spcBef>
                <a:spcPct val="20000"/>
              </a:spcBef>
              <a:spcAft>
                <a:spcPts val="0"/>
              </a:spcAft>
              <a:buClr>
                <a:srgbClr val="006699"/>
              </a:buClr>
              <a:buFont typeface="Wingdings" charset="2"/>
              <a:buChar char="Ø"/>
            </a:pPr>
            <a:r>
              <a:rPr lang="it-IT" sz="2000" b="1" dirty="0">
                <a:solidFill>
                  <a:srgbClr val="006699"/>
                </a:solidFill>
                <a:latin typeface="Book Antiqua" pitchFamily="18" charset="0"/>
              </a:rPr>
              <a:t>stessa difficoltà complessiva</a:t>
            </a:r>
          </a:p>
          <a:p>
            <a:pPr marL="1214438" lvl="2" indent="-422275" fontAlgn="auto">
              <a:spcBef>
                <a:spcPct val="20000"/>
              </a:spcBef>
              <a:spcAft>
                <a:spcPts val="0"/>
              </a:spcAft>
              <a:buClr>
                <a:srgbClr val="006699"/>
              </a:buClr>
              <a:buFont typeface="Wingdings" charset="2"/>
              <a:buChar char="Ø"/>
            </a:pPr>
            <a:r>
              <a:rPr lang="it-IT" sz="2000" b="1" dirty="0">
                <a:solidFill>
                  <a:srgbClr val="006699"/>
                </a:solidFill>
                <a:latin typeface="Book Antiqua" pitchFamily="18" charset="0"/>
              </a:rPr>
              <a:t>equivalenza misuratoria</a:t>
            </a:r>
          </a:p>
          <a:p>
            <a:pPr marL="1214438" lvl="2" indent="-422275" fontAlgn="auto">
              <a:spcBef>
                <a:spcPct val="20000"/>
              </a:spcBef>
              <a:spcAft>
                <a:spcPts val="1200"/>
              </a:spcAft>
              <a:buClr>
                <a:srgbClr val="006699"/>
              </a:buClr>
              <a:buFont typeface="Wingdings" charset="2"/>
              <a:buChar char="Ø"/>
            </a:pPr>
            <a:r>
              <a:rPr lang="it-IT" sz="2000" b="1" dirty="0">
                <a:solidFill>
                  <a:srgbClr val="006699"/>
                </a:solidFill>
                <a:latin typeface="Book Antiqua" pitchFamily="18" charset="0"/>
              </a:rPr>
              <a:t>stessa modalità di composizione (ambiti, tipologie di testo, numero di quesiti, formati dei quesiti, ecc.)</a:t>
            </a:r>
          </a:p>
          <a:p>
            <a:pPr indent="-122237" fontAlgn="auto">
              <a:spcBef>
                <a:spcPts val="1824"/>
              </a:spcBef>
              <a:spcAft>
                <a:spcPts val="1800"/>
              </a:spcAft>
              <a:buClr>
                <a:srgbClr val="006699"/>
              </a:buClr>
            </a:pPr>
            <a:r>
              <a:rPr lang="it-IT" sz="2000" dirty="0">
                <a:solidFill>
                  <a:srgbClr val="006699"/>
                </a:solidFill>
                <a:latin typeface="Book Antiqua" pitchFamily="18" charset="0"/>
              </a:rPr>
              <a:t>Ciascuna </a:t>
            </a:r>
            <a:r>
              <a:rPr lang="it-IT" sz="2000" i="1" dirty="0">
                <a:solidFill>
                  <a:srgbClr val="006699"/>
                </a:solidFill>
                <a:latin typeface="Book Antiqua" pitchFamily="18" charset="0"/>
              </a:rPr>
              <a:t>forma</a:t>
            </a:r>
            <a:r>
              <a:rPr lang="it-IT" sz="2000" dirty="0">
                <a:solidFill>
                  <a:srgbClr val="006699"/>
                </a:solidFill>
                <a:latin typeface="Book Antiqua" pitchFamily="18" charset="0"/>
              </a:rPr>
              <a:t> è estratta da una banca di domande composte da centinaia di quesiti ed è assegnata agli studenti secondo un preciso disegno statistico  </a:t>
            </a:r>
          </a:p>
          <a:p>
            <a:endParaRPr lang="it-IT" dirty="0"/>
          </a:p>
        </p:txBody>
      </p:sp>
      <p:sp>
        <p:nvSpPr>
          <p:cNvPr id="4" name="Segnaposto data 3">
            <a:extLst>
              <a:ext uri="{FF2B5EF4-FFF2-40B4-BE49-F238E27FC236}">
                <a16:creationId xmlns:a16="http://schemas.microsoft.com/office/drawing/2014/main" id="{3DFCAC0F-B48B-426E-828F-0AFB1D8B9FA6}"/>
              </a:ext>
            </a:extLst>
          </p:cNvPr>
          <p:cNvSpPr>
            <a:spLocks noGrp="1"/>
          </p:cNvSpPr>
          <p:nvPr>
            <p:ph type="dt" sz="half" idx="10"/>
          </p:nvPr>
        </p:nvSpPr>
        <p:spPr/>
        <p:txBody>
          <a:bodyPr/>
          <a:lstStyle/>
          <a:p>
            <a:pPr>
              <a:defRPr/>
            </a:pPr>
            <a:fld id="{541F7BF0-4EC5-4260-BEE2-288C793600FE}" type="datetime1">
              <a:rPr lang="it-IT" smtClean="0"/>
              <a:t>09/11/2017</a:t>
            </a:fld>
            <a:endParaRPr lang="it-IT"/>
          </a:p>
        </p:txBody>
      </p:sp>
      <p:sp>
        <p:nvSpPr>
          <p:cNvPr id="5" name="Segnaposto piè di pagina 4">
            <a:extLst>
              <a:ext uri="{FF2B5EF4-FFF2-40B4-BE49-F238E27FC236}">
                <a16:creationId xmlns:a16="http://schemas.microsoft.com/office/drawing/2014/main" id="{011DA14D-4581-4C58-9269-ACF893E706B8}"/>
              </a:ext>
            </a:extLst>
          </p:cNvPr>
          <p:cNvSpPr>
            <a:spLocks noGrp="1"/>
          </p:cNvSpPr>
          <p:nvPr>
            <p:ph type="ftr" sz="quarter" idx="11"/>
          </p:nvPr>
        </p:nvSpPr>
        <p:spPr/>
        <p:txBody>
          <a:bodyPr/>
          <a:lstStyle/>
          <a:p>
            <a:pPr>
              <a:defRPr/>
            </a:pPr>
            <a:r>
              <a:rPr lang="it-IT"/>
              <a:t>Aurelia Orlandoni</a:t>
            </a:r>
          </a:p>
        </p:txBody>
      </p:sp>
      <p:sp>
        <p:nvSpPr>
          <p:cNvPr id="6" name="Segnaposto numero diapositiva 5">
            <a:extLst>
              <a:ext uri="{FF2B5EF4-FFF2-40B4-BE49-F238E27FC236}">
                <a16:creationId xmlns:a16="http://schemas.microsoft.com/office/drawing/2014/main" id="{8C905BC8-1040-49C0-AC5B-B0B0139E1F5B}"/>
              </a:ext>
            </a:extLst>
          </p:cNvPr>
          <p:cNvSpPr>
            <a:spLocks noGrp="1"/>
          </p:cNvSpPr>
          <p:nvPr>
            <p:ph type="sldNum" sz="quarter" idx="12"/>
          </p:nvPr>
        </p:nvSpPr>
        <p:spPr/>
        <p:txBody>
          <a:bodyPr>
            <a:normAutofit fontScale="92500"/>
          </a:bodyPr>
          <a:lstStyle/>
          <a:p>
            <a:pPr>
              <a:defRPr/>
            </a:pPr>
            <a:fld id="{72E06A69-4745-41B6-BCEC-723F03C547AB}" type="slidenum">
              <a:rPr lang="it-IT" smtClean="0"/>
              <a:pPr>
                <a:defRPr/>
              </a:pPr>
              <a:t>103</a:t>
            </a:fld>
            <a:endParaRPr lang="it-IT"/>
          </a:p>
        </p:txBody>
      </p:sp>
      <p:sp>
        <p:nvSpPr>
          <p:cNvPr id="7" name="Titolo 1">
            <a:extLst>
              <a:ext uri="{FF2B5EF4-FFF2-40B4-BE49-F238E27FC236}">
                <a16:creationId xmlns:a16="http://schemas.microsoft.com/office/drawing/2014/main" id="{2657F801-4173-4B73-AA71-C895C7143772}"/>
              </a:ext>
            </a:extLst>
          </p:cNvPr>
          <p:cNvSpPr>
            <a:spLocks noGrp="1"/>
          </p:cNvSpPr>
          <p:nvPr>
            <p:ph type="title"/>
          </p:nvPr>
        </p:nvSpPr>
        <p:spPr>
          <a:xfrm>
            <a:off x="820826" y="116632"/>
            <a:ext cx="7520940" cy="548640"/>
          </a:xfrm>
        </p:spPr>
        <p:txBody>
          <a:bodyPr/>
          <a:lstStyle/>
          <a:p>
            <a:r>
              <a:rPr lang="it-IT" dirty="0">
                <a:solidFill>
                  <a:srgbClr val="0D69BD"/>
                </a:solidFill>
                <a:effectLst>
                  <a:outerShdw blurRad="38100" dist="38100" dir="2700000" algn="tl">
                    <a:srgbClr val="000000">
                      <a:alpha val="43137"/>
                    </a:srgbClr>
                  </a:outerShdw>
                </a:effectLst>
              </a:rPr>
              <a:t>LA PROVA CBT (C</a:t>
            </a:r>
            <a:r>
              <a:rPr lang="it-IT" cap="none" dirty="0">
                <a:solidFill>
                  <a:srgbClr val="0D69BD"/>
                </a:solidFill>
                <a:effectLst>
                  <a:outerShdw blurRad="38100" dist="38100" dir="2700000" algn="tl">
                    <a:srgbClr val="000000">
                      <a:alpha val="43137"/>
                    </a:srgbClr>
                  </a:outerShdw>
                </a:effectLst>
              </a:rPr>
              <a:t>omputer</a:t>
            </a:r>
            <a:r>
              <a:rPr lang="it-IT" dirty="0">
                <a:solidFill>
                  <a:srgbClr val="0D69BD"/>
                </a:solidFill>
                <a:effectLst>
                  <a:outerShdw blurRad="38100" dist="38100" dir="2700000" algn="tl">
                    <a:srgbClr val="000000">
                      <a:alpha val="43137"/>
                    </a:srgbClr>
                  </a:outerShdw>
                </a:effectLst>
              </a:rPr>
              <a:t> </a:t>
            </a:r>
            <a:r>
              <a:rPr lang="it-IT" cap="none" dirty="0" err="1">
                <a:solidFill>
                  <a:srgbClr val="0D69BD"/>
                </a:solidFill>
                <a:effectLst>
                  <a:outerShdw blurRad="38100" dist="38100" dir="2700000" algn="tl">
                    <a:srgbClr val="000000">
                      <a:alpha val="43137"/>
                    </a:srgbClr>
                  </a:outerShdw>
                </a:effectLst>
              </a:rPr>
              <a:t>Based</a:t>
            </a:r>
            <a:r>
              <a:rPr lang="it-IT" cap="none" dirty="0">
                <a:solidFill>
                  <a:srgbClr val="0D69BD"/>
                </a:solidFill>
                <a:effectLst>
                  <a:outerShdw blurRad="38100" dist="38100" dir="2700000" algn="tl">
                    <a:srgbClr val="000000">
                      <a:alpha val="43137"/>
                    </a:srgbClr>
                  </a:outerShdw>
                </a:effectLst>
              </a:rPr>
              <a:t> Test)</a:t>
            </a:r>
            <a:endParaRPr lang="it-IT" dirty="0">
              <a:solidFill>
                <a:srgbClr val="0D69BD"/>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93696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6DD9FF-F32B-4246-8602-333E042D4F1E}"/>
              </a:ext>
            </a:extLst>
          </p:cNvPr>
          <p:cNvSpPr>
            <a:spLocks noGrp="1"/>
          </p:cNvSpPr>
          <p:nvPr>
            <p:ph type="title"/>
          </p:nvPr>
        </p:nvSpPr>
        <p:spPr/>
        <p:txBody>
          <a:bodyPr/>
          <a:lstStyle/>
          <a:p>
            <a:pPr algn="ctr"/>
            <a:r>
              <a:rPr lang="it-IT" b="1" dirty="0">
                <a:solidFill>
                  <a:srgbClr val="0070C0"/>
                </a:solidFill>
                <a:effectLst>
                  <a:outerShdw blurRad="38100" dist="38100" dir="2700000" algn="tl">
                    <a:srgbClr val="000000">
                      <a:alpha val="43137"/>
                    </a:srgbClr>
                  </a:outerShdw>
                </a:effectLst>
              </a:rPr>
              <a:t>Quali cambiamenti nelle prove?</a:t>
            </a:r>
          </a:p>
        </p:txBody>
      </p:sp>
      <p:sp>
        <p:nvSpPr>
          <p:cNvPr id="3" name="Segnaposto contenuto 2">
            <a:extLst>
              <a:ext uri="{FF2B5EF4-FFF2-40B4-BE49-F238E27FC236}">
                <a16:creationId xmlns:a16="http://schemas.microsoft.com/office/drawing/2014/main" id="{13EA5A03-CEE2-4BFF-BDB5-01E048E0551D}"/>
              </a:ext>
            </a:extLst>
          </p:cNvPr>
          <p:cNvSpPr>
            <a:spLocks noGrp="1"/>
          </p:cNvSpPr>
          <p:nvPr>
            <p:ph idx="1"/>
          </p:nvPr>
        </p:nvSpPr>
        <p:spPr>
          <a:xfrm>
            <a:off x="107504" y="1100628"/>
            <a:ext cx="8236396" cy="3048451"/>
          </a:xfrm>
        </p:spPr>
        <p:txBody>
          <a:bodyPr>
            <a:noAutofit/>
          </a:bodyPr>
          <a:lstStyle/>
          <a:p>
            <a:r>
              <a:rPr lang="it-IT" sz="2800" dirty="0">
                <a:solidFill>
                  <a:srgbClr val="7030A0"/>
                </a:solidFill>
              </a:rPr>
              <a:t>Italiano : principalmente testi più brevi</a:t>
            </a:r>
          </a:p>
          <a:p>
            <a:r>
              <a:rPr lang="it-IT" sz="2800" dirty="0">
                <a:solidFill>
                  <a:srgbClr val="7030A0"/>
                </a:solidFill>
              </a:rPr>
              <a:t>Matematica: eliminate richieste di completare grafici o disegni</a:t>
            </a:r>
          </a:p>
          <a:p>
            <a:endParaRPr lang="it-IT" sz="2800" dirty="0"/>
          </a:p>
          <a:p>
            <a:r>
              <a:rPr lang="it-IT" sz="2800" dirty="0">
                <a:solidFill>
                  <a:srgbClr val="7030A0"/>
                </a:solidFill>
                <a:effectLst>
                  <a:outerShdw blurRad="38100" dist="38100" dir="2700000" algn="tl">
                    <a:srgbClr val="000000">
                      <a:alpha val="43137"/>
                    </a:srgbClr>
                  </a:outerShdw>
                </a:effectLst>
              </a:rPr>
              <a:t>Entro il 31 gennaio 2018 esempi di prove CBT </a:t>
            </a:r>
          </a:p>
        </p:txBody>
      </p:sp>
      <p:sp>
        <p:nvSpPr>
          <p:cNvPr id="4" name="Segnaposto data 3">
            <a:extLst>
              <a:ext uri="{FF2B5EF4-FFF2-40B4-BE49-F238E27FC236}">
                <a16:creationId xmlns:a16="http://schemas.microsoft.com/office/drawing/2014/main" id="{2FCBE964-6B0F-493D-AA02-699736DD3AA6}"/>
              </a:ext>
            </a:extLst>
          </p:cNvPr>
          <p:cNvSpPr>
            <a:spLocks noGrp="1"/>
          </p:cNvSpPr>
          <p:nvPr>
            <p:ph type="dt" sz="half" idx="10"/>
          </p:nvPr>
        </p:nvSpPr>
        <p:spPr/>
        <p:txBody>
          <a:bodyPr/>
          <a:lstStyle/>
          <a:p>
            <a:pPr>
              <a:defRPr/>
            </a:pPr>
            <a:fld id="{541F7BF0-4EC5-4260-BEE2-288C793600FE}" type="datetime1">
              <a:rPr lang="it-IT" smtClean="0"/>
              <a:t>09/11/2017</a:t>
            </a:fld>
            <a:endParaRPr lang="it-IT"/>
          </a:p>
        </p:txBody>
      </p:sp>
      <p:sp>
        <p:nvSpPr>
          <p:cNvPr id="5" name="Segnaposto piè di pagina 4">
            <a:extLst>
              <a:ext uri="{FF2B5EF4-FFF2-40B4-BE49-F238E27FC236}">
                <a16:creationId xmlns:a16="http://schemas.microsoft.com/office/drawing/2014/main" id="{69185406-49C4-49C9-9DD8-6E1473A739EA}"/>
              </a:ext>
            </a:extLst>
          </p:cNvPr>
          <p:cNvSpPr>
            <a:spLocks noGrp="1"/>
          </p:cNvSpPr>
          <p:nvPr>
            <p:ph type="ftr" sz="quarter" idx="11"/>
          </p:nvPr>
        </p:nvSpPr>
        <p:spPr/>
        <p:txBody>
          <a:bodyPr/>
          <a:lstStyle/>
          <a:p>
            <a:pPr>
              <a:defRPr/>
            </a:pPr>
            <a:r>
              <a:rPr lang="it-IT"/>
              <a:t>Aurelia Orlandoni</a:t>
            </a:r>
          </a:p>
        </p:txBody>
      </p:sp>
      <p:sp>
        <p:nvSpPr>
          <p:cNvPr id="6" name="Segnaposto numero diapositiva 5">
            <a:extLst>
              <a:ext uri="{FF2B5EF4-FFF2-40B4-BE49-F238E27FC236}">
                <a16:creationId xmlns:a16="http://schemas.microsoft.com/office/drawing/2014/main" id="{D4ED5491-961A-4BA3-94C8-FBCC811416C7}"/>
              </a:ext>
            </a:extLst>
          </p:cNvPr>
          <p:cNvSpPr>
            <a:spLocks noGrp="1"/>
          </p:cNvSpPr>
          <p:nvPr>
            <p:ph type="sldNum" sz="quarter" idx="12"/>
          </p:nvPr>
        </p:nvSpPr>
        <p:spPr/>
        <p:txBody>
          <a:bodyPr>
            <a:normAutofit fontScale="92500"/>
          </a:bodyPr>
          <a:lstStyle/>
          <a:p>
            <a:pPr>
              <a:defRPr/>
            </a:pPr>
            <a:fld id="{72E06A69-4745-41B6-BCEC-723F03C547AB}" type="slidenum">
              <a:rPr lang="it-IT" smtClean="0"/>
              <a:pPr>
                <a:defRPr/>
              </a:pPr>
              <a:t>104</a:t>
            </a:fld>
            <a:endParaRPr lang="it-IT"/>
          </a:p>
        </p:txBody>
      </p:sp>
    </p:spTree>
    <p:extLst>
      <p:ext uri="{BB962C8B-B14F-4D97-AF65-F5344CB8AC3E}">
        <p14:creationId xmlns:p14="http://schemas.microsoft.com/office/powerpoint/2010/main" val="87063959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6"/>
          <p:cNvSpPr txBox="1">
            <a:spLocks noChangeArrowheads="1"/>
          </p:cNvSpPr>
          <p:nvPr/>
        </p:nvSpPr>
        <p:spPr bwMode="auto">
          <a:xfrm>
            <a:off x="4140200" y="1125538"/>
            <a:ext cx="184150" cy="336550"/>
          </a:xfrm>
          <a:prstGeom prst="rect">
            <a:avLst/>
          </a:prstGeom>
          <a:noFill/>
          <a:ln w="9525" algn="ctr">
            <a:noFill/>
            <a:miter lim="800000"/>
            <a:headEnd/>
            <a:tailEnd/>
          </a:ln>
        </p:spPr>
        <p:txBody>
          <a:bodyPr wrap="none">
            <a:spAutoFit/>
          </a:bodyPr>
          <a:lstStyle/>
          <a:p>
            <a:pPr eaLnBrk="0" hangingPunct="0"/>
            <a:endParaRPr lang="en-US" sz="1600">
              <a:cs typeface="Arial" charset="0"/>
            </a:endParaRPr>
          </a:p>
        </p:txBody>
      </p:sp>
      <p:sp>
        <p:nvSpPr>
          <p:cNvPr id="10" name="CasellaDiTesto 9"/>
          <p:cNvSpPr txBox="1"/>
          <p:nvPr/>
        </p:nvSpPr>
        <p:spPr>
          <a:xfrm>
            <a:off x="490887" y="77093"/>
            <a:ext cx="8093520" cy="954107"/>
          </a:xfrm>
          <a:prstGeom prst="rect">
            <a:avLst/>
          </a:prstGeom>
          <a:noFill/>
        </p:spPr>
        <p:txBody>
          <a:bodyPr wrap="square" rtlCol="0">
            <a:spAutoFit/>
          </a:bodyPr>
          <a:lstStyle/>
          <a:p>
            <a:pPr algn="ctr"/>
            <a:r>
              <a:rPr lang="it-IT" sz="2800" b="1" dirty="0">
                <a:solidFill>
                  <a:srgbClr val="0070C0"/>
                </a:solidFill>
                <a:effectLst>
                  <a:outerShdw blurRad="38100" dist="38100" dir="2700000" algn="tl">
                    <a:srgbClr val="000000">
                      <a:alpha val="43137"/>
                    </a:srgbClr>
                  </a:outerShdw>
                </a:effectLst>
                <a:latin typeface="Book Antiqua" pitchFamily="18" charset="0"/>
              </a:rPr>
              <a:t>COSA STA FACENDO INVALSI </a:t>
            </a:r>
          </a:p>
          <a:p>
            <a:pPr algn="ctr"/>
            <a:r>
              <a:rPr lang="it-IT" sz="2800" b="1" dirty="0">
                <a:solidFill>
                  <a:srgbClr val="0070C0"/>
                </a:solidFill>
                <a:effectLst>
                  <a:outerShdw blurRad="38100" dist="38100" dir="2700000" algn="tl">
                    <a:srgbClr val="000000">
                      <a:alpha val="43137"/>
                    </a:srgbClr>
                  </a:outerShdw>
                </a:effectLst>
                <a:latin typeface="Book Antiqua" pitchFamily="18" charset="0"/>
              </a:rPr>
              <a:t>per l’ESAME DI STATO</a:t>
            </a:r>
          </a:p>
        </p:txBody>
      </p:sp>
      <p:sp>
        <p:nvSpPr>
          <p:cNvPr id="2" name="CasellaDiTesto 1"/>
          <p:cNvSpPr txBox="1"/>
          <p:nvPr/>
        </p:nvSpPr>
        <p:spPr>
          <a:xfrm>
            <a:off x="222760" y="1005682"/>
            <a:ext cx="8352928" cy="4708981"/>
          </a:xfrm>
          <a:prstGeom prst="rect">
            <a:avLst/>
          </a:prstGeom>
          <a:noFill/>
        </p:spPr>
        <p:txBody>
          <a:bodyPr wrap="square" rtlCol="0">
            <a:spAutoFit/>
          </a:bodyPr>
          <a:lstStyle/>
          <a:p>
            <a:r>
              <a:rPr lang="it-IT" sz="2400" b="1" dirty="0">
                <a:solidFill>
                  <a:srgbClr val="0070C0"/>
                </a:solidFill>
              </a:rPr>
              <a:t>Dall’anno 2013 si pretestano domande sulla base di ipotesi che … cambiano</a:t>
            </a:r>
          </a:p>
          <a:p>
            <a:pPr marL="285750" indent="-285750">
              <a:buFont typeface="Arial" panose="020B0604020202020204" pitchFamily="34" charset="0"/>
              <a:buChar char="•"/>
            </a:pPr>
            <a:endParaRPr lang="it-IT" sz="2400" b="1" dirty="0">
              <a:solidFill>
                <a:srgbClr val="0070C0"/>
              </a:solidFill>
            </a:endParaRPr>
          </a:p>
          <a:p>
            <a:r>
              <a:rPr lang="it-IT" sz="2400" b="1" dirty="0">
                <a:solidFill>
                  <a:srgbClr val="0070C0"/>
                </a:solidFill>
              </a:rPr>
              <a:t>Dall’anno passato si lavora su prove al computer:</a:t>
            </a:r>
          </a:p>
          <a:p>
            <a:pPr marL="285750" indent="-285750">
              <a:buFont typeface="Arial" panose="020B0604020202020204" pitchFamily="34" charset="0"/>
              <a:buChar char="•"/>
            </a:pPr>
            <a:r>
              <a:rPr lang="it-IT" sz="2400" b="1" dirty="0">
                <a:solidFill>
                  <a:srgbClr val="0070C0"/>
                </a:solidFill>
              </a:rPr>
              <a:t>Per ora migrazioni di domande cartacee</a:t>
            </a:r>
          </a:p>
          <a:p>
            <a:pPr marL="285750" indent="-285750">
              <a:buFont typeface="Arial" panose="020B0604020202020204" pitchFamily="34" charset="0"/>
              <a:buChar char="•"/>
            </a:pPr>
            <a:r>
              <a:rPr lang="it-IT" sz="2400" b="1" dirty="0">
                <a:solidFill>
                  <a:srgbClr val="0070C0"/>
                </a:solidFill>
              </a:rPr>
              <a:t>Con ipotesi di differenziazioni per tipologia di scuola</a:t>
            </a:r>
          </a:p>
          <a:p>
            <a:pPr marL="285750" indent="-285750">
              <a:buFont typeface="Arial" panose="020B0604020202020204" pitchFamily="34" charset="0"/>
              <a:buChar char="•"/>
            </a:pPr>
            <a:r>
              <a:rPr lang="it-IT" sz="2400" b="1" dirty="0">
                <a:solidFill>
                  <a:srgbClr val="0070C0"/>
                </a:solidFill>
              </a:rPr>
              <a:t>Indicazioni e linee guida fino al IV anno</a:t>
            </a:r>
          </a:p>
          <a:p>
            <a:pPr marL="285750" indent="-285750">
              <a:buFont typeface="Arial" panose="020B0604020202020204" pitchFamily="34" charset="0"/>
              <a:buChar char="•"/>
            </a:pPr>
            <a:r>
              <a:rPr lang="it-IT" sz="2400" b="1" dirty="0">
                <a:solidFill>
                  <a:srgbClr val="0070C0"/>
                </a:solidFill>
              </a:rPr>
              <a:t>Negli ultimi due anni si pretestano circa 1000 item</a:t>
            </a:r>
          </a:p>
          <a:p>
            <a:pPr marL="285750" indent="-285750">
              <a:buFont typeface="Arial" panose="020B0604020202020204" pitchFamily="34" charset="0"/>
              <a:buChar char="•"/>
            </a:pPr>
            <a:r>
              <a:rPr lang="it-IT" sz="2400" b="1" dirty="0">
                <a:solidFill>
                  <a:srgbClr val="0070C0"/>
                </a:solidFill>
              </a:rPr>
              <a:t>Dai fascicoli ai raggruppamenti di item</a:t>
            </a:r>
          </a:p>
          <a:p>
            <a:pPr marL="285750" indent="-285750">
              <a:buFont typeface="Arial" panose="020B0604020202020204" pitchFamily="34" charset="0"/>
              <a:buChar char="•"/>
            </a:pPr>
            <a:r>
              <a:rPr lang="it-IT" sz="2400" b="1" dirty="0">
                <a:solidFill>
                  <a:srgbClr val="0070C0"/>
                </a:solidFill>
              </a:rPr>
              <a:t>Ancoraggio per mettere gli studenti sulla stessa scala</a:t>
            </a:r>
          </a:p>
          <a:p>
            <a:pPr marL="285750" indent="-285750">
              <a:buFont typeface="Arial" panose="020B0604020202020204" pitchFamily="34" charset="0"/>
              <a:buChar char="•"/>
            </a:pPr>
            <a:r>
              <a:rPr lang="it-IT" sz="2400" b="1" dirty="0">
                <a:solidFill>
                  <a:srgbClr val="0070C0"/>
                </a:solidFill>
              </a:rPr>
              <a:t>……..</a:t>
            </a:r>
          </a:p>
          <a:p>
            <a:endParaRPr lang="it-IT" dirty="0"/>
          </a:p>
          <a:p>
            <a:endParaRPr lang="it-IT" dirty="0"/>
          </a:p>
        </p:txBody>
      </p:sp>
      <p:sp>
        <p:nvSpPr>
          <p:cNvPr id="3" name="Segnaposto data 2">
            <a:extLst>
              <a:ext uri="{FF2B5EF4-FFF2-40B4-BE49-F238E27FC236}">
                <a16:creationId xmlns:a16="http://schemas.microsoft.com/office/drawing/2014/main" id="{DBFF0476-3C37-4CA9-9233-0266B3485527}"/>
              </a:ext>
            </a:extLst>
          </p:cNvPr>
          <p:cNvSpPr>
            <a:spLocks noGrp="1"/>
          </p:cNvSpPr>
          <p:nvPr>
            <p:ph type="dt" sz="half" idx="10"/>
          </p:nvPr>
        </p:nvSpPr>
        <p:spPr/>
        <p:txBody>
          <a:bodyPr/>
          <a:lstStyle/>
          <a:p>
            <a:pPr>
              <a:defRPr/>
            </a:pPr>
            <a:fld id="{C12196E9-1F41-40B5-B5E4-1984D42EDB33}" type="datetime1">
              <a:rPr lang="it-IT" smtClean="0"/>
              <a:t>09/11/2017</a:t>
            </a:fld>
            <a:endParaRPr lang="it-IT"/>
          </a:p>
        </p:txBody>
      </p:sp>
      <p:sp>
        <p:nvSpPr>
          <p:cNvPr id="4" name="Segnaposto piè di pagina 3">
            <a:extLst>
              <a:ext uri="{FF2B5EF4-FFF2-40B4-BE49-F238E27FC236}">
                <a16:creationId xmlns:a16="http://schemas.microsoft.com/office/drawing/2014/main" id="{2B8160FF-B254-403B-AA23-4AF3524D7CD8}"/>
              </a:ext>
            </a:extLst>
          </p:cNvPr>
          <p:cNvSpPr>
            <a:spLocks noGrp="1"/>
          </p:cNvSpPr>
          <p:nvPr>
            <p:ph type="ftr" sz="quarter" idx="11"/>
          </p:nvPr>
        </p:nvSpPr>
        <p:spPr/>
        <p:txBody>
          <a:bodyPr/>
          <a:lstStyle/>
          <a:p>
            <a:pPr>
              <a:defRPr/>
            </a:pPr>
            <a:r>
              <a:rPr lang="it-IT"/>
              <a:t>Aurelia Orlandoni</a:t>
            </a:r>
          </a:p>
        </p:txBody>
      </p:sp>
      <p:sp>
        <p:nvSpPr>
          <p:cNvPr id="5" name="Segnaposto numero diapositiva 4">
            <a:extLst>
              <a:ext uri="{FF2B5EF4-FFF2-40B4-BE49-F238E27FC236}">
                <a16:creationId xmlns:a16="http://schemas.microsoft.com/office/drawing/2014/main" id="{7C3E3C0F-13BB-4002-80DC-9B2F073E53E0}"/>
              </a:ext>
            </a:extLst>
          </p:cNvPr>
          <p:cNvSpPr>
            <a:spLocks noGrp="1"/>
          </p:cNvSpPr>
          <p:nvPr>
            <p:ph type="sldNum" sz="quarter" idx="12"/>
          </p:nvPr>
        </p:nvSpPr>
        <p:spPr/>
        <p:txBody>
          <a:bodyPr>
            <a:normAutofit fontScale="92500"/>
          </a:bodyPr>
          <a:lstStyle/>
          <a:p>
            <a:pPr>
              <a:defRPr/>
            </a:pPr>
            <a:fld id="{72E06A69-4745-41B6-BCEC-723F03C547AB}" type="slidenum">
              <a:rPr lang="it-IT" smtClean="0"/>
              <a:pPr>
                <a:defRPr/>
              </a:pPr>
              <a:t>105</a:t>
            </a:fld>
            <a:endParaRPr lang="it-IT"/>
          </a:p>
        </p:txBody>
      </p:sp>
    </p:spTree>
    <p:extLst>
      <p:ext uri="{BB962C8B-B14F-4D97-AF65-F5344CB8AC3E}">
        <p14:creationId xmlns:p14="http://schemas.microsoft.com/office/powerpoint/2010/main" val="217006645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title"/>
          </p:nvPr>
        </p:nvSpPr>
        <p:spPr>
          <a:xfrm>
            <a:off x="657226" y="-40959"/>
            <a:ext cx="7823640" cy="660416"/>
          </a:xfrm>
        </p:spPr>
        <p:txBody>
          <a:bodyPr>
            <a:noAutofit/>
          </a:bodyPr>
          <a:lstStyle/>
          <a:p>
            <a:r>
              <a:rPr lang="it-IT" sz="3600" b="1" dirty="0">
                <a:solidFill>
                  <a:srgbClr val="0D69BD"/>
                </a:solidFill>
                <a:effectLst>
                  <a:outerShdw blurRad="50800" dist="38100" algn="l" rotWithShape="0">
                    <a:prstClr val="black">
                      <a:alpha val="40000"/>
                    </a:prstClr>
                  </a:outerShdw>
                </a:effectLst>
                <a:latin typeface="AngsanaUPC" panose="02020603050405020304" pitchFamily="18" charset="-34"/>
                <a:cs typeface="AngsanaUPC" panose="02020603050405020304" pitchFamily="18" charset="-34"/>
              </a:rPr>
              <a:t>lo «stato dell’arte»</a:t>
            </a:r>
          </a:p>
        </p:txBody>
      </p:sp>
      <p:sp>
        <p:nvSpPr>
          <p:cNvPr id="2" name="CasellaDiTesto 1"/>
          <p:cNvSpPr txBox="1"/>
          <p:nvPr/>
        </p:nvSpPr>
        <p:spPr>
          <a:xfrm>
            <a:off x="164299" y="4797152"/>
            <a:ext cx="8842549" cy="1384995"/>
          </a:xfrm>
          <a:prstGeom prst="rect">
            <a:avLst/>
          </a:prstGeom>
          <a:solidFill>
            <a:schemeClr val="tx2">
              <a:lumMod val="75000"/>
            </a:schemeClr>
          </a:solidFill>
        </p:spPr>
        <p:txBody>
          <a:bodyPr wrap="square" rtlCol="0">
            <a:spAutoFit/>
          </a:bodyPr>
          <a:lstStyle/>
          <a:p>
            <a:endParaRPr lang="it-IT" sz="2800" b="1" dirty="0">
              <a:solidFill>
                <a:srgbClr val="FFC000"/>
              </a:solidFill>
            </a:endParaRPr>
          </a:p>
          <a:p>
            <a:r>
              <a:rPr lang="it-IT" sz="2800" b="1" dirty="0">
                <a:solidFill>
                  <a:srgbClr val="FFC000"/>
                </a:solidFill>
              </a:rPr>
              <a:t>Dopo l’analisi di tutti i </a:t>
            </a:r>
            <a:r>
              <a:rPr lang="it-IT" sz="2800" b="1" dirty="0" err="1">
                <a:solidFill>
                  <a:srgbClr val="FFC000"/>
                </a:solidFill>
              </a:rPr>
              <a:t>pretest</a:t>
            </a:r>
            <a:r>
              <a:rPr lang="it-IT" sz="2800" b="1" dirty="0">
                <a:solidFill>
                  <a:srgbClr val="FFC000"/>
                </a:solidFill>
              </a:rPr>
              <a:t> sono sopravvissuti 255 item</a:t>
            </a:r>
          </a:p>
          <a:p>
            <a:endParaRPr lang="it-IT" sz="2800" b="1" dirty="0">
              <a:solidFill>
                <a:srgbClr val="FFC000"/>
              </a:solidFill>
            </a:endParaRPr>
          </a:p>
        </p:txBody>
      </p:sp>
      <p:pic>
        <p:nvPicPr>
          <p:cNvPr id="3" name="Immagine 2"/>
          <p:cNvPicPr>
            <a:picLocks noChangeAspect="1"/>
          </p:cNvPicPr>
          <p:nvPr/>
        </p:nvPicPr>
        <p:blipFill>
          <a:blip r:embed="rId2"/>
          <a:stretch>
            <a:fillRect/>
          </a:stretch>
        </p:blipFill>
        <p:spPr>
          <a:xfrm>
            <a:off x="323528" y="908720"/>
            <a:ext cx="8524092" cy="3420096"/>
          </a:xfrm>
          <a:prstGeom prst="rect">
            <a:avLst/>
          </a:prstGeom>
        </p:spPr>
      </p:pic>
    </p:spTree>
    <p:extLst>
      <p:ext uri="{BB962C8B-B14F-4D97-AF65-F5344CB8AC3E}">
        <p14:creationId xmlns:p14="http://schemas.microsoft.com/office/powerpoint/2010/main" val="228519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pPr>
              <a:defRPr/>
            </a:pPr>
            <a:fld id="{EE34D2BF-4841-4DCF-BB74-F46A438E86D6}" type="datetime1">
              <a:rPr lang="it-IT" smtClean="0"/>
              <a:t>09/11/2017</a:t>
            </a:fld>
            <a:endParaRPr lang="it-IT"/>
          </a:p>
        </p:txBody>
      </p:sp>
      <p:sp>
        <p:nvSpPr>
          <p:cNvPr id="5" name="Segnaposto piè di pagina 4"/>
          <p:cNvSpPr>
            <a:spLocks noGrp="1"/>
          </p:cNvSpPr>
          <p:nvPr>
            <p:ph type="ftr" sz="quarter" idx="11"/>
          </p:nvPr>
        </p:nvSpPr>
        <p:spPr/>
        <p:txBody>
          <a:bodyPr/>
          <a:lstStyle/>
          <a:p>
            <a:pPr>
              <a:defRPr/>
            </a:pPr>
            <a:r>
              <a:rPr lang="it-IT"/>
              <a:t>Aurelia Orlandoni</a:t>
            </a:r>
          </a:p>
        </p:txBody>
      </p:sp>
      <p:sp>
        <p:nvSpPr>
          <p:cNvPr id="6" name="Segnaposto numero diapositiva 5"/>
          <p:cNvSpPr>
            <a:spLocks noGrp="1"/>
          </p:cNvSpPr>
          <p:nvPr>
            <p:ph type="sldNum" sz="quarter" idx="12"/>
          </p:nvPr>
        </p:nvSpPr>
        <p:spPr/>
        <p:txBody>
          <a:bodyPr>
            <a:normAutofit fontScale="92500"/>
          </a:bodyPr>
          <a:lstStyle/>
          <a:p>
            <a:pPr>
              <a:defRPr/>
            </a:pPr>
            <a:fld id="{72E06A69-4745-41B6-BCEC-723F03C547AB}" type="slidenum">
              <a:rPr lang="it-IT" smtClean="0"/>
              <a:pPr>
                <a:defRPr/>
              </a:pPr>
              <a:t>107</a:t>
            </a:fld>
            <a:endParaRPr lang="it-IT"/>
          </a:p>
        </p:txBody>
      </p:sp>
      <p:sp>
        <p:nvSpPr>
          <p:cNvPr id="2" name="Titolo 1">
            <a:extLst>
              <a:ext uri="{FF2B5EF4-FFF2-40B4-BE49-F238E27FC236}">
                <a16:creationId xmlns:a16="http://schemas.microsoft.com/office/drawing/2014/main" id="{0B3A587E-3727-45DE-B851-59BF8687DE2F}"/>
              </a:ext>
            </a:extLst>
          </p:cNvPr>
          <p:cNvSpPr>
            <a:spLocks noGrp="1"/>
          </p:cNvSpPr>
          <p:nvPr>
            <p:ph type="title"/>
          </p:nvPr>
        </p:nvSpPr>
        <p:spPr/>
        <p:txBody>
          <a:bodyPr/>
          <a:lstStyle/>
          <a:p>
            <a:pPr algn="ctr"/>
            <a:r>
              <a:rPr lang="it-IT" sz="3600" b="1" dirty="0">
                <a:solidFill>
                  <a:srgbClr val="0D69BD"/>
                </a:solidFill>
                <a:effectLst>
                  <a:outerShdw blurRad="50800" dist="38100" algn="l" rotWithShape="0">
                    <a:prstClr val="black">
                      <a:alpha val="40000"/>
                    </a:prstClr>
                  </a:outerShdw>
                </a:effectLst>
                <a:latin typeface="AngsanaUPC" panose="02020603050405020304" pitchFamily="18" charset="-34"/>
                <a:cs typeface="AngsanaUPC" panose="02020603050405020304" pitchFamily="18" charset="-34"/>
              </a:rPr>
              <a:t>PRETEST 2017</a:t>
            </a:r>
          </a:p>
        </p:txBody>
      </p:sp>
      <p:pic>
        <p:nvPicPr>
          <p:cNvPr id="11" name="Immagine 10">
            <a:extLst>
              <a:ext uri="{FF2B5EF4-FFF2-40B4-BE49-F238E27FC236}">
                <a16:creationId xmlns:a16="http://schemas.microsoft.com/office/drawing/2014/main" id="{16E944BB-A139-49B7-A615-43D66AA4A998}"/>
              </a:ext>
            </a:extLst>
          </p:cNvPr>
          <p:cNvPicPr>
            <a:picLocks noChangeAspect="1"/>
          </p:cNvPicPr>
          <p:nvPr/>
        </p:nvPicPr>
        <p:blipFill>
          <a:blip r:embed="rId2"/>
          <a:stretch>
            <a:fillRect/>
          </a:stretch>
        </p:blipFill>
        <p:spPr>
          <a:xfrm>
            <a:off x="138112" y="2475928"/>
            <a:ext cx="8867775" cy="1857375"/>
          </a:xfrm>
          <a:prstGeom prst="rect">
            <a:avLst/>
          </a:prstGeom>
        </p:spPr>
      </p:pic>
    </p:spTree>
    <p:extLst>
      <p:ext uri="{BB962C8B-B14F-4D97-AF65-F5344CB8AC3E}">
        <p14:creationId xmlns:p14="http://schemas.microsoft.com/office/powerpoint/2010/main" val="45154896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C6B9DE-ABB2-4264-97AD-6F3C8439F134}"/>
              </a:ext>
            </a:extLst>
          </p:cNvPr>
          <p:cNvSpPr>
            <a:spLocks noGrp="1"/>
          </p:cNvSpPr>
          <p:nvPr>
            <p:ph type="title"/>
          </p:nvPr>
        </p:nvSpPr>
        <p:spPr>
          <a:xfrm>
            <a:off x="179512" y="365760"/>
            <a:ext cx="8964488" cy="548640"/>
          </a:xfrm>
        </p:spPr>
        <p:txBody>
          <a:bodyPr/>
          <a:lstStyle/>
          <a:p>
            <a:r>
              <a:rPr lang="it-IT" b="1" dirty="0">
                <a:solidFill>
                  <a:srgbClr val="0070C0"/>
                </a:solidFill>
                <a:effectLst>
                  <a:outerShdw blurRad="50800" dist="38100" algn="l" rotWithShape="0">
                    <a:prstClr val="black">
                      <a:alpha val="40000"/>
                    </a:prstClr>
                  </a:outerShdw>
                </a:effectLst>
                <a:latin typeface="AngsanaUPC" panose="02020603050405020304" pitchFamily="18" charset="-34"/>
                <a:cs typeface="AngsanaUPC" panose="02020603050405020304" pitchFamily="18" charset="-34"/>
              </a:rPr>
              <a:t>Una sperimentazione con gli studenti UNIBO</a:t>
            </a:r>
            <a:endParaRPr lang="it-IT" b="1" dirty="0">
              <a:solidFill>
                <a:srgbClr val="0070C0"/>
              </a:solidFill>
            </a:endParaRPr>
          </a:p>
        </p:txBody>
      </p:sp>
      <p:sp>
        <p:nvSpPr>
          <p:cNvPr id="4" name="Segnaposto data 3">
            <a:extLst>
              <a:ext uri="{FF2B5EF4-FFF2-40B4-BE49-F238E27FC236}">
                <a16:creationId xmlns:a16="http://schemas.microsoft.com/office/drawing/2014/main" id="{A6F2E88E-DC9C-4DEC-BF71-C76CB5E1987E}"/>
              </a:ext>
            </a:extLst>
          </p:cNvPr>
          <p:cNvSpPr>
            <a:spLocks noGrp="1"/>
          </p:cNvSpPr>
          <p:nvPr>
            <p:ph type="dt" sz="half" idx="10"/>
          </p:nvPr>
        </p:nvSpPr>
        <p:spPr/>
        <p:txBody>
          <a:bodyPr/>
          <a:lstStyle/>
          <a:p>
            <a:pPr>
              <a:defRPr/>
            </a:pPr>
            <a:fld id="{541F7BF0-4EC5-4260-BEE2-288C793600FE}" type="datetime1">
              <a:rPr lang="it-IT" smtClean="0"/>
              <a:t>09/11/2017</a:t>
            </a:fld>
            <a:endParaRPr lang="it-IT"/>
          </a:p>
        </p:txBody>
      </p:sp>
      <p:sp>
        <p:nvSpPr>
          <p:cNvPr id="5" name="Segnaposto piè di pagina 4">
            <a:extLst>
              <a:ext uri="{FF2B5EF4-FFF2-40B4-BE49-F238E27FC236}">
                <a16:creationId xmlns:a16="http://schemas.microsoft.com/office/drawing/2014/main" id="{33462A81-6E54-4162-AD31-2346E75AAC47}"/>
              </a:ext>
            </a:extLst>
          </p:cNvPr>
          <p:cNvSpPr>
            <a:spLocks noGrp="1"/>
          </p:cNvSpPr>
          <p:nvPr>
            <p:ph type="ftr" sz="quarter" idx="11"/>
          </p:nvPr>
        </p:nvSpPr>
        <p:spPr/>
        <p:txBody>
          <a:bodyPr/>
          <a:lstStyle/>
          <a:p>
            <a:pPr>
              <a:defRPr/>
            </a:pPr>
            <a:r>
              <a:rPr lang="it-IT"/>
              <a:t>Aurelia Orlandoni</a:t>
            </a:r>
          </a:p>
        </p:txBody>
      </p:sp>
      <p:sp>
        <p:nvSpPr>
          <p:cNvPr id="6" name="Segnaposto numero diapositiva 5">
            <a:extLst>
              <a:ext uri="{FF2B5EF4-FFF2-40B4-BE49-F238E27FC236}">
                <a16:creationId xmlns:a16="http://schemas.microsoft.com/office/drawing/2014/main" id="{2B51BE21-9E64-4175-91CE-6B52F67A80B4}"/>
              </a:ext>
            </a:extLst>
          </p:cNvPr>
          <p:cNvSpPr>
            <a:spLocks noGrp="1"/>
          </p:cNvSpPr>
          <p:nvPr>
            <p:ph type="sldNum" sz="quarter" idx="12"/>
          </p:nvPr>
        </p:nvSpPr>
        <p:spPr/>
        <p:txBody>
          <a:bodyPr>
            <a:normAutofit fontScale="92500"/>
          </a:bodyPr>
          <a:lstStyle/>
          <a:p>
            <a:pPr>
              <a:defRPr/>
            </a:pPr>
            <a:fld id="{72E06A69-4745-41B6-BCEC-723F03C547AB}" type="slidenum">
              <a:rPr lang="it-IT" smtClean="0"/>
              <a:pPr>
                <a:defRPr/>
              </a:pPr>
              <a:t>108</a:t>
            </a:fld>
            <a:endParaRPr lang="it-IT"/>
          </a:p>
        </p:txBody>
      </p:sp>
      <p:sp>
        <p:nvSpPr>
          <p:cNvPr id="7" name="CasellaDiTesto 6">
            <a:extLst>
              <a:ext uri="{FF2B5EF4-FFF2-40B4-BE49-F238E27FC236}">
                <a16:creationId xmlns:a16="http://schemas.microsoft.com/office/drawing/2014/main" id="{0BD8B40B-87F3-4315-8076-5ABF90E2EB5D}"/>
              </a:ext>
            </a:extLst>
          </p:cNvPr>
          <p:cNvSpPr txBox="1"/>
          <p:nvPr/>
        </p:nvSpPr>
        <p:spPr>
          <a:xfrm>
            <a:off x="50983" y="1052736"/>
            <a:ext cx="8784976" cy="4093428"/>
          </a:xfrm>
          <a:prstGeom prst="rect">
            <a:avLst/>
          </a:prstGeom>
          <a:noFill/>
        </p:spPr>
        <p:txBody>
          <a:bodyPr wrap="square" rtlCol="0">
            <a:spAutoFit/>
          </a:bodyPr>
          <a:lstStyle/>
          <a:p>
            <a:r>
              <a:rPr lang="it-IT" sz="2400" dirty="0"/>
              <a:t>Sperimentazione di un fascicolo con alcune domande di L13 a circa 250 studenti del primo anno dell’Università di Bologna – Alma Mater </a:t>
            </a:r>
            <a:r>
              <a:rPr lang="it-IT" sz="2400" dirty="0" err="1"/>
              <a:t>Studiorum</a:t>
            </a:r>
            <a:r>
              <a:rPr lang="it-IT" sz="2400" dirty="0"/>
              <a:t>, </a:t>
            </a:r>
            <a:r>
              <a:rPr lang="it-IT" sz="2400" dirty="0" err="1"/>
              <a:t>a.a</a:t>
            </a:r>
            <a:r>
              <a:rPr lang="it-IT" sz="2400" dirty="0"/>
              <a:t>. 2016/17 frequentanti i seguenti corsi di laurea:</a:t>
            </a:r>
          </a:p>
          <a:p>
            <a:endParaRPr lang="it-IT" sz="1000" dirty="0"/>
          </a:p>
          <a:p>
            <a:pPr marL="457200" indent="-457200">
              <a:buAutoNum type="arabicParenR"/>
            </a:pPr>
            <a:r>
              <a:rPr lang="it-IT" sz="2400" dirty="0"/>
              <a:t>80 studenti di Chimica e Tecnologie Farmaceutiche</a:t>
            </a:r>
          </a:p>
          <a:p>
            <a:pPr marL="457200" indent="-457200">
              <a:buAutoNum type="arabicParenR"/>
            </a:pPr>
            <a:r>
              <a:rPr lang="it-IT" sz="2400" dirty="0"/>
              <a:t>70 studenti di Scienze statistiche</a:t>
            </a:r>
          </a:p>
          <a:p>
            <a:pPr marL="457200" indent="-457200">
              <a:buAutoNum type="arabicParenR"/>
            </a:pPr>
            <a:r>
              <a:rPr lang="it-IT" sz="2400" dirty="0"/>
              <a:t>30 studenti di Ingegneria</a:t>
            </a:r>
          </a:p>
          <a:p>
            <a:pPr marL="457200" indent="-457200">
              <a:buAutoNum type="arabicParenR"/>
            </a:pPr>
            <a:r>
              <a:rPr lang="it-IT" sz="2400" dirty="0"/>
              <a:t>70 studenti di Scienze della Formazione Primaria</a:t>
            </a:r>
          </a:p>
          <a:p>
            <a:pPr marL="457200" indent="-457200">
              <a:buAutoNum type="arabicParenR"/>
            </a:pPr>
            <a:endParaRPr lang="it-IT" sz="1000" dirty="0"/>
          </a:p>
          <a:p>
            <a:pPr marL="342900" indent="-342900">
              <a:buFont typeface="Arial"/>
              <a:buChar char="•"/>
            </a:pPr>
            <a:r>
              <a:rPr lang="it-IT" sz="2400" dirty="0"/>
              <a:t>30 item di 4 ambiti di contenuto</a:t>
            </a:r>
          </a:p>
          <a:p>
            <a:pPr marL="342900" indent="-342900">
              <a:buFont typeface="Arial"/>
              <a:buChar char="•"/>
            </a:pPr>
            <a:r>
              <a:rPr lang="it-IT" sz="2400" dirty="0"/>
              <a:t>Somministrazione della durata di 1 ora </a:t>
            </a:r>
          </a:p>
        </p:txBody>
      </p:sp>
    </p:spTree>
    <p:extLst>
      <p:ext uri="{BB962C8B-B14F-4D97-AF65-F5344CB8AC3E}">
        <p14:creationId xmlns:p14="http://schemas.microsoft.com/office/powerpoint/2010/main" val="241929171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7D64875B-5B44-4176-93BA-D1BC340B41A6}"/>
              </a:ext>
            </a:extLst>
          </p:cNvPr>
          <p:cNvSpPr>
            <a:spLocks noGrp="1"/>
          </p:cNvSpPr>
          <p:nvPr>
            <p:ph type="dt" sz="half" idx="10"/>
          </p:nvPr>
        </p:nvSpPr>
        <p:spPr/>
        <p:txBody>
          <a:bodyPr/>
          <a:lstStyle/>
          <a:p>
            <a:pPr>
              <a:defRPr/>
            </a:pPr>
            <a:fld id="{541F7BF0-4EC5-4260-BEE2-288C793600FE}" type="datetime1">
              <a:rPr lang="it-IT" smtClean="0"/>
              <a:t>09/11/2017</a:t>
            </a:fld>
            <a:endParaRPr lang="it-IT"/>
          </a:p>
        </p:txBody>
      </p:sp>
      <p:sp>
        <p:nvSpPr>
          <p:cNvPr id="5" name="Segnaposto piè di pagina 4">
            <a:extLst>
              <a:ext uri="{FF2B5EF4-FFF2-40B4-BE49-F238E27FC236}">
                <a16:creationId xmlns:a16="http://schemas.microsoft.com/office/drawing/2014/main" id="{259322FE-6C70-4349-9141-ADAE5BE3865C}"/>
              </a:ext>
            </a:extLst>
          </p:cNvPr>
          <p:cNvSpPr>
            <a:spLocks noGrp="1"/>
          </p:cNvSpPr>
          <p:nvPr>
            <p:ph type="ftr" sz="quarter" idx="11"/>
          </p:nvPr>
        </p:nvSpPr>
        <p:spPr/>
        <p:txBody>
          <a:bodyPr/>
          <a:lstStyle/>
          <a:p>
            <a:pPr>
              <a:defRPr/>
            </a:pPr>
            <a:r>
              <a:rPr lang="it-IT"/>
              <a:t>Aurelia Orlandoni</a:t>
            </a:r>
          </a:p>
        </p:txBody>
      </p:sp>
      <p:sp>
        <p:nvSpPr>
          <p:cNvPr id="6" name="Segnaposto numero diapositiva 5">
            <a:extLst>
              <a:ext uri="{FF2B5EF4-FFF2-40B4-BE49-F238E27FC236}">
                <a16:creationId xmlns:a16="http://schemas.microsoft.com/office/drawing/2014/main" id="{40EC18A2-17A1-4FF1-B113-23F668FB09D5}"/>
              </a:ext>
            </a:extLst>
          </p:cNvPr>
          <p:cNvSpPr>
            <a:spLocks noGrp="1"/>
          </p:cNvSpPr>
          <p:nvPr>
            <p:ph type="sldNum" sz="quarter" idx="12"/>
          </p:nvPr>
        </p:nvSpPr>
        <p:spPr/>
        <p:txBody>
          <a:bodyPr>
            <a:normAutofit fontScale="92500"/>
          </a:bodyPr>
          <a:lstStyle/>
          <a:p>
            <a:pPr>
              <a:defRPr/>
            </a:pPr>
            <a:fld id="{72E06A69-4745-41B6-BCEC-723F03C547AB}" type="slidenum">
              <a:rPr lang="it-IT" smtClean="0"/>
              <a:pPr>
                <a:defRPr/>
              </a:pPr>
              <a:t>109</a:t>
            </a:fld>
            <a:endParaRPr lang="it-IT"/>
          </a:p>
        </p:txBody>
      </p:sp>
      <p:pic>
        <p:nvPicPr>
          <p:cNvPr id="7" name="Immagine 6">
            <a:extLst>
              <a:ext uri="{FF2B5EF4-FFF2-40B4-BE49-F238E27FC236}">
                <a16:creationId xmlns:a16="http://schemas.microsoft.com/office/drawing/2014/main" id="{67FB998E-E8A7-4BED-8680-4C891CF3532E}"/>
              </a:ext>
            </a:extLst>
          </p:cNvPr>
          <p:cNvPicPr>
            <a:picLocks noChangeAspect="1"/>
          </p:cNvPicPr>
          <p:nvPr/>
        </p:nvPicPr>
        <p:blipFill>
          <a:blip r:embed="rId2"/>
          <a:stretch>
            <a:fillRect/>
          </a:stretch>
        </p:blipFill>
        <p:spPr>
          <a:xfrm>
            <a:off x="-22509" y="404664"/>
            <a:ext cx="4718204" cy="2997513"/>
          </a:xfrm>
          <a:prstGeom prst="rect">
            <a:avLst/>
          </a:prstGeom>
        </p:spPr>
      </p:pic>
      <p:pic>
        <p:nvPicPr>
          <p:cNvPr id="8" name="Immagine 7">
            <a:extLst>
              <a:ext uri="{FF2B5EF4-FFF2-40B4-BE49-F238E27FC236}">
                <a16:creationId xmlns:a16="http://schemas.microsoft.com/office/drawing/2014/main" id="{9D7099E2-40D3-466A-9B06-B78670E89907}"/>
              </a:ext>
            </a:extLst>
          </p:cNvPr>
          <p:cNvPicPr>
            <a:picLocks noChangeAspect="1"/>
          </p:cNvPicPr>
          <p:nvPr/>
        </p:nvPicPr>
        <p:blipFill>
          <a:blip r:embed="rId3"/>
          <a:stretch>
            <a:fillRect/>
          </a:stretch>
        </p:blipFill>
        <p:spPr>
          <a:xfrm>
            <a:off x="4854819" y="209315"/>
            <a:ext cx="3546219" cy="3388210"/>
          </a:xfrm>
          <a:prstGeom prst="rect">
            <a:avLst/>
          </a:prstGeom>
        </p:spPr>
      </p:pic>
      <p:sp>
        <p:nvSpPr>
          <p:cNvPr id="10" name="CasellaDiTesto 9">
            <a:extLst>
              <a:ext uri="{FF2B5EF4-FFF2-40B4-BE49-F238E27FC236}">
                <a16:creationId xmlns:a16="http://schemas.microsoft.com/office/drawing/2014/main" id="{4C18DD5F-85A0-4470-B453-607F20468F41}"/>
              </a:ext>
            </a:extLst>
          </p:cNvPr>
          <p:cNvSpPr txBox="1"/>
          <p:nvPr/>
        </p:nvSpPr>
        <p:spPr>
          <a:xfrm>
            <a:off x="1547664" y="3627839"/>
            <a:ext cx="5009628" cy="2031325"/>
          </a:xfrm>
          <a:prstGeom prst="rect">
            <a:avLst/>
          </a:prstGeom>
          <a:solidFill>
            <a:srgbClr val="FFFF00"/>
          </a:solidFill>
        </p:spPr>
        <p:txBody>
          <a:bodyPr wrap="square" rtlCol="0">
            <a:spAutoFit/>
          </a:bodyPr>
          <a:lstStyle/>
          <a:p>
            <a:pPr marL="285750" indent="-285750">
              <a:buFont typeface="Wingdings" charset="2"/>
              <a:buChar char="Ø"/>
            </a:pPr>
            <a:r>
              <a:rPr lang="it-IT" dirty="0"/>
              <a:t> Qual è lo scopo della domanda?</a:t>
            </a:r>
          </a:p>
          <a:p>
            <a:pPr marL="285750" indent="-285750">
              <a:buFont typeface="Wingdings" charset="2"/>
              <a:buChar char="Ø"/>
            </a:pPr>
            <a:endParaRPr lang="it-IT" dirty="0"/>
          </a:p>
          <a:p>
            <a:pPr marL="285750" indent="-285750">
              <a:buFont typeface="Wingdings" charset="2"/>
              <a:buChar char="Ø"/>
            </a:pPr>
            <a:r>
              <a:rPr lang="it-IT" dirty="0"/>
              <a:t> Quali strategie possono essere messe in atto per rispondere alla domanda?</a:t>
            </a:r>
          </a:p>
          <a:p>
            <a:pPr marL="285750" indent="-285750">
              <a:buFont typeface="Wingdings" charset="2"/>
              <a:buChar char="Ø"/>
            </a:pPr>
            <a:endParaRPr lang="it-IT" dirty="0"/>
          </a:p>
          <a:p>
            <a:pPr marL="285750" indent="-285750">
              <a:buFont typeface="Wingdings" charset="2"/>
              <a:buChar char="Ø"/>
            </a:pPr>
            <a:r>
              <a:rPr lang="it-IT" dirty="0"/>
              <a:t> Quali errori individuano i </a:t>
            </a:r>
            <a:r>
              <a:rPr lang="it-IT" dirty="0" err="1"/>
              <a:t>distrattori</a:t>
            </a:r>
            <a:r>
              <a:rPr lang="it-IT" dirty="0"/>
              <a:t> della domanda?</a:t>
            </a:r>
          </a:p>
        </p:txBody>
      </p:sp>
    </p:spTree>
    <p:extLst>
      <p:ext uri="{BB962C8B-B14F-4D97-AF65-F5344CB8AC3E}">
        <p14:creationId xmlns:p14="http://schemas.microsoft.com/office/powerpoint/2010/main" val="3126448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a:xfrm>
            <a:off x="107504" y="116632"/>
            <a:ext cx="8579296" cy="633412"/>
          </a:xfrm>
        </p:spPr>
        <p:txBody>
          <a:bodyPr/>
          <a:lstStyle/>
          <a:p>
            <a:pPr eaLnBrk="1" hangingPunct="1"/>
            <a:r>
              <a:rPr lang="it-IT" sz="2800" b="1" dirty="0">
                <a:solidFill>
                  <a:srgbClr val="0679A3"/>
                </a:solidFill>
                <a:latin typeface="Calibri" charset="0"/>
              </a:rPr>
              <a:t>Restituzione dei risultati delle prove INVALSI</a:t>
            </a:r>
          </a:p>
        </p:txBody>
      </p:sp>
      <p:sp>
        <p:nvSpPr>
          <p:cNvPr id="5" name="Segnaposto numero diapositiva 4"/>
          <p:cNvSpPr>
            <a:spLocks noGrp="1"/>
          </p:cNvSpPr>
          <p:nvPr>
            <p:ph type="sldNum" sz="quarter" idx="12"/>
          </p:nvPr>
        </p:nvSpPr>
        <p:spPr/>
        <p:txBody>
          <a:bodyPr/>
          <a:lstStyle/>
          <a:p>
            <a:pPr>
              <a:defRPr/>
            </a:pPr>
            <a:fld id="{72E06A69-4745-41B6-BCEC-723F03C547AB}" type="slidenum">
              <a:rPr lang="it-IT" smtClean="0"/>
              <a:pPr>
                <a:defRPr/>
              </a:pPr>
              <a:t>11</a:t>
            </a:fld>
            <a:endParaRPr lang="it-IT"/>
          </a:p>
        </p:txBody>
      </p:sp>
      <p:pic>
        <p:nvPicPr>
          <p:cNvPr id="8" name="Immagine 7">
            <a:extLst>
              <a:ext uri="{FF2B5EF4-FFF2-40B4-BE49-F238E27FC236}">
                <a16:creationId xmlns:a16="http://schemas.microsoft.com/office/drawing/2014/main" id="{3A9BA20A-85C9-4BB4-A1E9-B991DC80BE54}"/>
              </a:ext>
            </a:extLst>
          </p:cNvPr>
          <p:cNvPicPr/>
          <p:nvPr/>
        </p:nvPicPr>
        <p:blipFill>
          <a:blip r:embed="rId3"/>
          <a:stretch>
            <a:fillRect/>
          </a:stretch>
        </p:blipFill>
        <p:spPr>
          <a:xfrm>
            <a:off x="107504" y="750044"/>
            <a:ext cx="8796454" cy="4047107"/>
          </a:xfrm>
          <a:prstGeom prst="rect">
            <a:avLst/>
          </a:prstGeom>
        </p:spPr>
      </p:pic>
      <p:sp>
        <p:nvSpPr>
          <p:cNvPr id="2" name="Segnaposto data 1">
            <a:extLst>
              <a:ext uri="{FF2B5EF4-FFF2-40B4-BE49-F238E27FC236}">
                <a16:creationId xmlns:a16="http://schemas.microsoft.com/office/drawing/2014/main" id="{11299AC5-DA46-46EC-8049-858BFF34E99A}"/>
              </a:ext>
            </a:extLst>
          </p:cNvPr>
          <p:cNvSpPr>
            <a:spLocks noGrp="1"/>
          </p:cNvSpPr>
          <p:nvPr>
            <p:ph type="dt" sz="half" idx="10"/>
          </p:nvPr>
        </p:nvSpPr>
        <p:spPr/>
        <p:txBody>
          <a:bodyPr/>
          <a:lstStyle/>
          <a:p>
            <a:pPr>
              <a:defRPr/>
            </a:pPr>
            <a:fld id="{E4230C3B-1B48-4DDE-818B-53806D146248}" type="datetime1">
              <a:rPr lang="it-IT" smtClean="0"/>
              <a:t>09/11/2017</a:t>
            </a:fld>
            <a:endParaRPr lang="it-IT"/>
          </a:p>
        </p:txBody>
      </p:sp>
      <p:sp>
        <p:nvSpPr>
          <p:cNvPr id="3" name="Segnaposto piè di pagina 2">
            <a:extLst>
              <a:ext uri="{FF2B5EF4-FFF2-40B4-BE49-F238E27FC236}">
                <a16:creationId xmlns:a16="http://schemas.microsoft.com/office/drawing/2014/main" id="{1EF9B4B1-F349-4F76-B090-980FF50A1826}"/>
              </a:ext>
            </a:extLst>
          </p:cNvPr>
          <p:cNvSpPr>
            <a:spLocks noGrp="1"/>
          </p:cNvSpPr>
          <p:nvPr>
            <p:ph type="ftr" sz="quarter" idx="11"/>
          </p:nvPr>
        </p:nvSpPr>
        <p:spPr/>
        <p:txBody>
          <a:bodyPr/>
          <a:lstStyle/>
          <a:p>
            <a:pPr>
              <a:defRPr/>
            </a:pPr>
            <a:r>
              <a:rPr lang="it-IT"/>
              <a:t>Aurelia Orlandoni</a:t>
            </a:r>
          </a:p>
        </p:txBody>
      </p:sp>
    </p:spTree>
    <p:extLst>
      <p:ext uri="{BB962C8B-B14F-4D97-AF65-F5344CB8AC3E}">
        <p14:creationId xmlns:p14="http://schemas.microsoft.com/office/powerpoint/2010/main" val="305018453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egnaposto contenuto 8"/>
          <p:cNvPicPr>
            <a:picLocks noGrp="1" noChangeAspect="1"/>
          </p:cNvPicPr>
          <p:nvPr>
            <p:ph sz="quarter" idx="4294967295"/>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56169" y="298581"/>
            <a:ext cx="860107" cy="829388"/>
          </a:xfrm>
          <a:prstGeom prst="rect">
            <a:avLst/>
          </a:prstGeom>
          <a:effectLst>
            <a:outerShdw blurRad="50800" dist="50800" dir="5400000" algn="ctr" rotWithShape="0">
              <a:srgbClr val="000000">
                <a:alpha val="0"/>
              </a:srgbClr>
            </a:outerShdw>
          </a:effectLst>
        </p:spPr>
      </p:pic>
      <p:pic>
        <p:nvPicPr>
          <p:cNvPr id="4" name="Immagine 3"/>
          <p:cNvPicPr>
            <a:picLocks noChangeAspect="1"/>
          </p:cNvPicPr>
          <p:nvPr/>
        </p:nvPicPr>
        <p:blipFill>
          <a:blip r:embed="rId4"/>
          <a:stretch>
            <a:fillRect/>
          </a:stretch>
        </p:blipFill>
        <p:spPr>
          <a:xfrm>
            <a:off x="358509" y="1339603"/>
            <a:ext cx="3428318" cy="2178038"/>
          </a:xfrm>
          <a:prstGeom prst="rect">
            <a:avLst/>
          </a:prstGeom>
        </p:spPr>
      </p:pic>
      <p:pic>
        <p:nvPicPr>
          <p:cNvPr id="3" name="Immagine 2"/>
          <p:cNvPicPr>
            <a:picLocks noChangeAspect="1"/>
          </p:cNvPicPr>
          <p:nvPr/>
        </p:nvPicPr>
        <p:blipFill>
          <a:blip r:embed="rId5"/>
          <a:stretch>
            <a:fillRect/>
          </a:stretch>
        </p:blipFill>
        <p:spPr>
          <a:xfrm>
            <a:off x="361636" y="3517641"/>
            <a:ext cx="8345319" cy="2652053"/>
          </a:xfrm>
          <a:prstGeom prst="rect">
            <a:avLst/>
          </a:prstGeom>
        </p:spPr>
      </p:pic>
      <p:sp>
        <p:nvSpPr>
          <p:cNvPr id="10" name="Titolo 1"/>
          <p:cNvSpPr>
            <a:spLocks noGrp="1"/>
          </p:cNvSpPr>
          <p:nvPr>
            <p:ph type="title"/>
          </p:nvPr>
        </p:nvSpPr>
        <p:spPr>
          <a:xfrm>
            <a:off x="388170" y="283173"/>
            <a:ext cx="8964488" cy="430102"/>
          </a:xfrm>
        </p:spPr>
        <p:txBody>
          <a:bodyPr>
            <a:noAutofit/>
          </a:bodyPr>
          <a:lstStyle/>
          <a:p>
            <a:pPr algn="ctr"/>
            <a:r>
              <a:rPr lang="it-IT" sz="3600" b="1" dirty="0">
                <a:solidFill>
                  <a:srgbClr val="0070C0"/>
                </a:solidFill>
                <a:effectLst>
                  <a:outerShdw blurRad="50800" dist="38100" algn="l" rotWithShape="0">
                    <a:prstClr val="black">
                      <a:alpha val="40000"/>
                    </a:prstClr>
                  </a:outerShdw>
                </a:effectLst>
                <a:latin typeface="AngsanaUPC" panose="02020603050405020304" pitchFamily="18" charset="-34"/>
                <a:cs typeface="AngsanaUPC" panose="02020603050405020304" pitchFamily="18" charset="-34"/>
              </a:rPr>
              <a:t>analisi didattica in verticale</a:t>
            </a:r>
            <a:endParaRPr lang="it-IT" sz="4500" dirty="0">
              <a:solidFill>
                <a:srgbClr val="990000"/>
              </a:solidFill>
              <a:effectLst>
                <a:outerShdw blurRad="50800" dist="38100" algn="l" rotWithShape="0">
                  <a:prstClr val="black">
                    <a:alpha val="40000"/>
                  </a:prstClr>
                </a:outerShdw>
              </a:effectLst>
              <a:latin typeface="AngsanaUPC" panose="02020603050405020304" pitchFamily="18" charset="-34"/>
              <a:cs typeface="AngsanaUPC" panose="02020603050405020304" pitchFamily="18" charset="-34"/>
            </a:endParaRPr>
          </a:p>
        </p:txBody>
      </p:sp>
      <p:sp>
        <p:nvSpPr>
          <p:cNvPr id="2" name="Esplosione: 8 punte 1">
            <a:extLst>
              <a:ext uri="{FF2B5EF4-FFF2-40B4-BE49-F238E27FC236}">
                <a16:creationId xmlns:a16="http://schemas.microsoft.com/office/drawing/2014/main" id="{3CC42CA4-0E3E-4A30-B77A-2BA969551C30}"/>
              </a:ext>
            </a:extLst>
          </p:cNvPr>
          <p:cNvSpPr/>
          <p:nvPr/>
        </p:nvSpPr>
        <p:spPr>
          <a:xfrm>
            <a:off x="1619672" y="5517232"/>
            <a:ext cx="216024" cy="216024"/>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8995086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egnaposto contenuto 8"/>
          <p:cNvPicPr>
            <a:picLocks noGrp="1" noChangeAspect="1"/>
          </p:cNvPicPr>
          <p:nvPr>
            <p:ph sz="quarter" idx="4294967295"/>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56169" y="298581"/>
            <a:ext cx="860107" cy="829388"/>
          </a:xfrm>
          <a:prstGeom prst="rect">
            <a:avLst/>
          </a:prstGeom>
          <a:effectLst>
            <a:outerShdw blurRad="50800" dist="50800" dir="5400000" algn="ctr" rotWithShape="0">
              <a:srgbClr val="000000">
                <a:alpha val="0"/>
              </a:srgbClr>
            </a:outerShdw>
          </a:effectLst>
        </p:spPr>
      </p:pic>
      <p:pic>
        <p:nvPicPr>
          <p:cNvPr id="6" name="Immagine 5"/>
          <p:cNvPicPr>
            <a:picLocks noChangeAspect="1"/>
          </p:cNvPicPr>
          <p:nvPr/>
        </p:nvPicPr>
        <p:blipFill>
          <a:blip r:embed="rId4"/>
          <a:stretch>
            <a:fillRect/>
          </a:stretch>
        </p:blipFill>
        <p:spPr>
          <a:xfrm>
            <a:off x="363894" y="1334944"/>
            <a:ext cx="2965825" cy="2833677"/>
          </a:xfrm>
          <a:prstGeom prst="rect">
            <a:avLst/>
          </a:prstGeom>
        </p:spPr>
      </p:pic>
      <p:pic>
        <p:nvPicPr>
          <p:cNvPr id="2" name="Immagine 1"/>
          <p:cNvPicPr>
            <a:picLocks noChangeAspect="1"/>
          </p:cNvPicPr>
          <p:nvPr/>
        </p:nvPicPr>
        <p:blipFill>
          <a:blip r:embed="rId5"/>
          <a:stretch>
            <a:fillRect/>
          </a:stretch>
        </p:blipFill>
        <p:spPr>
          <a:xfrm>
            <a:off x="363894" y="4096139"/>
            <a:ext cx="8033143" cy="2645229"/>
          </a:xfrm>
          <a:prstGeom prst="rect">
            <a:avLst/>
          </a:prstGeom>
        </p:spPr>
      </p:pic>
      <p:sp>
        <p:nvSpPr>
          <p:cNvPr id="8" name="Titolo 1">
            <a:extLst>
              <a:ext uri="{FF2B5EF4-FFF2-40B4-BE49-F238E27FC236}">
                <a16:creationId xmlns:a16="http://schemas.microsoft.com/office/drawing/2014/main" id="{2B3957B5-BE24-4114-9119-06A583E9BBD6}"/>
              </a:ext>
            </a:extLst>
          </p:cNvPr>
          <p:cNvSpPr>
            <a:spLocks noGrp="1"/>
          </p:cNvSpPr>
          <p:nvPr>
            <p:ph type="title"/>
          </p:nvPr>
        </p:nvSpPr>
        <p:spPr>
          <a:xfrm>
            <a:off x="388170" y="283173"/>
            <a:ext cx="8964488" cy="430102"/>
          </a:xfrm>
        </p:spPr>
        <p:txBody>
          <a:bodyPr>
            <a:noAutofit/>
          </a:bodyPr>
          <a:lstStyle/>
          <a:p>
            <a:pPr algn="ctr"/>
            <a:r>
              <a:rPr lang="it-IT" sz="3600" b="1" dirty="0">
                <a:solidFill>
                  <a:srgbClr val="0070C0"/>
                </a:solidFill>
                <a:effectLst>
                  <a:outerShdw blurRad="50800" dist="38100" algn="l" rotWithShape="0">
                    <a:prstClr val="black">
                      <a:alpha val="40000"/>
                    </a:prstClr>
                  </a:outerShdw>
                </a:effectLst>
                <a:latin typeface="AngsanaUPC" panose="02020603050405020304" pitchFamily="18" charset="-34"/>
                <a:cs typeface="AngsanaUPC" panose="02020603050405020304" pitchFamily="18" charset="-34"/>
              </a:rPr>
              <a:t>analisi didattica in verticale</a:t>
            </a:r>
            <a:endParaRPr lang="it-IT" sz="4500" dirty="0">
              <a:solidFill>
                <a:srgbClr val="990000"/>
              </a:solidFill>
              <a:effectLst>
                <a:outerShdw blurRad="50800" dist="38100" algn="l" rotWithShape="0">
                  <a:prstClr val="black">
                    <a:alpha val="40000"/>
                  </a:prstClr>
                </a:outerShdw>
              </a:effectLst>
              <a:latin typeface="AngsanaUPC" panose="02020603050405020304" pitchFamily="18" charset="-34"/>
              <a:cs typeface="AngsanaUPC" panose="02020603050405020304" pitchFamily="18" charset="-34"/>
            </a:endParaRPr>
          </a:p>
        </p:txBody>
      </p:sp>
      <p:sp>
        <p:nvSpPr>
          <p:cNvPr id="11" name="Esplosione: 8 punte 10">
            <a:extLst>
              <a:ext uri="{FF2B5EF4-FFF2-40B4-BE49-F238E27FC236}">
                <a16:creationId xmlns:a16="http://schemas.microsoft.com/office/drawing/2014/main" id="{ACB430AF-D0F3-4ACF-97C7-A0FF5311DF60}"/>
              </a:ext>
            </a:extLst>
          </p:cNvPr>
          <p:cNvSpPr/>
          <p:nvPr/>
        </p:nvSpPr>
        <p:spPr>
          <a:xfrm>
            <a:off x="1408264" y="5589240"/>
            <a:ext cx="216024" cy="216024"/>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8716823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8"/>
          <p:cNvPicPr>
            <a:picLocks noGrp="1" noChangeAspect="1"/>
          </p:cNvPicPr>
          <p:nvPr>
            <p:ph sz="quarter" idx="4294967295"/>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58807" y="536825"/>
            <a:ext cx="689882" cy="665243"/>
          </a:xfrm>
          <a:prstGeom prst="rect">
            <a:avLst/>
          </a:prstGeom>
          <a:effectLst>
            <a:outerShdw blurRad="50800" dist="50800" dir="5400000" algn="ctr" rotWithShape="0">
              <a:srgbClr val="000000">
                <a:alpha val="0"/>
              </a:srgbClr>
            </a:outerShdw>
          </a:effectLst>
        </p:spPr>
      </p:pic>
      <p:sp>
        <p:nvSpPr>
          <p:cNvPr id="7" name="CasellaDiTesto 6"/>
          <p:cNvSpPr txBox="1"/>
          <p:nvPr/>
        </p:nvSpPr>
        <p:spPr>
          <a:xfrm>
            <a:off x="1657974" y="1186630"/>
            <a:ext cx="2434169" cy="553998"/>
          </a:xfrm>
          <a:prstGeom prst="rect">
            <a:avLst/>
          </a:prstGeom>
          <a:noFill/>
        </p:spPr>
        <p:txBody>
          <a:bodyPr wrap="square" rtlCol="0">
            <a:spAutoFit/>
          </a:bodyPr>
          <a:lstStyle/>
          <a:p>
            <a:r>
              <a:rPr lang="it-IT" sz="3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L08 - PN  2012</a:t>
            </a:r>
          </a:p>
        </p:txBody>
      </p:sp>
      <p:pic>
        <p:nvPicPr>
          <p:cNvPr id="12" name="Immagine 11"/>
          <p:cNvPicPr>
            <a:picLocks noChangeAspect="1"/>
          </p:cNvPicPr>
          <p:nvPr/>
        </p:nvPicPr>
        <p:blipFill rotWithShape="1">
          <a:blip r:embed="rId4"/>
          <a:srcRect r="36702"/>
          <a:stretch/>
        </p:blipFill>
        <p:spPr>
          <a:xfrm>
            <a:off x="221292" y="2483339"/>
            <a:ext cx="1458386" cy="871551"/>
          </a:xfrm>
          <a:prstGeom prst="rect">
            <a:avLst/>
          </a:prstGeom>
        </p:spPr>
      </p:pic>
      <p:pic>
        <p:nvPicPr>
          <p:cNvPr id="13" name="Immagine 12"/>
          <p:cNvPicPr>
            <a:picLocks noChangeAspect="1"/>
          </p:cNvPicPr>
          <p:nvPr/>
        </p:nvPicPr>
        <p:blipFill>
          <a:blip r:embed="rId5"/>
          <a:stretch>
            <a:fillRect/>
          </a:stretch>
        </p:blipFill>
        <p:spPr>
          <a:xfrm>
            <a:off x="410992" y="3422650"/>
            <a:ext cx="3733800" cy="2501900"/>
          </a:xfrm>
          <a:prstGeom prst="rect">
            <a:avLst/>
          </a:prstGeom>
        </p:spPr>
      </p:pic>
      <p:pic>
        <p:nvPicPr>
          <p:cNvPr id="15" name="Immagine 14"/>
          <p:cNvPicPr>
            <a:picLocks noChangeAspect="1"/>
          </p:cNvPicPr>
          <p:nvPr/>
        </p:nvPicPr>
        <p:blipFill>
          <a:blip r:embed="rId6"/>
          <a:stretch>
            <a:fillRect/>
          </a:stretch>
        </p:blipFill>
        <p:spPr>
          <a:xfrm>
            <a:off x="6300012" y="2213984"/>
            <a:ext cx="2826921" cy="3380486"/>
          </a:xfrm>
          <a:prstGeom prst="rect">
            <a:avLst/>
          </a:prstGeom>
        </p:spPr>
      </p:pic>
      <p:pic>
        <p:nvPicPr>
          <p:cNvPr id="16" name="Immagine 15"/>
          <p:cNvPicPr>
            <a:picLocks noChangeAspect="1"/>
          </p:cNvPicPr>
          <p:nvPr/>
        </p:nvPicPr>
        <p:blipFill>
          <a:blip r:embed="rId7"/>
          <a:stretch>
            <a:fillRect/>
          </a:stretch>
        </p:blipFill>
        <p:spPr>
          <a:xfrm>
            <a:off x="4690929" y="4035793"/>
            <a:ext cx="1763998" cy="1654991"/>
          </a:xfrm>
          <a:prstGeom prst="rect">
            <a:avLst/>
          </a:prstGeom>
        </p:spPr>
      </p:pic>
      <p:sp>
        <p:nvSpPr>
          <p:cNvPr id="18" name="Rettangolo 17"/>
          <p:cNvSpPr/>
          <p:nvPr/>
        </p:nvSpPr>
        <p:spPr>
          <a:xfrm>
            <a:off x="606777" y="6211669"/>
            <a:ext cx="8520155" cy="461665"/>
          </a:xfrm>
          <a:prstGeom prst="rect">
            <a:avLst/>
          </a:prstGeom>
        </p:spPr>
        <p:txBody>
          <a:bodyPr wrap="square">
            <a:spAutoFit/>
          </a:bodyPr>
          <a:lstStyle/>
          <a:p>
            <a:r>
              <a:rPr lang="it-IT" sz="2400" b="1" dirty="0">
                <a:solidFill>
                  <a:srgbClr val="FFC000"/>
                </a:solidFill>
              </a:rPr>
              <a:t>Gestione delle rappresentazioni in diversi registri </a:t>
            </a:r>
          </a:p>
        </p:txBody>
      </p:sp>
      <p:sp>
        <p:nvSpPr>
          <p:cNvPr id="17" name="Titolo 1">
            <a:extLst>
              <a:ext uri="{FF2B5EF4-FFF2-40B4-BE49-F238E27FC236}">
                <a16:creationId xmlns:a16="http://schemas.microsoft.com/office/drawing/2014/main" id="{2D946938-9072-4E83-81CE-CF8B1C20AED9}"/>
              </a:ext>
            </a:extLst>
          </p:cNvPr>
          <p:cNvSpPr>
            <a:spLocks noGrp="1"/>
          </p:cNvSpPr>
          <p:nvPr>
            <p:ph type="title"/>
          </p:nvPr>
        </p:nvSpPr>
        <p:spPr>
          <a:xfrm>
            <a:off x="388170" y="283173"/>
            <a:ext cx="8964488" cy="430102"/>
          </a:xfrm>
        </p:spPr>
        <p:txBody>
          <a:bodyPr>
            <a:noAutofit/>
          </a:bodyPr>
          <a:lstStyle/>
          <a:p>
            <a:pPr algn="ctr"/>
            <a:r>
              <a:rPr lang="it-IT" sz="3600" b="1" dirty="0">
                <a:solidFill>
                  <a:srgbClr val="0070C0"/>
                </a:solidFill>
                <a:effectLst>
                  <a:outerShdw blurRad="50800" dist="38100" algn="l" rotWithShape="0">
                    <a:prstClr val="black">
                      <a:alpha val="40000"/>
                    </a:prstClr>
                  </a:outerShdw>
                </a:effectLst>
                <a:latin typeface="AngsanaUPC" panose="02020603050405020304" pitchFamily="18" charset="-34"/>
                <a:cs typeface="AngsanaUPC" panose="02020603050405020304" pitchFamily="18" charset="-34"/>
              </a:rPr>
              <a:t>analisi didattica in verticale</a:t>
            </a:r>
            <a:endParaRPr lang="it-IT" sz="4500" dirty="0">
              <a:solidFill>
                <a:srgbClr val="990000"/>
              </a:solidFill>
              <a:effectLst>
                <a:outerShdw blurRad="50800" dist="38100" algn="l" rotWithShape="0">
                  <a:prstClr val="black">
                    <a:alpha val="40000"/>
                  </a:prstClr>
                </a:outerShdw>
              </a:effectLst>
              <a:latin typeface="AngsanaUPC" panose="02020603050405020304" pitchFamily="18" charset="-34"/>
              <a:cs typeface="AngsanaUPC" panose="02020603050405020304" pitchFamily="18" charset="-34"/>
            </a:endParaRPr>
          </a:p>
        </p:txBody>
      </p:sp>
      <p:sp>
        <p:nvSpPr>
          <p:cNvPr id="19" name="Esplosione: 8 punte 18">
            <a:extLst>
              <a:ext uri="{FF2B5EF4-FFF2-40B4-BE49-F238E27FC236}">
                <a16:creationId xmlns:a16="http://schemas.microsoft.com/office/drawing/2014/main" id="{439CADC7-00FB-4BA7-AA40-02530932E243}"/>
              </a:ext>
            </a:extLst>
          </p:cNvPr>
          <p:cNvSpPr/>
          <p:nvPr/>
        </p:nvSpPr>
        <p:spPr>
          <a:xfrm>
            <a:off x="6071344" y="3053522"/>
            <a:ext cx="216024" cy="216024"/>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a:extLst>
              <a:ext uri="{FF2B5EF4-FFF2-40B4-BE49-F238E27FC236}">
                <a16:creationId xmlns:a16="http://schemas.microsoft.com/office/drawing/2014/main" id="{5E9FCBDC-CD01-4BBA-B910-33514F1C9877}"/>
              </a:ext>
            </a:extLst>
          </p:cNvPr>
          <p:cNvSpPr/>
          <p:nvPr/>
        </p:nvSpPr>
        <p:spPr>
          <a:xfrm>
            <a:off x="5076056" y="1640944"/>
            <a:ext cx="3225181" cy="369332"/>
          </a:xfrm>
          <a:prstGeom prst="rect">
            <a:avLst/>
          </a:prstGeom>
        </p:spPr>
        <p:txBody>
          <a:bodyPr wrap="square">
            <a:spAutoFit/>
          </a:bodyPr>
          <a:lstStyle/>
          <a:p>
            <a:r>
              <a:rPr lang="it-IT" b="1" dirty="0">
                <a:solidFill>
                  <a:srgbClr val="0D69BD"/>
                </a:solidFill>
              </a:rPr>
              <a:t>RISPOSTA D           26,2%</a:t>
            </a:r>
          </a:p>
        </p:txBody>
      </p:sp>
    </p:spTree>
    <p:extLst>
      <p:ext uri="{BB962C8B-B14F-4D97-AF65-F5344CB8AC3E}">
        <p14:creationId xmlns:p14="http://schemas.microsoft.com/office/powerpoint/2010/main" val="250389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51121" y="2940078"/>
            <a:ext cx="4355996" cy="3473484"/>
          </a:xfrm>
          <a:prstGeom prst="rect">
            <a:avLst/>
          </a:prstGeom>
        </p:spPr>
      </p:pic>
      <p:pic>
        <p:nvPicPr>
          <p:cNvPr id="6" name="Segnaposto contenuto 8"/>
          <p:cNvPicPr>
            <a:picLocks noGrp="1" noChangeAspect="1"/>
          </p:cNvPicPr>
          <p:nvPr>
            <p:ph sz="quarter" idx="4294967295"/>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58807" y="536825"/>
            <a:ext cx="689882" cy="665243"/>
          </a:xfrm>
          <a:prstGeom prst="rect">
            <a:avLst/>
          </a:prstGeom>
          <a:effectLst>
            <a:outerShdw blurRad="50800" dist="50800" dir="5400000" algn="ctr" rotWithShape="0">
              <a:srgbClr val="000000">
                <a:alpha val="0"/>
              </a:srgbClr>
            </a:outerShdw>
          </a:effectLst>
        </p:spPr>
      </p:pic>
      <p:sp>
        <p:nvSpPr>
          <p:cNvPr id="7" name="CasellaDiTesto 6"/>
          <p:cNvSpPr txBox="1"/>
          <p:nvPr/>
        </p:nvSpPr>
        <p:spPr>
          <a:xfrm>
            <a:off x="2095498" y="2324806"/>
            <a:ext cx="2434169" cy="553998"/>
          </a:xfrm>
          <a:prstGeom prst="rect">
            <a:avLst/>
          </a:prstGeom>
          <a:noFill/>
        </p:spPr>
        <p:txBody>
          <a:bodyPr wrap="square" rtlCol="0">
            <a:spAutoFit/>
          </a:bodyPr>
          <a:lstStyle/>
          <a:p>
            <a:r>
              <a:rPr lang="it-IT" sz="3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L10  2011</a:t>
            </a:r>
          </a:p>
        </p:txBody>
      </p:sp>
      <p:pic>
        <p:nvPicPr>
          <p:cNvPr id="10" name="Immagine 9"/>
          <p:cNvPicPr>
            <a:picLocks noChangeAspect="1"/>
          </p:cNvPicPr>
          <p:nvPr/>
        </p:nvPicPr>
        <p:blipFill>
          <a:blip r:embed="rId5"/>
          <a:stretch>
            <a:fillRect/>
          </a:stretch>
        </p:blipFill>
        <p:spPr>
          <a:xfrm>
            <a:off x="6168404" y="2072965"/>
            <a:ext cx="2915987" cy="3394625"/>
          </a:xfrm>
          <a:prstGeom prst="rect">
            <a:avLst/>
          </a:prstGeom>
        </p:spPr>
      </p:pic>
      <p:pic>
        <p:nvPicPr>
          <p:cNvPr id="12" name="Immagine 11"/>
          <p:cNvPicPr>
            <a:picLocks noChangeAspect="1"/>
          </p:cNvPicPr>
          <p:nvPr/>
        </p:nvPicPr>
        <p:blipFill rotWithShape="1">
          <a:blip r:embed="rId6"/>
          <a:srcRect r="36702"/>
          <a:stretch/>
        </p:blipFill>
        <p:spPr>
          <a:xfrm>
            <a:off x="234947" y="2060034"/>
            <a:ext cx="1458386" cy="871551"/>
          </a:xfrm>
          <a:prstGeom prst="rect">
            <a:avLst/>
          </a:prstGeom>
        </p:spPr>
      </p:pic>
      <p:pic>
        <p:nvPicPr>
          <p:cNvPr id="9" name="Immagine 8"/>
          <p:cNvPicPr>
            <a:picLocks noChangeAspect="1"/>
          </p:cNvPicPr>
          <p:nvPr/>
        </p:nvPicPr>
        <p:blipFill>
          <a:blip r:embed="rId7"/>
          <a:stretch>
            <a:fillRect/>
          </a:stretch>
        </p:blipFill>
        <p:spPr>
          <a:xfrm>
            <a:off x="4942597" y="4577566"/>
            <a:ext cx="1679203" cy="1223997"/>
          </a:xfrm>
          <a:prstGeom prst="rect">
            <a:avLst/>
          </a:prstGeom>
        </p:spPr>
      </p:pic>
      <p:sp>
        <p:nvSpPr>
          <p:cNvPr id="8" name="Rettangolo 7">
            <a:extLst>
              <a:ext uri="{FF2B5EF4-FFF2-40B4-BE49-F238E27FC236}">
                <a16:creationId xmlns:a16="http://schemas.microsoft.com/office/drawing/2014/main" id="{FF4419D0-BD87-4C39-9392-C1702C7D583F}"/>
              </a:ext>
            </a:extLst>
          </p:cNvPr>
          <p:cNvSpPr/>
          <p:nvPr/>
        </p:nvSpPr>
        <p:spPr>
          <a:xfrm>
            <a:off x="5514701" y="1738992"/>
            <a:ext cx="2608343" cy="369332"/>
          </a:xfrm>
          <a:prstGeom prst="rect">
            <a:avLst/>
          </a:prstGeom>
        </p:spPr>
        <p:txBody>
          <a:bodyPr wrap="none">
            <a:spAutoFit/>
          </a:bodyPr>
          <a:lstStyle/>
          <a:p>
            <a:r>
              <a:rPr lang="it-IT" b="1" dirty="0">
                <a:solidFill>
                  <a:srgbClr val="0D69BD"/>
                </a:solidFill>
              </a:rPr>
              <a:t>RISPOSTA C      12,1%</a:t>
            </a:r>
          </a:p>
        </p:txBody>
      </p:sp>
      <p:sp>
        <p:nvSpPr>
          <p:cNvPr id="13" name="Esplosione: 8 punte 12">
            <a:extLst>
              <a:ext uri="{FF2B5EF4-FFF2-40B4-BE49-F238E27FC236}">
                <a16:creationId xmlns:a16="http://schemas.microsoft.com/office/drawing/2014/main" id="{57A08FEE-FB35-4829-BEF9-79D20BDDF4C6}"/>
              </a:ext>
            </a:extLst>
          </p:cNvPr>
          <p:cNvSpPr/>
          <p:nvPr/>
        </p:nvSpPr>
        <p:spPr>
          <a:xfrm>
            <a:off x="6976286" y="2133533"/>
            <a:ext cx="216024" cy="216024"/>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id="{53AFE979-F27D-40BF-B005-D7A4E22AC4CC}"/>
              </a:ext>
            </a:extLst>
          </p:cNvPr>
          <p:cNvSpPr/>
          <p:nvPr/>
        </p:nvSpPr>
        <p:spPr>
          <a:xfrm>
            <a:off x="758807" y="6307186"/>
            <a:ext cx="8520155" cy="461665"/>
          </a:xfrm>
          <a:prstGeom prst="rect">
            <a:avLst/>
          </a:prstGeom>
        </p:spPr>
        <p:txBody>
          <a:bodyPr wrap="square">
            <a:spAutoFit/>
          </a:bodyPr>
          <a:lstStyle/>
          <a:p>
            <a:r>
              <a:rPr lang="it-IT" sz="2400" b="1" dirty="0">
                <a:solidFill>
                  <a:srgbClr val="FFC000"/>
                </a:solidFill>
              </a:rPr>
              <a:t>Gestione delle rappresentazioni in diversi registri </a:t>
            </a:r>
          </a:p>
        </p:txBody>
      </p:sp>
      <p:sp>
        <p:nvSpPr>
          <p:cNvPr id="17" name="Titolo 1">
            <a:extLst>
              <a:ext uri="{FF2B5EF4-FFF2-40B4-BE49-F238E27FC236}">
                <a16:creationId xmlns:a16="http://schemas.microsoft.com/office/drawing/2014/main" id="{F8BD014A-4A74-4190-B8C7-D218968E46DA}"/>
              </a:ext>
            </a:extLst>
          </p:cNvPr>
          <p:cNvSpPr>
            <a:spLocks noGrp="1"/>
          </p:cNvSpPr>
          <p:nvPr>
            <p:ph type="title"/>
          </p:nvPr>
        </p:nvSpPr>
        <p:spPr>
          <a:xfrm>
            <a:off x="388170" y="283173"/>
            <a:ext cx="8964488" cy="430102"/>
          </a:xfrm>
        </p:spPr>
        <p:txBody>
          <a:bodyPr>
            <a:noAutofit/>
          </a:bodyPr>
          <a:lstStyle/>
          <a:p>
            <a:pPr algn="ctr"/>
            <a:r>
              <a:rPr lang="it-IT" sz="3600" b="1" dirty="0">
                <a:solidFill>
                  <a:srgbClr val="0070C0"/>
                </a:solidFill>
                <a:effectLst>
                  <a:outerShdw blurRad="50800" dist="38100" algn="l" rotWithShape="0">
                    <a:prstClr val="black">
                      <a:alpha val="40000"/>
                    </a:prstClr>
                  </a:outerShdw>
                </a:effectLst>
                <a:latin typeface="AngsanaUPC" panose="02020603050405020304" pitchFamily="18" charset="-34"/>
                <a:cs typeface="AngsanaUPC" panose="02020603050405020304" pitchFamily="18" charset="-34"/>
              </a:rPr>
              <a:t>analisi didattica in verticale</a:t>
            </a:r>
            <a:endParaRPr lang="it-IT" sz="4500" dirty="0">
              <a:solidFill>
                <a:srgbClr val="990000"/>
              </a:solidFill>
              <a:effectLst>
                <a:outerShdw blurRad="50800" dist="38100" algn="l" rotWithShape="0">
                  <a:prstClr val="black">
                    <a:alpha val="40000"/>
                  </a:prstClr>
                </a:outerShdw>
              </a:effectLst>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370373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6"/>
          <p:cNvSpPr txBox="1">
            <a:spLocks noChangeArrowheads="1"/>
          </p:cNvSpPr>
          <p:nvPr/>
        </p:nvSpPr>
        <p:spPr bwMode="auto">
          <a:xfrm>
            <a:off x="4140200" y="1125538"/>
            <a:ext cx="184150" cy="336550"/>
          </a:xfrm>
          <a:prstGeom prst="rect">
            <a:avLst/>
          </a:prstGeom>
          <a:noFill/>
          <a:ln w="9525" algn="ctr">
            <a:noFill/>
            <a:miter lim="800000"/>
            <a:headEnd/>
            <a:tailEnd/>
          </a:ln>
        </p:spPr>
        <p:txBody>
          <a:bodyPr wrap="none">
            <a:spAutoFit/>
          </a:bodyPr>
          <a:lstStyle/>
          <a:p>
            <a:pPr eaLnBrk="0" hangingPunct="0"/>
            <a:endParaRPr lang="en-US" sz="1600">
              <a:cs typeface="Arial" charset="0"/>
            </a:endParaRPr>
          </a:p>
        </p:txBody>
      </p:sp>
      <p:sp>
        <p:nvSpPr>
          <p:cNvPr id="8" name="Segnaposto numero diapositiva 5"/>
          <p:cNvSpPr>
            <a:spLocks noGrp="1"/>
          </p:cNvSpPr>
          <p:nvPr>
            <p:ph type="sldNum" sz="quarter" idx="12"/>
          </p:nvPr>
        </p:nvSpPr>
        <p:spPr>
          <a:xfrm>
            <a:off x="6553200"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pitchFamily="34" charset="0"/>
                <a:ea typeface="ＭＳ Ｐゴシック" pitchFamily="34" charset="-128"/>
                <a:cs typeface="Arial" pitchFamily="34" charset="0"/>
              </a:defRPr>
            </a:lvl1pPr>
            <a:lvl2pPr>
              <a:defRPr sz="2800">
                <a:solidFill>
                  <a:schemeClr val="tx1"/>
                </a:solidFill>
                <a:latin typeface="Arial" pitchFamily="34" charset="0"/>
                <a:ea typeface="Arial" pitchFamily="34" charset="0"/>
                <a:cs typeface="Arial" pitchFamily="34" charset="0"/>
              </a:defRPr>
            </a:lvl2pPr>
            <a:lvl3pPr>
              <a:defRPr sz="2400">
                <a:solidFill>
                  <a:schemeClr val="tx1"/>
                </a:solidFill>
                <a:latin typeface="Arial" pitchFamily="34" charset="0"/>
                <a:ea typeface="Arial" pitchFamily="34" charset="0"/>
                <a:cs typeface="Arial" pitchFamily="34" charset="0"/>
              </a:defRPr>
            </a:lvl3pPr>
            <a:lvl4pPr>
              <a:defRPr sz="2000">
                <a:solidFill>
                  <a:schemeClr val="tx1"/>
                </a:solidFill>
                <a:latin typeface="Arial" pitchFamily="34" charset="0"/>
                <a:ea typeface="Arial" pitchFamily="34" charset="0"/>
                <a:cs typeface="Arial" pitchFamily="34" charset="0"/>
              </a:defRPr>
            </a:lvl4pPr>
            <a:lvl5pPr>
              <a:defRPr sz="2000">
                <a:solidFill>
                  <a:schemeClr val="tx1"/>
                </a:solidFill>
                <a:latin typeface="Arial" pitchFamily="34" charset="0"/>
                <a:ea typeface="Arial" pitchFamily="34" charset="0"/>
                <a:cs typeface="Arial" pitchFamily="34" charset="0"/>
              </a:defRPr>
            </a:lvl5pPr>
            <a:lvl6pPr eaLnBrk="0" hangingPunct="0">
              <a:defRPr sz="2000">
                <a:solidFill>
                  <a:schemeClr val="tx1"/>
                </a:solidFill>
                <a:latin typeface="Arial" pitchFamily="34" charset="0"/>
                <a:ea typeface="Arial" pitchFamily="34" charset="0"/>
                <a:cs typeface="Arial" pitchFamily="34" charset="0"/>
              </a:defRPr>
            </a:lvl6pPr>
            <a:lvl7pPr eaLnBrk="0" hangingPunct="0">
              <a:defRPr sz="2000">
                <a:solidFill>
                  <a:schemeClr val="tx1"/>
                </a:solidFill>
                <a:latin typeface="Arial" pitchFamily="34" charset="0"/>
                <a:ea typeface="Arial" pitchFamily="34" charset="0"/>
                <a:cs typeface="Arial" pitchFamily="34" charset="0"/>
              </a:defRPr>
            </a:lvl7pPr>
            <a:lvl8pPr eaLnBrk="0" hangingPunct="0">
              <a:defRPr sz="2000">
                <a:solidFill>
                  <a:schemeClr val="tx1"/>
                </a:solidFill>
                <a:latin typeface="Arial" pitchFamily="34" charset="0"/>
                <a:ea typeface="Arial" pitchFamily="34" charset="0"/>
                <a:cs typeface="Arial" pitchFamily="34" charset="0"/>
              </a:defRPr>
            </a:lvl8pPr>
            <a:lvl9pPr eaLnBrk="0" hangingPunct="0">
              <a:defRPr sz="2000">
                <a:solidFill>
                  <a:schemeClr val="tx1"/>
                </a:solidFill>
                <a:latin typeface="Arial" pitchFamily="34" charset="0"/>
                <a:ea typeface="Arial" pitchFamily="34" charset="0"/>
                <a:cs typeface="Arial" pitchFamily="34" charset="0"/>
              </a:defRPr>
            </a:lvl9pPr>
          </a:lstStyle>
          <a:p>
            <a:fld id="{5BE6AE52-6990-43B1-90E4-70D1169AE592}" type="slidenum">
              <a:rPr lang="de-DE" altLang="it-IT" sz="1400"/>
              <a:pPr/>
              <a:t>114</a:t>
            </a:fld>
            <a:endParaRPr lang="de-DE" altLang="it-IT" sz="1400"/>
          </a:p>
        </p:txBody>
      </p:sp>
      <p:sp>
        <p:nvSpPr>
          <p:cNvPr id="9" name="AutoShape 2" descr="Risultati immagini per supsi"/>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it-IT" altLang="it-IT"/>
          </a:p>
        </p:txBody>
      </p:sp>
      <p:sp>
        <p:nvSpPr>
          <p:cNvPr id="10" name="AutoShape 3" descr="Risultati immagini per supsi"/>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it-IT" altLang="it-IT"/>
          </a:p>
        </p:txBody>
      </p:sp>
      <p:sp>
        <p:nvSpPr>
          <p:cNvPr id="14" name="AutoShape 7" descr="Risultati immagini per bandiera svizzera italiana"/>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it-IT" altLang="it-IT"/>
          </a:p>
        </p:txBody>
      </p:sp>
      <p:pic>
        <p:nvPicPr>
          <p:cNvPr id="16" name="Immagine 1"/>
          <p:cNvPicPr>
            <a:picLocks noChangeAspect="1"/>
          </p:cNvPicPr>
          <p:nvPr/>
        </p:nvPicPr>
        <p:blipFill>
          <a:blip r:embed="rId3">
            <a:extLst>
              <a:ext uri="{28A0092B-C50C-407E-A947-70E740481C1C}">
                <a14:useLocalDpi xmlns:a14="http://schemas.microsoft.com/office/drawing/2010/main" val="0"/>
              </a:ext>
            </a:extLst>
          </a:blip>
          <a:srcRect l="3880" r="2170"/>
          <a:stretch>
            <a:fillRect/>
          </a:stretch>
        </p:blipFill>
        <p:spPr bwMode="auto">
          <a:xfrm>
            <a:off x="1042988" y="3500438"/>
            <a:ext cx="7038975" cy="258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CasellaDiTesto 2"/>
          <p:cNvSpPr txBox="1">
            <a:spLocks noChangeArrowheads="1"/>
          </p:cNvSpPr>
          <p:nvPr/>
        </p:nvSpPr>
        <p:spPr bwMode="auto">
          <a:xfrm>
            <a:off x="868362" y="1125538"/>
            <a:ext cx="7332663" cy="1569660"/>
          </a:xfrm>
          <a:prstGeom prst="rect">
            <a:avLst/>
          </a:prstGeom>
          <a:solidFill>
            <a:schemeClr val="tx2">
              <a:lumMod val="20000"/>
              <a:lumOff val="80000"/>
            </a:schemeClr>
          </a:solidFill>
          <a:ln>
            <a:noFill/>
          </a:ln>
          <a:extLst/>
        </p:spPr>
        <p:txBody>
          <a:bodyPr wrap="square">
            <a:spAutoFit/>
          </a:bodyPr>
          <a:lstStyle>
            <a:lvl1pPr>
              <a:defRPr sz="3200">
                <a:solidFill>
                  <a:schemeClr val="tx1"/>
                </a:solidFill>
                <a:latin typeface="Arial" pitchFamily="34" charset="0"/>
                <a:ea typeface="ＭＳ Ｐゴシック" pitchFamily="34" charset="-128"/>
                <a:cs typeface="Arial" pitchFamily="34" charset="0"/>
              </a:defRPr>
            </a:lvl1pPr>
            <a:lvl2pPr>
              <a:defRPr sz="2800">
                <a:solidFill>
                  <a:schemeClr val="tx1"/>
                </a:solidFill>
                <a:latin typeface="Arial" pitchFamily="34" charset="0"/>
                <a:ea typeface="Arial" pitchFamily="34" charset="0"/>
                <a:cs typeface="Arial" pitchFamily="34" charset="0"/>
              </a:defRPr>
            </a:lvl2pPr>
            <a:lvl3pPr>
              <a:defRPr sz="2400">
                <a:solidFill>
                  <a:schemeClr val="tx1"/>
                </a:solidFill>
                <a:latin typeface="Arial" pitchFamily="34" charset="0"/>
                <a:ea typeface="Arial" pitchFamily="34" charset="0"/>
                <a:cs typeface="Arial" pitchFamily="34" charset="0"/>
              </a:defRPr>
            </a:lvl3pPr>
            <a:lvl4pPr>
              <a:defRPr sz="2000">
                <a:solidFill>
                  <a:schemeClr val="tx1"/>
                </a:solidFill>
                <a:latin typeface="Arial" pitchFamily="34" charset="0"/>
                <a:ea typeface="Arial" pitchFamily="34" charset="0"/>
                <a:cs typeface="Arial" pitchFamily="34" charset="0"/>
              </a:defRPr>
            </a:lvl4pPr>
            <a:lvl5pPr>
              <a:defRPr sz="2000">
                <a:solidFill>
                  <a:schemeClr val="tx1"/>
                </a:solidFill>
                <a:latin typeface="Arial" pitchFamily="34" charset="0"/>
                <a:ea typeface="Arial" pitchFamily="34" charset="0"/>
                <a:cs typeface="Arial" pitchFamily="34" charset="0"/>
              </a:defRPr>
            </a:lvl5pPr>
            <a:lvl6pPr eaLnBrk="0" hangingPunct="0">
              <a:defRPr sz="2000">
                <a:solidFill>
                  <a:schemeClr val="tx1"/>
                </a:solidFill>
                <a:latin typeface="Arial" pitchFamily="34" charset="0"/>
                <a:ea typeface="Arial" pitchFamily="34" charset="0"/>
                <a:cs typeface="Arial" pitchFamily="34" charset="0"/>
              </a:defRPr>
            </a:lvl6pPr>
            <a:lvl7pPr eaLnBrk="0" hangingPunct="0">
              <a:defRPr sz="2000">
                <a:solidFill>
                  <a:schemeClr val="tx1"/>
                </a:solidFill>
                <a:latin typeface="Arial" pitchFamily="34" charset="0"/>
                <a:ea typeface="Arial" pitchFamily="34" charset="0"/>
                <a:cs typeface="Arial" pitchFamily="34" charset="0"/>
              </a:defRPr>
            </a:lvl7pPr>
            <a:lvl8pPr eaLnBrk="0" hangingPunct="0">
              <a:defRPr sz="2000">
                <a:solidFill>
                  <a:schemeClr val="tx1"/>
                </a:solidFill>
                <a:latin typeface="Arial" pitchFamily="34" charset="0"/>
                <a:ea typeface="Arial" pitchFamily="34" charset="0"/>
                <a:cs typeface="Arial" pitchFamily="34" charset="0"/>
              </a:defRPr>
            </a:lvl8pPr>
            <a:lvl9pPr eaLnBrk="0" hangingPunct="0">
              <a:defRPr sz="2000">
                <a:solidFill>
                  <a:schemeClr val="tx1"/>
                </a:solidFill>
                <a:latin typeface="Arial" pitchFamily="34" charset="0"/>
                <a:ea typeface="Arial" pitchFamily="34" charset="0"/>
                <a:cs typeface="Arial" pitchFamily="34" charset="0"/>
              </a:defRPr>
            </a:lvl9pPr>
          </a:lstStyle>
          <a:p>
            <a:pPr algn="just" eaLnBrk="1" hangingPunct="1"/>
            <a:r>
              <a:rPr lang="it-IT" altLang="it-IT" sz="2400" b="1" i="1" dirty="0">
                <a:solidFill>
                  <a:srgbClr val="006699"/>
                </a:solidFill>
                <a:latin typeface="Book Antiqua" pitchFamily="18" charset="0"/>
                <a:ea typeface="+mn-ea"/>
                <a:cs typeface="+mn-cs"/>
              </a:rPr>
              <a:t>La speranza è che nelle scuole, nelle classi, fra gli insegnanti si realizzi un rapporto dialettico fra prove INVALSI e lavoro in CLASSE, tra Valutazione esterna degli apprendimenti e autovalutazione</a:t>
            </a:r>
          </a:p>
        </p:txBody>
      </p:sp>
      <p:sp>
        <p:nvSpPr>
          <p:cNvPr id="18" name="Text Box 19"/>
          <p:cNvSpPr txBox="1">
            <a:spLocks noChangeArrowheads="1"/>
          </p:cNvSpPr>
          <p:nvPr/>
        </p:nvSpPr>
        <p:spPr bwMode="auto">
          <a:xfrm>
            <a:off x="611188" y="226080"/>
            <a:ext cx="3120166" cy="523220"/>
          </a:xfrm>
          <a:prstGeom prst="rect">
            <a:avLst/>
          </a:prstGeom>
          <a:solidFill>
            <a:schemeClr val="tx2">
              <a:lumMod val="20000"/>
              <a:lumOff val="80000"/>
            </a:schemeClr>
          </a:solidFill>
          <a:ln>
            <a:noFill/>
          </a:ln>
          <a:effectLst/>
        </p:spPr>
        <p:txBody>
          <a:bodyPr wrap="none">
            <a:spAutoFit/>
          </a:bodyPr>
          <a:lstStyle>
            <a:defPPr>
              <a:defRPr lang="it-IT"/>
            </a:defPPr>
            <a:lvl1pPr>
              <a:defRPr sz="2800" b="1">
                <a:solidFill>
                  <a:srgbClr val="002060"/>
                </a:solidFill>
              </a:defRPr>
            </a:lvl1pPr>
          </a:lstStyle>
          <a:p>
            <a:r>
              <a:rPr lang="it-IT" altLang="it-IT" i="1" dirty="0">
                <a:solidFill>
                  <a:srgbClr val="006699"/>
                </a:solidFill>
                <a:latin typeface="Book Antiqua" pitchFamily="18" charset="0"/>
              </a:rPr>
              <a:t>Per concludere…..</a:t>
            </a:r>
            <a:endParaRPr lang="de-DE" altLang="it-IT" i="1" dirty="0">
              <a:solidFill>
                <a:srgbClr val="006699"/>
              </a:solidFill>
              <a:latin typeface="Book Antiqua" pitchFamily="18" charset="0"/>
            </a:endParaRPr>
          </a:p>
        </p:txBody>
      </p:sp>
      <p:pic>
        <p:nvPicPr>
          <p:cNvPr id="15" name="Picture 2" descr="Risultati immagini per apprendere e insegnare la matemat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0044" y="4023971"/>
            <a:ext cx="2393636" cy="1340436"/>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537394">
            <a:off x="1638561" y="3810456"/>
            <a:ext cx="1861349" cy="2085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egnaposto data 1">
            <a:extLst>
              <a:ext uri="{FF2B5EF4-FFF2-40B4-BE49-F238E27FC236}">
                <a16:creationId xmlns:a16="http://schemas.microsoft.com/office/drawing/2014/main" id="{505F9396-2AE6-42C2-9E04-780E069FC7E9}"/>
              </a:ext>
            </a:extLst>
          </p:cNvPr>
          <p:cNvSpPr>
            <a:spLocks noGrp="1"/>
          </p:cNvSpPr>
          <p:nvPr>
            <p:ph type="dt" sz="half" idx="10"/>
          </p:nvPr>
        </p:nvSpPr>
        <p:spPr/>
        <p:txBody>
          <a:bodyPr/>
          <a:lstStyle/>
          <a:p>
            <a:pPr>
              <a:defRPr/>
            </a:pPr>
            <a:fld id="{480013B9-56A4-4AC6-8922-222AEA6DAE7D}" type="datetime1">
              <a:rPr lang="it-IT" smtClean="0"/>
              <a:t>09/11/2017</a:t>
            </a:fld>
            <a:endParaRPr lang="it-IT"/>
          </a:p>
        </p:txBody>
      </p:sp>
      <p:sp>
        <p:nvSpPr>
          <p:cNvPr id="3" name="Segnaposto piè di pagina 2">
            <a:extLst>
              <a:ext uri="{FF2B5EF4-FFF2-40B4-BE49-F238E27FC236}">
                <a16:creationId xmlns:a16="http://schemas.microsoft.com/office/drawing/2014/main" id="{3F56A730-CEDE-4C28-A889-D1F6920E70D6}"/>
              </a:ext>
            </a:extLst>
          </p:cNvPr>
          <p:cNvSpPr>
            <a:spLocks noGrp="1"/>
          </p:cNvSpPr>
          <p:nvPr>
            <p:ph type="ftr" sz="quarter" idx="11"/>
          </p:nvPr>
        </p:nvSpPr>
        <p:spPr/>
        <p:txBody>
          <a:bodyPr/>
          <a:lstStyle/>
          <a:p>
            <a:pPr>
              <a:defRPr/>
            </a:pPr>
            <a:r>
              <a:rPr lang="it-IT"/>
              <a:t>Aurelia Orlandoni</a:t>
            </a:r>
          </a:p>
        </p:txBody>
      </p:sp>
    </p:spTree>
    <p:extLst>
      <p:ext uri="{BB962C8B-B14F-4D97-AF65-F5344CB8AC3E}">
        <p14:creationId xmlns:p14="http://schemas.microsoft.com/office/powerpoint/2010/main" val="225201442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6"/>
          <p:cNvSpPr txBox="1">
            <a:spLocks noChangeArrowheads="1"/>
          </p:cNvSpPr>
          <p:nvPr/>
        </p:nvSpPr>
        <p:spPr bwMode="auto">
          <a:xfrm>
            <a:off x="4140200" y="1125538"/>
            <a:ext cx="184150" cy="336550"/>
          </a:xfrm>
          <a:prstGeom prst="rect">
            <a:avLst/>
          </a:prstGeom>
          <a:noFill/>
          <a:ln w="9525" algn="ctr">
            <a:noFill/>
            <a:miter lim="800000"/>
            <a:headEnd/>
            <a:tailEnd/>
          </a:ln>
        </p:spPr>
        <p:txBody>
          <a:bodyPr wrap="none">
            <a:spAutoFit/>
          </a:bodyPr>
          <a:lstStyle/>
          <a:p>
            <a:pPr eaLnBrk="0" hangingPunct="0"/>
            <a:endParaRPr lang="en-US" sz="1600">
              <a:cs typeface="Arial" charset="0"/>
            </a:endParaRPr>
          </a:p>
        </p:txBody>
      </p:sp>
      <p:pic>
        <p:nvPicPr>
          <p:cNvPr id="7"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5581" y="1855446"/>
            <a:ext cx="5329237" cy="399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egnaposto data 1">
            <a:extLst>
              <a:ext uri="{FF2B5EF4-FFF2-40B4-BE49-F238E27FC236}">
                <a16:creationId xmlns:a16="http://schemas.microsoft.com/office/drawing/2014/main" id="{966D37D8-923B-431E-88A2-6D4C883D6BAF}"/>
              </a:ext>
            </a:extLst>
          </p:cNvPr>
          <p:cNvSpPr>
            <a:spLocks noGrp="1"/>
          </p:cNvSpPr>
          <p:nvPr>
            <p:ph type="dt" sz="half" idx="10"/>
          </p:nvPr>
        </p:nvSpPr>
        <p:spPr/>
        <p:txBody>
          <a:bodyPr/>
          <a:lstStyle/>
          <a:p>
            <a:pPr>
              <a:defRPr/>
            </a:pPr>
            <a:fld id="{88B79895-4FE4-4E59-9FF7-733271A77EC4}" type="datetime1">
              <a:rPr lang="it-IT" smtClean="0"/>
              <a:t>09/11/2017</a:t>
            </a:fld>
            <a:endParaRPr lang="it-IT"/>
          </a:p>
        </p:txBody>
      </p:sp>
      <p:sp>
        <p:nvSpPr>
          <p:cNvPr id="3" name="Segnaposto piè di pagina 2">
            <a:extLst>
              <a:ext uri="{FF2B5EF4-FFF2-40B4-BE49-F238E27FC236}">
                <a16:creationId xmlns:a16="http://schemas.microsoft.com/office/drawing/2014/main" id="{F507ABE4-8B3D-4B00-B6A7-9827D4070781}"/>
              </a:ext>
            </a:extLst>
          </p:cNvPr>
          <p:cNvSpPr>
            <a:spLocks noGrp="1"/>
          </p:cNvSpPr>
          <p:nvPr>
            <p:ph type="ftr" sz="quarter" idx="11"/>
          </p:nvPr>
        </p:nvSpPr>
        <p:spPr/>
        <p:txBody>
          <a:bodyPr/>
          <a:lstStyle/>
          <a:p>
            <a:pPr>
              <a:defRPr/>
            </a:pPr>
            <a:r>
              <a:rPr lang="it-IT"/>
              <a:t>Aurelia Orlandoni</a:t>
            </a:r>
          </a:p>
        </p:txBody>
      </p:sp>
      <p:sp>
        <p:nvSpPr>
          <p:cNvPr id="4" name="Segnaposto numero diapositiva 3">
            <a:extLst>
              <a:ext uri="{FF2B5EF4-FFF2-40B4-BE49-F238E27FC236}">
                <a16:creationId xmlns:a16="http://schemas.microsoft.com/office/drawing/2014/main" id="{E5E0A15A-87F9-4A19-AEA7-AF4FE88E643C}"/>
              </a:ext>
            </a:extLst>
          </p:cNvPr>
          <p:cNvSpPr>
            <a:spLocks noGrp="1"/>
          </p:cNvSpPr>
          <p:nvPr>
            <p:ph type="sldNum" sz="quarter" idx="12"/>
          </p:nvPr>
        </p:nvSpPr>
        <p:spPr/>
        <p:txBody>
          <a:bodyPr>
            <a:normAutofit fontScale="92500"/>
          </a:bodyPr>
          <a:lstStyle/>
          <a:p>
            <a:pPr>
              <a:defRPr/>
            </a:pPr>
            <a:fld id="{72E06A69-4745-41B6-BCEC-723F03C547AB}" type="slidenum">
              <a:rPr lang="it-IT" smtClean="0"/>
              <a:pPr>
                <a:defRPr/>
              </a:pPr>
              <a:t>115</a:t>
            </a:fld>
            <a:endParaRPr lang="it-IT"/>
          </a:p>
        </p:txBody>
      </p:sp>
    </p:spTree>
    <p:extLst>
      <p:ext uri="{BB962C8B-B14F-4D97-AF65-F5344CB8AC3E}">
        <p14:creationId xmlns:p14="http://schemas.microsoft.com/office/powerpoint/2010/main" val="414127670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6"/>
          <p:cNvSpPr txBox="1">
            <a:spLocks noChangeArrowheads="1"/>
          </p:cNvSpPr>
          <p:nvPr/>
        </p:nvSpPr>
        <p:spPr bwMode="auto">
          <a:xfrm>
            <a:off x="4140200" y="1125538"/>
            <a:ext cx="184150" cy="336550"/>
          </a:xfrm>
          <a:prstGeom prst="rect">
            <a:avLst/>
          </a:prstGeom>
          <a:noFill/>
          <a:ln w="9525" algn="ctr">
            <a:noFill/>
            <a:miter lim="800000"/>
            <a:headEnd/>
            <a:tailEnd/>
          </a:ln>
        </p:spPr>
        <p:txBody>
          <a:bodyPr wrap="none">
            <a:spAutoFit/>
          </a:bodyPr>
          <a:lstStyle/>
          <a:p>
            <a:pPr eaLnBrk="0" hangingPunct="0"/>
            <a:endParaRPr lang="en-US" sz="1600">
              <a:cs typeface="Arial" charset="0"/>
            </a:endParaRPr>
          </a:p>
        </p:txBody>
      </p:sp>
      <p:sp>
        <p:nvSpPr>
          <p:cNvPr id="2" name="CasellaDiTesto 1">
            <a:extLst>
              <a:ext uri="{FF2B5EF4-FFF2-40B4-BE49-F238E27FC236}">
                <a16:creationId xmlns:a16="http://schemas.microsoft.com/office/drawing/2014/main" id="{9B0B6313-CDAD-4144-9004-59789E4CBAEE}"/>
              </a:ext>
            </a:extLst>
          </p:cNvPr>
          <p:cNvSpPr txBox="1"/>
          <p:nvPr/>
        </p:nvSpPr>
        <p:spPr>
          <a:xfrm>
            <a:off x="638375" y="2276872"/>
            <a:ext cx="7875586" cy="584775"/>
          </a:xfrm>
          <a:prstGeom prst="rect">
            <a:avLst/>
          </a:prstGeom>
          <a:noFill/>
        </p:spPr>
        <p:txBody>
          <a:bodyPr wrap="square" rtlCol="0">
            <a:spAutoFit/>
          </a:bodyPr>
          <a:lstStyle/>
          <a:p>
            <a:pPr algn="ctr"/>
            <a:r>
              <a:rPr lang="it-IT" sz="3200" b="1" dirty="0">
                <a:solidFill>
                  <a:srgbClr val="0D69BD"/>
                </a:solidFill>
              </a:rPr>
              <a:t>APPENDICI DI APPROFONDIMENTO</a:t>
            </a:r>
          </a:p>
        </p:txBody>
      </p:sp>
      <p:sp>
        <p:nvSpPr>
          <p:cNvPr id="3" name="Segnaposto data 2">
            <a:extLst>
              <a:ext uri="{FF2B5EF4-FFF2-40B4-BE49-F238E27FC236}">
                <a16:creationId xmlns:a16="http://schemas.microsoft.com/office/drawing/2014/main" id="{74068355-0056-4551-A4C9-D34A99E46834}"/>
              </a:ext>
            </a:extLst>
          </p:cNvPr>
          <p:cNvSpPr>
            <a:spLocks noGrp="1"/>
          </p:cNvSpPr>
          <p:nvPr>
            <p:ph type="dt" sz="half" idx="10"/>
          </p:nvPr>
        </p:nvSpPr>
        <p:spPr/>
        <p:txBody>
          <a:bodyPr/>
          <a:lstStyle/>
          <a:p>
            <a:pPr>
              <a:defRPr/>
            </a:pPr>
            <a:fld id="{6BFC545F-FF15-4B0D-A296-75C793B0DF80}" type="datetime1">
              <a:rPr lang="it-IT" smtClean="0"/>
              <a:t>09/11/2017</a:t>
            </a:fld>
            <a:endParaRPr lang="it-IT"/>
          </a:p>
        </p:txBody>
      </p:sp>
      <p:sp>
        <p:nvSpPr>
          <p:cNvPr id="4" name="Segnaposto piè di pagina 3">
            <a:extLst>
              <a:ext uri="{FF2B5EF4-FFF2-40B4-BE49-F238E27FC236}">
                <a16:creationId xmlns:a16="http://schemas.microsoft.com/office/drawing/2014/main" id="{6E31699C-F8CB-488A-8FBD-893336C46BAA}"/>
              </a:ext>
            </a:extLst>
          </p:cNvPr>
          <p:cNvSpPr>
            <a:spLocks noGrp="1"/>
          </p:cNvSpPr>
          <p:nvPr>
            <p:ph type="ftr" sz="quarter" idx="11"/>
          </p:nvPr>
        </p:nvSpPr>
        <p:spPr/>
        <p:txBody>
          <a:bodyPr/>
          <a:lstStyle/>
          <a:p>
            <a:pPr>
              <a:defRPr/>
            </a:pPr>
            <a:r>
              <a:rPr lang="it-IT"/>
              <a:t>Aurelia Orlandoni</a:t>
            </a:r>
          </a:p>
        </p:txBody>
      </p:sp>
      <p:sp>
        <p:nvSpPr>
          <p:cNvPr id="5" name="Segnaposto numero diapositiva 4">
            <a:extLst>
              <a:ext uri="{FF2B5EF4-FFF2-40B4-BE49-F238E27FC236}">
                <a16:creationId xmlns:a16="http://schemas.microsoft.com/office/drawing/2014/main" id="{F29A87BA-67D6-4DDD-91F9-07D0F4A689A4}"/>
              </a:ext>
            </a:extLst>
          </p:cNvPr>
          <p:cNvSpPr>
            <a:spLocks noGrp="1"/>
          </p:cNvSpPr>
          <p:nvPr>
            <p:ph type="sldNum" sz="quarter" idx="12"/>
          </p:nvPr>
        </p:nvSpPr>
        <p:spPr/>
        <p:txBody>
          <a:bodyPr>
            <a:normAutofit fontScale="92500"/>
          </a:bodyPr>
          <a:lstStyle/>
          <a:p>
            <a:pPr>
              <a:defRPr/>
            </a:pPr>
            <a:fld id="{72E06A69-4745-41B6-BCEC-723F03C547AB}" type="slidenum">
              <a:rPr lang="it-IT" smtClean="0"/>
              <a:pPr>
                <a:defRPr/>
              </a:pPr>
              <a:t>116</a:t>
            </a:fld>
            <a:endParaRPr lang="it-IT"/>
          </a:p>
        </p:txBody>
      </p:sp>
    </p:spTree>
    <p:extLst>
      <p:ext uri="{BB962C8B-B14F-4D97-AF65-F5344CB8AC3E}">
        <p14:creationId xmlns:p14="http://schemas.microsoft.com/office/powerpoint/2010/main" val="240143062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6"/>
          <p:cNvSpPr txBox="1">
            <a:spLocks noChangeArrowheads="1"/>
          </p:cNvSpPr>
          <p:nvPr/>
        </p:nvSpPr>
        <p:spPr bwMode="auto">
          <a:xfrm>
            <a:off x="4140200" y="1125538"/>
            <a:ext cx="184150" cy="336550"/>
          </a:xfrm>
          <a:prstGeom prst="rect">
            <a:avLst/>
          </a:prstGeom>
          <a:noFill/>
          <a:ln w="9525" algn="ctr">
            <a:noFill/>
            <a:miter lim="800000"/>
            <a:headEnd/>
            <a:tailEnd/>
          </a:ln>
        </p:spPr>
        <p:txBody>
          <a:bodyPr wrap="none">
            <a:spAutoFit/>
          </a:bodyPr>
          <a:lstStyle/>
          <a:p>
            <a:pPr eaLnBrk="0" hangingPunct="0"/>
            <a:endParaRPr lang="en-US" sz="1600">
              <a:cs typeface="Arial" charset="0"/>
            </a:endParaRPr>
          </a:p>
        </p:txBody>
      </p:sp>
      <p:sp>
        <p:nvSpPr>
          <p:cNvPr id="2" name="CasellaDiTesto 1">
            <a:extLst>
              <a:ext uri="{FF2B5EF4-FFF2-40B4-BE49-F238E27FC236}">
                <a16:creationId xmlns:a16="http://schemas.microsoft.com/office/drawing/2014/main" id="{9B0B6313-CDAD-4144-9004-59789E4CBAEE}"/>
              </a:ext>
            </a:extLst>
          </p:cNvPr>
          <p:cNvSpPr txBox="1"/>
          <p:nvPr/>
        </p:nvSpPr>
        <p:spPr>
          <a:xfrm>
            <a:off x="994122" y="258246"/>
            <a:ext cx="7148785" cy="369332"/>
          </a:xfrm>
          <a:prstGeom prst="rect">
            <a:avLst/>
          </a:prstGeom>
          <a:noFill/>
        </p:spPr>
        <p:txBody>
          <a:bodyPr wrap="square" rtlCol="0">
            <a:spAutoFit/>
          </a:bodyPr>
          <a:lstStyle/>
          <a:p>
            <a:r>
              <a:rPr lang="it-IT" b="1" dirty="0">
                <a:solidFill>
                  <a:srgbClr val="0D69BD"/>
                </a:solidFill>
              </a:rPr>
              <a:t>CORRELAZIONE VOTO-PUNTEGGIO</a:t>
            </a:r>
          </a:p>
        </p:txBody>
      </p:sp>
      <p:pic>
        <p:nvPicPr>
          <p:cNvPr id="8" name="Immagine 7">
            <a:extLst>
              <a:ext uri="{FF2B5EF4-FFF2-40B4-BE49-F238E27FC236}">
                <a16:creationId xmlns:a16="http://schemas.microsoft.com/office/drawing/2014/main" id="{AA98443E-A969-4868-B8AD-6F93CE86F39F}"/>
              </a:ext>
            </a:extLst>
          </p:cNvPr>
          <p:cNvPicPr/>
          <p:nvPr/>
        </p:nvPicPr>
        <p:blipFill>
          <a:blip r:embed="rId3"/>
          <a:stretch>
            <a:fillRect/>
          </a:stretch>
        </p:blipFill>
        <p:spPr>
          <a:xfrm>
            <a:off x="662956" y="1101724"/>
            <a:ext cx="8157515" cy="3263380"/>
          </a:xfrm>
          <a:prstGeom prst="rect">
            <a:avLst/>
          </a:prstGeom>
        </p:spPr>
      </p:pic>
      <p:sp>
        <p:nvSpPr>
          <p:cNvPr id="3" name="Segnaposto data 2">
            <a:extLst>
              <a:ext uri="{FF2B5EF4-FFF2-40B4-BE49-F238E27FC236}">
                <a16:creationId xmlns:a16="http://schemas.microsoft.com/office/drawing/2014/main" id="{1E702C04-08EA-438C-A031-FEA4CF864445}"/>
              </a:ext>
            </a:extLst>
          </p:cNvPr>
          <p:cNvSpPr>
            <a:spLocks noGrp="1"/>
          </p:cNvSpPr>
          <p:nvPr>
            <p:ph type="dt" sz="half" idx="10"/>
          </p:nvPr>
        </p:nvSpPr>
        <p:spPr/>
        <p:txBody>
          <a:bodyPr/>
          <a:lstStyle/>
          <a:p>
            <a:pPr>
              <a:defRPr/>
            </a:pPr>
            <a:fld id="{F44AE78C-AC60-49CE-A1E5-472FA3438D93}" type="datetime1">
              <a:rPr lang="it-IT" smtClean="0"/>
              <a:t>09/11/2017</a:t>
            </a:fld>
            <a:endParaRPr lang="it-IT"/>
          </a:p>
        </p:txBody>
      </p:sp>
      <p:sp>
        <p:nvSpPr>
          <p:cNvPr id="4" name="Segnaposto piè di pagina 3">
            <a:extLst>
              <a:ext uri="{FF2B5EF4-FFF2-40B4-BE49-F238E27FC236}">
                <a16:creationId xmlns:a16="http://schemas.microsoft.com/office/drawing/2014/main" id="{770E251E-1D29-4038-AF40-4272BE513F10}"/>
              </a:ext>
            </a:extLst>
          </p:cNvPr>
          <p:cNvSpPr>
            <a:spLocks noGrp="1"/>
          </p:cNvSpPr>
          <p:nvPr>
            <p:ph type="ftr" sz="quarter" idx="11"/>
          </p:nvPr>
        </p:nvSpPr>
        <p:spPr/>
        <p:txBody>
          <a:bodyPr/>
          <a:lstStyle/>
          <a:p>
            <a:pPr>
              <a:defRPr/>
            </a:pPr>
            <a:r>
              <a:rPr lang="it-IT"/>
              <a:t>Aurelia Orlandoni</a:t>
            </a:r>
          </a:p>
        </p:txBody>
      </p:sp>
      <p:sp>
        <p:nvSpPr>
          <p:cNvPr id="5" name="Segnaposto numero diapositiva 4">
            <a:extLst>
              <a:ext uri="{FF2B5EF4-FFF2-40B4-BE49-F238E27FC236}">
                <a16:creationId xmlns:a16="http://schemas.microsoft.com/office/drawing/2014/main" id="{B9CA2871-60F9-43B7-B8A8-46961BFFF203}"/>
              </a:ext>
            </a:extLst>
          </p:cNvPr>
          <p:cNvSpPr>
            <a:spLocks noGrp="1"/>
          </p:cNvSpPr>
          <p:nvPr>
            <p:ph type="sldNum" sz="quarter" idx="12"/>
          </p:nvPr>
        </p:nvSpPr>
        <p:spPr/>
        <p:txBody>
          <a:bodyPr>
            <a:normAutofit fontScale="92500"/>
          </a:bodyPr>
          <a:lstStyle/>
          <a:p>
            <a:pPr>
              <a:defRPr/>
            </a:pPr>
            <a:fld id="{72E06A69-4745-41B6-BCEC-723F03C547AB}" type="slidenum">
              <a:rPr lang="it-IT" smtClean="0"/>
              <a:pPr>
                <a:defRPr/>
              </a:pPr>
              <a:t>117</a:t>
            </a:fld>
            <a:endParaRPr lang="it-IT"/>
          </a:p>
        </p:txBody>
      </p:sp>
    </p:spTree>
    <p:extLst>
      <p:ext uri="{BB962C8B-B14F-4D97-AF65-F5344CB8AC3E}">
        <p14:creationId xmlns:p14="http://schemas.microsoft.com/office/powerpoint/2010/main" val="270630094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6"/>
          <p:cNvSpPr txBox="1">
            <a:spLocks noChangeArrowheads="1"/>
          </p:cNvSpPr>
          <p:nvPr/>
        </p:nvSpPr>
        <p:spPr bwMode="auto">
          <a:xfrm>
            <a:off x="4140200" y="1125538"/>
            <a:ext cx="184150" cy="336550"/>
          </a:xfrm>
          <a:prstGeom prst="rect">
            <a:avLst/>
          </a:prstGeom>
          <a:noFill/>
          <a:ln w="9525" algn="ctr">
            <a:noFill/>
            <a:miter lim="800000"/>
            <a:headEnd/>
            <a:tailEnd/>
          </a:ln>
        </p:spPr>
        <p:txBody>
          <a:bodyPr wrap="none">
            <a:spAutoFit/>
          </a:bodyPr>
          <a:lstStyle/>
          <a:p>
            <a:pPr eaLnBrk="0" hangingPunct="0"/>
            <a:endParaRPr lang="en-US" sz="1600">
              <a:cs typeface="Arial" charset="0"/>
            </a:endParaRPr>
          </a:p>
        </p:txBody>
      </p:sp>
      <p:sp>
        <p:nvSpPr>
          <p:cNvPr id="2" name="CasellaDiTesto 1">
            <a:extLst>
              <a:ext uri="{FF2B5EF4-FFF2-40B4-BE49-F238E27FC236}">
                <a16:creationId xmlns:a16="http://schemas.microsoft.com/office/drawing/2014/main" id="{9B0B6313-CDAD-4144-9004-59789E4CBAEE}"/>
              </a:ext>
            </a:extLst>
          </p:cNvPr>
          <p:cNvSpPr txBox="1"/>
          <p:nvPr/>
        </p:nvSpPr>
        <p:spPr>
          <a:xfrm>
            <a:off x="994122" y="258246"/>
            <a:ext cx="7148785" cy="369332"/>
          </a:xfrm>
          <a:prstGeom prst="rect">
            <a:avLst/>
          </a:prstGeom>
          <a:noFill/>
        </p:spPr>
        <p:txBody>
          <a:bodyPr wrap="square" rtlCol="0">
            <a:spAutoFit/>
          </a:bodyPr>
          <a:lstStyle/>
          <a:p>
            <a:r>
              <a:rPr lang="it-IT" b="1" dirty="0">
                <a:solidFill>
                  <a:srgbClr val="0D69BD"/>
                </a:solidFill>
              </a:rPr>
              <a:t>CORRELAZIONE VOTO-PUNTEGGIO</a:t>
            </a:r>
          </a:p>
        </p:txBody>
      </p:sp>
      <p:pic>
        <p:nvPicPr>
          <p:cNvPr id="3" name="Immagine 2">
            <a:extLst>
              <a:ext uri="{FF2B5EF4-FFF2-40B4-BE49-F238E27FC236}">
                <a16:creationId xmlns:a16="http://schemas.microsoft.com/office/drawing/2014/main" id="{330D4D9A-FB58-4FFE-90B8-853A6D4E6450}"/>
              </a:ext>
            </a:extLst>
          </p:cNvPr>
          <p:cNvPicPr>
            <a:picLocks noChangeAspect="1"/>
          </p:cNvPicPr>
          <p:nvPr/>
        </p:nvPicPr>
        <p:blipFill>
          <a:blip r:embed="rId3"/>
          <a:stretch>
            <a:fillRect/>
          </a:stretch>
        </p:blipFill>
        <p:spPr>
          <a:xfrm>
            <a:off x="568325" y="785813"/>
            <a:ext cx="5429250" cy="3286125"/>
          </a:xfrm>
          <a:prstGeom prst="rect">
            <a:avLst/>
          </a:prstGeom>
        </p:spPr>
      </p:pic>
      <p:pic>
        <p:nvPicPr>
          <p:cNvPr id="4" name="Immagine 3">
            <a:extLst>
              <a:ext uri="{FF2B5EF4-FFF2-40B4-BE49-F238E27FC236}">
                <a16:creationId xmlns:a16="http://schemas.microsoft.com/office/drawing/2014/main" id="{D282F79F-C33D-4ADC-A674-82678B42B3EB}"/>
              </a:ext>
            </a:extLst>
          </p:cNvPr>
          <p:cNvPicPr>
            <a:picLocks noChangeAspect="1"/>
          </p:cNvPicPr>
          <p:nvPr/>
        </p:nvPicPr>
        <p:blipFill>
          <a:blip r:embed="rId4"/>
          <a:stretch>
            <a:fillRect/>
          </a:stretch>
        </p:blipFill>
        <p:spPr>
          <a:xfrm>
            <a:off x="4365625" y="4005064"/>
            <a:ext cx="4584589" cy="2755631"/>
          </a:xfrm>
          <a:prstGeom prst="rect">
            <a:avLst/>
          </a:prstGeom>
        </p:spPr>
      </p:pic>
      <p:sp>
        <p:nvSpPr>
          <p:cNvPr id="5" name="Segnaposto data 4">
            <a:extLst>
              <a:ext uri="{FF2B5EF4-FFF2-40B4-BE49-F238E27FC236}">
                <a16:creationId xmlns:a16="http://schemas.microsoft.com/office/drawing/2014/main" id="{D9741FF8-1B09-4D73-ABF9-2C7468443BBE}"/>
              </a:ext>
            </a:extLst>
          </p:cNvPr>
          <p:cNvSpPr>
            <a:spLocks noGrp="1"/>
          </p:cNvSpPr>
          <p:nvPr>
            <p:ph type="dt" sz="half" idx="10"/>
          </p:nvPr>
        </p:nvSpPr>
        <p:spPr/>
        <p:txBody>
          <a:bodyPr/>
          <a:lstStyle/>
          <a:p>
            <a:pPr>
              <a:defRPr/>
            </a:pPr>
            <a:fld id="{7162C520-E6CF-4028-A58C-68B1723F7FA6}" type="datetime1">
              <a:rPr lang="it-IT" smtClean="0"/>
              <a:t>09/11/2017</a:t>
            </a:fld>
            <a:endParaRPr lang="it-IT"/>
          </a:p>
        </p:txBody>
      </p:sp>
      <p:sp>
        <p:nvSpPr>
          <p:cNvPr id="6" name="Segnaposto piè di pagina 5">
            <a:extLst>
              <a:ext uri="{FF2B5EF4-FFF2-40B4-BE49-F238E27FC236}">
                <a16:creationId xmlns:a16="http://schemas.microsoft.com/office/drawing/2014/main" id="{EB499702-965C-42C0-842A-7050CA0BB975}"/>
              </a:ext>
            </a:extLst>
          </p:cNvPr>
          <p:cNvSpPr>
            <a:spLocks noGrp="1"/>
          </p:cNvSpPr>
          <p:nvPr>
            <p:ph type="ftr" sz="quarter" idx="11"/>
          </p:nvPr>
        </p:nvSpPr>
        <p:spPr/>
        <p:txBody>
          <a:bodyPr/>
          <a:lstStyle/>
          <a:p>
            <a:pPr>
              <a:defRPr/>
            </a:pPr>
            <a:r>
              <a:rPr lang="it-IT"/>
              <a:t>Aurelia Orlandoni</a:t>
            </a:r>
          </a:p>
        </p:txBody>
      </p:sp>
      <p:sp>
        <p:nvSpPr>
          <p:cNvPr id="7" name="Segnaposto numero diapositiva 6">
            <a:extLst>
              <a:ext uri="{FF2B5EF4-FFF2-40B4-BE49-F238E27FC236}">
                <a16:creationId xmlns:a16="http://schemas.microsoft.com/office/drawing/2014/main" id="{8E750AB9-93A8-4EDB-8F8B-2756865492AB}"/>
              </a:ext>
            </a:extLst>
          </p:cNvPr>
          <p:cNvSpPr>
            <a:spLocks noGrp="1"/>
          </p:cNvSpPr>
          <p:nvPr>
            <p:ph type="sldNum" sz="quarter" idx="12"/>
          </p:nvPr>
        </p:nvSpPr>
        <p:spPr/>
        <p:txBody>
          <a:bodyPr>
            <a:normAutofit/>
          </a:bodyPr>
          <a:lstStyle/>
          <a:p>
            <a:pPr>
              <a:defRPr/>
            </a:pPr>
            <a:fld id="{72E06A69-4745-41B6-BCEC-723F03C547AB}" type="slidenum">
              <a:rPr lang="it-IT" smtClean="0"/>
              <a:pPr>
                <a:defRPr/>
              </a:pPr>
              <a:t>118</a:t>
            </a:fld>
            <a:endParaRPr lang="it-IT"/>
          </a:p>
        </p:txBody>
      </p:sp>
    </p:spTree>
    <p:extLst>
      <p:ext uri="{BB962C8B-B14F-4D97-AF65-F5344CB8AC3E}">
        <p14:creationId xmlns:p14="http://schemas.microsoft.com/office/powerpoint/2010/main" val="82834407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6"/>
          <p:cNvSpPr txBox="1">
            <a:spLocks noChangeArrowheads="1"/>
          </p:cNvSpPr>
          <p:nvPr/>
        </p:nvSpPr>
        <p:spPr bwMode="auto">
          <a:xfrm>
            <a:off x="4140200" y="1125538"/>
            <a:ext cx="184150" cy="336550"/>
          </a:xfrm>
          <a:prstGeom prst="rect">
            <a:avLst/>
          </a:prstGeom>
          <a:noFill/>
          <a:ln w="9525" algn="ctr">
            <a:noFill/>
            <a:miter lim="800000"/>
            <a:headEnd/>
            <a:tailEnd/>
          </a:ln>
        </p:spPr>
        <p:txBody>
          <a:bodyPr wrap="none">
            <a:spAutoFit/>
          </a:bodyPr>
          <a:lstStyle/>
          <a:p>
            <a:pPr eaLnBrk="0" hangingPunct="0"/>
            <a:endParaRPr lang="en-US" sz="1600">
              <a:cs typeface="Arial" charset="0"/>
            </a:endParaRPr>
          </a:p>
        </p:txBody>
      </p:sp>
      <p:sp>
        <p:nvSpPr>
          <p:cNvPr id="3" name="Segnaposto data 2">
            <a:extLst>
              <a:ext uri="{FF2B5EF4-FFF2-40B4-BE49-F238E27FC236}">
                <a16:creationId xmlns:a16="http://schemas.microsoft.com/office/drawing/2014/main" id="{6887B895-C0FE-408B-A2AA-89409F05C8A3}"/>
              </a:ext>
            </a:extLst>
          </p:cNvPr>
          <p:cNvSpPr>
            <a:spLocks noGrp="1"/>
          </p:cNvSpPr>
          <p:nvPr>
            <p:ph type="dt" sz="half" idx="10"/>
          </p:nvPr>
        </p:nvSpPr>
        <p:spPr/>
        <p:txBody>
          <a:bodyPr/>
          <a:lstStyle/>
          <a:p>
            <a:pPr>
              <a:defRPr/>
            </a:pPr>
            <a:fld id="{A594F590-4D7C-427C-9FC1-9F29A6350C5F}" type="datetime1">
              <a:rPr lang="it-IT" smtClean="0"/>
              <a:t>09/11/2017</a:t>
            </a:fld>
            <a:endParaRPr lang="it-IT"/>
          </a:p>
        </p:txBody>
      </p:sp>
      <p:sp>
        <p:nvSpPr>
          <p:cNvPr id="4" name="Segnaposto piè di pagina 3">
            <a:extLst>
              <a:ext uri="{FF2B5EF4-FFF2-40B4-BE49-F238E27FC236}">
                <a16:creationId xmlns:a16="http://schemas.microsoft.com/office/drawing/2014/main" id="{DCB299BE-A5F1-440F-9F89-71CE31E1FB77}"/>
              </a:ext>
            </a:extLst>
          </p:cNvPr>
          <p:cNvSpPr>
            <a:spLocks noGrp="1"/>
          </p:cNvSpPr>
          <p:nvPr>
            <p:ph type="ftr" sz="quarter" idx="11"/>
          </p:nvPr>
        </p:nvSpPr>
        <p:spPr/>
        <p:txBody>
          <a:bodyPr/>
          <a:lstStyle/>
          <a:p>
            <a:pPr>
              <a:defRPr/>
            </a:pPr>
            <a:r>
              <a:rPr lang="it-IT"/>
              <a:t>Aurelia Orlandoni</a:t>
            </a:r>
          </a:p>
        </p:txBody>
      </p:sp>
      <p:sp>
        <p:nvSpPr>
          <p:cNvPr id="5" name="Segnaposto numero diapositiva 4">
            <a:extLst>
              <a:ext uri="{FF2B5EF4-FFF2-40B4-BE49-F238E27FC236}">
                <a16:creationId xmlns:a16="http://schemas.microsoft.com/office/drawing/2014/main" id="{9E22E0FA-14CF-47D5-B698-F181065B6CE8}"/>
              </a:ext>
            </a:extLst>
          </p:cNvPr>
          <p:cNvSpPr>
            <a:spLocks noGrp="1"/>
          </p:cNvSpPr>
          <p:nvPr>
            <p:ph type="sldNum" sz="quarter" idx="12"/>
          </p:nvPr>
        </p:nvSpPr>
        <p:spPr/>
        <p:txBody>
          <a:bodyPr>
            <a:normAutofit/>
          </a:bodyPr>
          <a:lstStyle/>
          <a:p>
            <a:pPr>
              <a:defRPr/>
            </a:pPr>
            <a:fld id="{72E06A69-4745-41B6-BCEC-723F03C547AB}" type="slidenum">
              <a:rPr lang="it-IT" smtClean="0"/>
              <a:pPr>
                <a:defRPr/>
              </a:pPr>
              <a:t>119</a:t>
            </a:fld>
            <a:endParaRPr lang="it-IT"/>
          </a:p>
        </p:txBody>
      </p:sp>
    </p:spTree>
    <p:extLst>
      <p:ext uri="{BB962C8B-B14F-4D97-AF65-F5344CB8AC3E}">
        <p14:creationId xmlns:p14="http://schemas.microsoft.com/office/powerpoint/2010/main" val="643727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a:xfrm>
            <a:off x="107504" y="116632"/>
            <a:ext cx="8579296" cy="633412"/>
          </a:xfrm>
        </p:spPr>
        <p:txBody>
          <a:bodyPr/>
          <a:lstStyle/>
          <a:p>
            <a:pPr eaLnBrk="1" hangingPunct="1"/>
            <a:r>
              <a:rPr lang="it-IT" sz="2800" b="1" dirty="0">
                <a:solidFill>
                  <a:srgbClr val="0679A3"/>
                </a:solidFill>
                <a:latin typeface="Calibri" charset="0"/>
              </a:rPr>
              <a:t>Restituzione dei risultati delle prove DI ITALIANO</a:t>
            </a:r>
          </a:p>
        </p:txBody>
      </p:sp>
      <p:sp>
        <p:nvSpPr>
          <p:cNvPr id="5" name="Segnaposto numero diapositiva 4"/>
          <p:cNvSpPr>
            <a:spLocks noGrp="1"/>
          </p:cNvSpPr>
          <p:nvPr>
            <p:ph type="sldNum" sz="quarter" idx="12"/>
          </p:nvPr>
        </p:nvSpPr>
        <p:spPr/>
        <p:txBody>
          <a:bodyPr/>
          <a:lstStyle/>
          <a:p>
            <a:pPr>
              <a:defRPr/>
            </a:pPr>
            <a:fld id="{72E06A69-4745-41B6-BCEC-723F03C547AB}" type="slidenum">
              <a:rPr lang="it-IT" smtClean="0"/>
              <a:pPr>
                <a:defRPr/>
              </a:pPr>
              <a:t>12</a:t>
            </a:fld>
            <a:endParaRPr lang="it-IT"/>
          </a:p>
        </p:txBody>
      </p:sp>
      <p:pic>
        <p:nvPicPr>
          <p:cNvPr id="7" name="Immagine 6">
            <a:extLst>
              <a:ext uri="{FF2B5EF4-FFF2-40B4-BE49-F238E27FC236}">
                <a16:creationId xmlns:a16="http://schemas.microsoft.com/office/drawing/2014/main" id="{54B45202-CC47-4C9D-BB91-C010542C9C85}"/>
              </a:ext>
            </a:extLst>
          </p:cNvPr>
          <p:cNvPicPr/>
          <p:nvPr/>
        </p:nvPicPr>
        <p:blipFill rotWithShape="1">
          <a:blip r:embed="rId3"/>
          <a:srcRect t="4000"/>
          <a:stretch/>
        </p:blipFill>
        <p:spPr>
          <a:xfrm>
            <a:off x="-98549" y="740584"/>
            <a:ext cx="8785349" cy="5184575"/>
          </a:xfrm>
          <a:prstGeom prst="rect">
            <a:avLst/>
          </a:prstGeom>
        </p:spPr>
      </p:pic>
      <p:pic>
        <p:nvPicPr>
          <p:cNvPr id="14" name="Immagine 13">
            <a:extLst>
              <a:ext uri="{FF2B5EF4-FFF2-40B4-BE49-F238E27FC236}">
                <a16:creationId xmlns:a16="http://schemas.microsoft.com/office/drawing/2014/main" id="{1E78FFA2-206E-40C0-9BF2-12048ABB5209}"/>
              </a:ext>
            </a:extLst>
          </p:cNvPr>
          <p:cNvPicPr/>
          <p:nvPr/>
        </p:nvPicPr>
        <p:blipFill>
          <a:blip r:embed="rId4"/>
          <a:stretch>
            <a:fillRect/>
          </a:stretch>
        </p:blipFill>
        <p:spPr>
          <a:xfrm>
            <a:off x="71864" y="1497039"/>
            <a:ext cx="8857357" cy="5176703"/>
          </a:xfrm>
          <a:prstGeom prst="rect">
            <a:avLst/>
          </a:prstGeom>
        </p:spPr>
      </p:pic>
      <p:sp>
        <p:nvSpPr>
          <p:cNvPr id="2" name="Segnaposto data 1">
            <a:extLst>
              <a:ext uri="{FF2B5EF4-FFF2-40B4-BE49-F238E27FC236}">
                <a16:creationId xmlns:a16="http://schemas.microsoft.com/office/drawing/2014/main" id="{4C9F189C-8661-4090-8B5C-05E80C6EEE7F}"/>
              </a:ext>
            </a:extLst>
          </p:cNvPr>
          <p:cNvSpPr>
            <a:spLocks noGrp="1"/>
          </p:cNvSpPr>
          <p:nvPr>
            <p:ph type="dt" sz="half" idx="10"/>
          </p:nvPr>
        </p:nvSpPr>
        <p:spPr/>
        <p:txBody>
          <a:bodyPr/>
          <a:lstStyle/>
          <a:p>
            <a:pPr>
              <a:defRPr/>
            </a:pPr>
            <a:fld id="{70EEA097-B936-4F2B-8C0D-74A18FF292B0}" type="datetime1">
              <a:rPr lang="it-IT" smtClean="0"/>
              <a:t>09/11/2017</a:t>
            </a:fld>
            <a:endParaRPr lang="it-IT"/>
          </a:p>
        </p:txBody>
      </p:sp>
      <p:sp>
        <p:nvSpPr>
          <p:cNvPr id="3" name="Segnaposto piè di pagina 2">
            <a:extLst>
              <a:ext uri="{FF2B5EF4-FFF2-40B4-BE49-F238E27FC236}">
                <a16:creationId xmlns:a16="http://schemas.microsoft.com/office/drawing/2014/main" id="{6A238948-9E7D-4736-9BAB-EB31BC6F2698}"/>
              </a:ext>
            </a:extLst>
          </p:cNvPr>
          <p:cNvSpPr>
            <a:spLocks noGrp="1"/>
          </p:cNvSpPr>
          <p:nvPr>
            <p:ph type="ftr" sz="quarter" idx="11"/>
          </p:nvPr>
        </p:nvSpPr>
        <p:spPr/>
        <p:txBody>
          <a:bodyPr/>
          <a:lstStyle/>
          <a:p>
            <a:pPr>
              <a:defRPr/>
            </a:pPr>
            <a:r>
              <a:rPr lang="it-IT"/>
              <a:t>Aurelia Orlandoni</a:t>
            </a:r>
          </a:p>
        </p:txBody>
      </p:sp>
    </p:spTree>
    <p:extLst>
      <p:ext uri="{BB962C8B-B14F-4D97-AF65-F5344CB8AC3E}">
        <p14:creationId xmlns:p14="http://schemas.microsoft.com/office/powerpoint/2010/main" val="334095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p:cNvSpPr txBox="1">
            <a:spLocks/>
          </p:cNvSpPr>
          <p:nvPr/>
        </p:nvSpPr>
        <p:spPr>
          <a:xfrm rot="16200000">
            <a:off x="-1030608" y="2046833"/>
            <a:ext cx="3851275" cy="1143000"/>
          </a:xfrm>
          <a:prstGeom prst="rect">
            <a:avLst/>
          </a:prstGeom>
        </p:spPr>
        <p:txBody>
          <a:bodyPr/>
          <a:lstStyle/>
          <a:p>
            <a:pPr algn="ctr" fontAlgn="auto">
              <a:spcAft>
                <a:spcPts val="0"/>
              </a:spcAft>
              <a:defRPr/>
            </a:pPr>
            <a:r>
              <a:rPr lang="it-IT" sz="4400" b="1" dirty="0">
                <a:solidFill>
                  <a:srgbClr val="5DCB91"/>
                </a:solidFill>
                <a:latin typeface="+mj-lt"/>
                <a:ea typeface="+mj-ea"/>
                <a:cs typeface="+mj-cs"/>
              </a:rPr>
              <a:t>Il </a:t>
            </a:r>
            <a:r>
              <a:rPr lang="it-IT" sz="4400" b="1" i="1" dirty="0">
                <a:solidFill>
                  <a:srgbClr val="5DCB91"/>
                </a:solidFill>
                <a:latin typeface="+mj-lt"/>
                <a:ea typeface="+mj-ea"/>
                <a:cs typeface="+mj-cs"/>
              </a:rPr>
              <a:t>placement</a:t>
            </a:r>
          </a:p>
        </p:txBody>
      </p:sp>
      <p:sp>
        <p:nvSpPr>
          <p:cNvPr id="13" name="Segnaposto data 12"/>
          <p:cNvSpPr>
            <a:spLocks noGrp="1"/>
          </p:cNvSpPr>
          <p:nvPr>
            <p:ph type="dt" sz="quarter" idx="10"/>
          </p:nvPr>
        </p:nvSpPr>
        <p:spPr/>
        <p:txBody>
          <a:bodyPr/>
          <a:lstStyle/>
          <a:p>
            <a:pPr>
              <a:defRPr/>
            </a:pPr>
            <a:fld id="{315FDF24-F376-4DCB-A730-2001CCE4DA9B}" type="datetime1">
              <a:rPr lang="it-IT" smtClean="0"/>
              <a:t>09/11/2017</a:t>
            </a:fld>
            <a:endParaRPr lang="it-IT"/>
          </a:p>
        </p:txBody>
      </p:sp>
      <p:sp>
        <p:nvSpPr>
          <p:cNvPr id="14" name="Segnaposto numero diapositiva 13"/>
          <p:cNvSpPr>
            <a:spLocks noGrp="1"/>
          </p:cNvSpPr>
          <p:nvPr>
            <p:ph type="sldNum" sz="quarter" idx="12"/>
          </p:nvPr>
        </p:nvSpPr>
        <p:spPr/>
        <p:txBody>
          <a:bodyPr>
            <a:normAutofit fontScale="92500"/>
          </a:bodyPr>
          <a:lstStyle/>
          <a:p>
            <a:pPr>
              <a:defRPr/>
            </a:pPr>
            <a:fld id="{7330257D-519C-41E9-87C5-C20229FC12F1}" type="slidenum">
              <a:rPr lang="it-IT" smtClean="0"/>
              <a:pPr>
                <a:defRPr/>
              </a:pPr>
              <a:t>120</a:t>
            </a:fld>
            <a:endParaRPr lang="it-IT" dirty="0"/>
          </a:p>
        </p:txBody>
      </p:sp>
      <p:sp>
        <p:nvSpPr>
          <p:cNvPr id="15" name="Segnaposto piè di pagina 14"/>
          <p:cNvSpPr>
            <a:spLocks noGrp="1"/>
          </p:cNvSpPr>
          <p:nvPr>
            <p:ph type="ftr" sz="quarter" idx="11"/>
          </p:nvPr>
        </p:nvSpPr>
        <p:spPr/>
        <p:txBody>
          <a:bodyPr/>
          <a:lstStyle/>
          <a:p>
            <a:pPr>
              <a:defRPr/>
            </a:pPr>
            <a:r>
              <a:rPr lang="it-IT"/>
              <a:t>AURELIA ORLANDONI</a:t>
            </a:r>
          </a:p>
        </p:txBody>
      </p:sp>
      <p:pic>
        <p:nvPicPr>
          <p:cNvPr id="7" name="Immagine 6"/>
          <p:cNvPicPr>
            <a:picLocks noChangeAspect="1"/>
          </p:cNvPicPr>
          <p:nvPr/>
        </p:nvPicPr>
        <p:blipFill>
          <a:blip r:embed="rId3"/>
          <a:stretch>
            <a:fillRect/>
          </a:stretch>
        </p:blipFill>
        <p:spPr>
          <a:xfrm>
            <a:off x="1757363" y="-11057"/>
            <a:ext cx="5478933" cy="6888066"/>
          </a:xfrm>
          <a:prstGeom prst="rect">
            <a:avLst/>
          </a:prstGeom>
        </p:spPr>
      </p:pic>
    </p:spTree>
    <p:extLst>
      <p:ext uri="{BB962C8B-B14F-4D97-AF65-F5344CB8AC3E}">
        <p14:creationId xmlns:p14="http://schemas.microsoft.com/office/powerpoint/2010/main" val="57266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fld id="{4FB86632-4B40-4948-AB0F-5C829D855B35}" type="datetime1">
              <a:rPr lang="it-IT" smtClean="0"/>
              <a:t>09/11/2017</a:t>
            </a:fld>
            <a:endParaRPr lang="it-IT"/>
          </a:p>
        </p:txBody>
      </p:sp>
      <p:sp>
        <p:nvSpPr>
          <p:cNvPr id="3" name="Segnaposto piè di pagina 2"/>
          <p:cNvSpPr>
            <a:spLocks noGrp="1"/>
          </p:cNvSpPr>
          <p:nvPr>
            <p:ph type="ftr" sz="quarter" idx="11"/>
          </p:nvPr>
        </p:nvSpPr>
        <p:spPr/>
        <p:txBody>
          <a:bodyPr/>
          <a:lstStyle/>
          <a:p>
            <a:pPr>
              <a:defRPr/>
            </a:pPr>
            <a:r>
              <a:rPr lang="it-IT"/>
              <a:t>AURELIA ORLANDONI</a:t>
            </a:r>
          </a:p>
        </p:txBody>
      </p:sp>
      <p:sp>
        <p:nvSpPr>
          <p:cNvPr id="4" name="Segnaposto numero diapositiva 3"/>
          <p:cNvSpPr>
            <a:spLocks noGrp="1"/>
          </p:cNvSpPr>
          <p:nvPr>
            <p:ph type="sldNum" sz="quarter" idx="12"/>
          </p:nvPr>
        </p:nvSpPr>
        <p:spPr/>
        <p:txBody>
          <a:bodyPr>
            <a:normAutofit fontScale="92500"/>
          </a:bodyPr>
          <a:lstStyle/>
          <a:p>
            <a:pPr>
              <a:defRPr/>
            </a:pPr>
            <a:fld id="{FAAF746E-9B22-4CEB-A331-35B190BF887E}" type="slidenum">
              <a:rPr lang="it-IT" smtClean="0"/>
              <a:pPr>
                <a:defRPr/>
              </a:pPr>
              <a:t>121</a:t>
            </a:fld>
            <a:endParaRPr lang="it-IT"/>
          </a:p>
        </p:txBody>
      </p:sp>
      <p:sp>
        <p:nvSpPr>
          <p:cNvPr id="6" name="CasellaDiTesto 5"/>
          <p:cNvSpPr txBox="1"/>
          <p:nvPr/>
        </p:nvSpPr>
        <p:spPr>
          <a:xfrm>
            <a:off x="251520" y="260648"/>
            <a:ext cx="3744416" cy="523220"/>
          </a:xfrm>
          <a:prstGeom prst="rect">
            <a:avLst/>
          </a:prstGeom>
          <a:noFill/>
        </p:spPr>
        <p:txBody>
          <a:bodyPr wrap="square" rtlCol="0">
            <a:spAutoFit/>
          </a:bodyPr>
          <a:lstStyle/>
          <a:p>
            <a:r>
              <a:rPr lang="it-IT" sz="2800" b="1" i="1" dirty="0">
                <a:solidFill>
                  <a:srgbClr val="0070C0"/>
                </a:solidFill>
              </a:rPr>
              <a:t>Il </a:t>
            </a:r>
            <a:r>
              <a:rPr lang="it-IT" sz="2800" b="1" i="1" dirty="0" err="1">
                <a:solidFill>
                  <a:srgbClr val="0070C0"/>
                </a:solidFill>
              </a:rPr>
              <a:t>placement</a:t>
            </a:r>
            <a:endParaRPr lang="it-IT" sz="2800" b="1" i="1" dirty="0">
              <a:solidFill>
                <a:srgbClr val="0070C0"/>
              </a:solidFill>
            </a:endParaRPr>
          </a:p>
        </p:txBody>
      </p:sp>
      <p:sp>
        <p:nvSpPr>
          <p:cNvPr id="7" name="CasellaDiTesto 6"/>
          <p:cNvSpPr txBox="1">
            <a:spLocks noChangeArrowheads="1"/>
          </p:cNvSpPr>
          <p:nvPr/>
        </p:nvSpPr>
        <p:spPr bwMode="auto">
          <a:xfrm>
            <a:off x="467544" y="1196752"/>
            <a:ext cx="4680520" cy="1200329"/>
          </a:xfrm>
          <a:prstGeom prst="rect">
            <a:avLst/>
          </a:prstGeom>
          <a:solidFill>
            <a:schemeClr val="bg1">
              <a:lumMod val="85000"/>
            </a:schemeClr>
          </a:solidFill>
          <a:ln w="9525">
            <a:noFill/>
            <a:miter lim="800000"/>
            <a:headEnd/>
            <a:tailEnd/>
          </a:ln>
        </p:spPr>
        <p:txBody>
          <a:bodyPr wrap="square">
            <a:spAutoFit/>
          </a:bodyPr>
          <a:lstStyle/>
          <a:p>
            <a:r>
              <a:rPr lang="it-IT" b="1" dirty="0"/>
              <a:t>Utilizzando il modello di </a:t>
            </a:r>
            <a:r>
              <a:rPr lang="it-IT" b="1" dirty="0" err="1"/>
              <a:t>Rasch</a:t>
            </a:r>
            <a:r>
              <a:rPr lang="it-IT" b="1" dirty="0"/>
              <a:t> gli item vengono collocati su una scala da -4 a 4, dove -4 indica “molto facile” e 4 “molto difficile”</a:t>
            </a:r>
          </a:p>
        </p:txBody>
      </p:sp>
      <p:pic>
        <p:nvPicPr>
          <p:cNvPr id="8" name="Immagine 7"/>
          <p:cNvPicPr>
            <a:picLocks noChangeAspect="1"/>
          </p:cNvPicPr>
          <p:nvPr/>
        </p:nvPicPr>
        <p:blipFill rotWithShape="1">
          <a:blip r:embed="rId3"/>
          <a:srcRect l="64975" t="5201"/>
          <a:stretch/>
        </p:blipFill>
        <p:spPr>
          <a:xfrm>
            <a:off x="5436096" y="167188"/>
            <a:ext cx="2592288" cy="6562873"/>
          </a:xfrm>
          <a:prstGeom prst="rect">
            <a:avLst/>
          </a:prstGeom>
        </p:spPr>
      </p:pic>
    </p:spTree>
    <p:extLst>
      <p:ext uri="{BB962C8B-B14F-4D97-AF65-F5344CB8AC3E}">
        <p14:creationId xmlns:p14="http://schemas.microsoft.com/office/powerpoint/2010/main" val="229934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fld id="{88B2416B-6921-4B5F-9228-81A7BF1C1BCC}" type="datetime1">
              <a:rPr lang="it-IT" smtClean="0"/>
              <a:t>09/11/2017</a:t>
            </a:fld>
            <a:endParaRPr lang="it-IT"/>
          </a:p>
        </p:txBody>
      </p:sp>
      <p:sp>
        <p:nvSpPr>
          <p:cNvPr id="3" name="Segnaposto piè di pagina 2"/>
          <p:cNvSpPr>
            <a:spLocks noGrp="1"/>
          </p:cNvSpPr>
          <p:nvPr>
            <p:ph type="ftr" sz="quarter" idx="11"/>
          </p:nvPr>
        </p:nvSpPr>
        <p:spPr/>
        <p:txBody>
          <a:bodyPr/>
          <a:lstStyle/>
          <a:p>
            <a:pPr>
              <a:defRPr/>
            </a:pPr>
            <a:r>
              <a:rPr lang="it-IT"/>
              <a:t>AURELIA ORLANDONI</a:t>
            </a:r>
          </a:p>
        </p:txBody>
      </p:sp>
      <p:sp>
        <p:nvSpPr>
          <p:cNvPr id="4" name="Segnaposto numero diapositiva 3"/>
          <p:cNvSpPr>
            <a:spLocks noGrp="1"/>
          </p:cNvSpPr>
          <p:nvPr>
            <p:ph type="sldNum" sz="quarter" idx="12"/>
          </p:nvPr>
        </p:nvSpPr>
        <p:spPr/>
        <p:txBody>
          <a:bodyPr>
            <a:normAutofit fontScale="92500"/>
          </a:bodyPr>
          <a:lstStyle/>
          <a:p>
            <a:pPr>
              <a:defRPr/>
            </a:pPr>
            <a:fld id="{FAAF746E-9B22-4CEB-A331-35B190BF887E}" type="slidenum">
              <a:rPr lang="it-IT" smtClean="0"/>
              <a:pPr>
                <a:defRPr/>
              </a:pPr>
              <a:t>122</a:t>
            </a:fld>
            <a:endParaRPr lang="it-IT"/>
          </a:p>
        </p:txBody>
      </p:sp>
      <p:sp>
        <p:nvSpPr>
          <p:cNvPr id="7" name="CasellaDiTesto 6"/>
          <p:cNvSpPr txBox="1">
            <a:spLocks noChangeArrowheads="1"/>
          </p:cNvSpPr>
          <p:nvPr/>
        </p:nvSpPr>
        <p:spPr bwMode="auto">
          <a:xfrm>
            <a:off x="0" y="2348880"/>
            <a:ext cx="3348038" cy="2462213"/>
          </a:xfrm>
          <a:prstGeom prst="rect">
            <a:avLst/>
          </a:prstGeom>
          <a:solidFill>
            <a:schemeClr val="bg1">
              <a:lumMod val="85000"/>
            </a:schemeClr>
          </a:solidFill>
          <a:ln w="9525">
            <a:noFill/>
            <a:miter lim="800000"/>
            <a:headEnd/>
            <a:tailEnd/>
          </a:ln>
        </p:spPr>
        <p:txBody>
          <a:bodyPr>
            <a:spAutoFit/>
          </a:bodyPr>
          <a:lstStyle/>
          <a:p>
            <a:r>
              <a:rPr lang="it-IT" b="1" dirty="0"/>
              <a:t>I risultati degli allievi che hanno partecipato alla prova SNV (dati campionari) vengono collocati sulla stessa scala da -4 a 4 sulla base delle risposte date   </a:t>
            </a:r>
          </a:p>
          <a:p>
            <a:endParaRPr lang="it-IT" b="1" dirty="0"/>
          </a:p>
          <a:p>
            <a:r>
              <a:rPr lang="it-IT" sz="1400" dirty="0"/>
              <a:t>In questo grafico ogni X rappresenta 42,4 casi</a:t>
            </a:r>
          </a:p>
        </p:txBody>
      </p:sp>
      <p:sp>
        <p:nvSpPr>
          <p:cNvPr id="8" name="CasellaDiTesto 7"/>
          <p:cNvSpPr txBox="1"/>
          <p:nvPr/>
        </p:nvSpPr>
        <p:spPr>
          <a:xfrm>
            <a:off x="251520" y="260648"/>
            <a:ext cx="3744416" cy="523220"/>
          </a:xfrm>
          <a:prstGeom prst="rect">
            <a:avLst/>
          </a:prstGeom>
          <a:noFill/>
        </p:spPr>
        <p:txBody>
          <a:bodyPr wrap="square" rtlCol="0">
            <a:spAutoFit/>
          </a:bodyPr>
          <a:lstStyle/>
          <a:p>
            <a:r>
              <a:rPr lang="it-IT" sz="2800" b="1" i="1" dirty="0">
                <a:solidFill>
                  <a:srgbClr val="0070C0"/>
                </a:solidFill>
              </a:rPr>
              <a:t>Il </a:t>
            </a:r>
            <a:r>
              <a:rPr lang="it-IT" sz="2800" b="1" i="1" dirty="0" err="1">
                <a:solidFill>
                  <a:srgbClr val="0070C0"/>
                </a:solidFill>
              </a:rPr>
              <a:t>placement</a:t>
            </a:r>
            <a:endParaRPr lang="it-IT" sz="2800" b="1" i="1" dirty="0">
              <a:solidFill>
                <a:srgbClr val="0070C0"/>
              </a:solidFill>
            </a:endParaRPr>
          </a:p>
        </p:txBody>
      </p:sp>
      <p:pic>
        <p:nvPicPr>
          <p:cNvPr id="9" name="Immagine 8"/>
          <p:cNvPicPr>
            <a:picLocks noChangeAspect="1"/>
          </p:cNvPicPr>
          <p:nvPr/>
        </p:nvPicPr>
        <p:blipFill rotWithShape="1">
          <a:blip r:embed="rId3"/>
          <a:srcRect l="113" t="5201" r="33729"/>
          <a:stretch/>
        </p:blipFill>
        <p:spPr>
          <a:xfrm>
            <a:off x="5148064" y="171380"/>
            <a:ext cx="3672407" cy="6562873"/>
          </a:xfrm>
          <a:prstGeom prst="rect">
            <a:avLst/>
          </a:prstGeom>
        </p:spPr>
      </p:pic>
    </p:spTree>
    <p:extLst>
      <p:ext uri="{BB962C8B-B14F-4D97-AF65-F5344CB8AC3E}">
        <p14:creationId xmlns:p14="http://schemas.microsoft.com/office/powerpoint/2010/main" val="333972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3"/>
          <a:stretch>
            <a:fillRect/>
          </a:stretch>
        </p:blipFill>
        <p:spPr>
          <a:xfrm>
            <a:off x="1757363" y="-11058"/>
            <a:ext cx="5550942" cy="6978595"/>
          </a:xfrm>
          <a:prstGeom prst="rect">
            <a:avLst/>
          </a:prstGeom>
        </p:spPr>
      </p:pic>
      <p:sp>
        <p:nvSpPr>
          <p:cNvPr id="2" name="Segnaposto data 1"/>
          <p:cNvSpPr>
            <a:spLocks noGrp="1"/>
          </p:cNvSpPr>
          <p:nvPr>
            <p:ph type="dt" sz="half" idx="10"/>
          </p:nvPr>
        </p:nvSpPr>
        <p:spPr/>
        <p:txBody>
          <a:bodyPr/>
          <a:lstStyle/>
          <a:p>
            <a:pPr>
              <a:defRPr/>
            </a:pPr>
            <a:fld id="{AA88A162-C4F8-44A7-91ED-161380122BC4}" type="datetime1">
              <a:rPr lang="it-IT" smtClean="0"/>
              <a:t>09/11/2017</a:t>
            </a:fld>
            <a:endParaRPr lang="it-IT"/>
          </a:p>
        </p:txBody>
      </p:sp>
      <p:sp>
        <p:nvSpPr>
          <p:cNvPr id="3" name="Segnaposto piè di pagina 2"/>
          <p:cNvSpPr>
            <a:spLocks noGrp="1"/>
          </p:cNvSpPr>
          <p:nvPr>
            <p:ph type="ftr" sz="quarter" idx="11"/>
          </p:nvPr>
        </p:nvSpPr>
        <p:spPr/>
        <p:txBody>
          <a:bodyPr/>
          <a:lstStyle/>
          <a:p>
            <a:pPr>
              <a:defRPr/>
            </a:pPr>
            <a:r>
              <a:rPr lang="it-IT"/>
              <a:t>AURELIA ORLANDONI</a:t>
            </a:r>
          </a:p>
        </p:txBody>
      </p:sp>
      <p:sp>
        <p:nvSpPr>
          <p:cNvPr id="4" name="Segnaposto numero diapositiva 3"/>
          <p:cNvSpPr>
            <a:spLocks noGrp="1"/>
          </p:cNvSpPr>
          <p:nvPr>
            <p:ph type="sldNum" sz="quarter" idx="12"/>
          </p:nvPr>
        </p:nvSpPr>
        <p:spPr/>
        <p:txBody>
          <a:bodyPr>
            <a:normAutofit fontScale="92500"/>
          </a:bodyPr>
          <a:lstStyle/>
          <a:p>
            <a:pPr>
              <a:defRPr/>
            </a:pPr>
            <a:fld id="{FAAF746E-9B22-4CEB-A331-35B190BF887E}" type="slidenum">
              <a:rPr lang="it-IT" smtClean="0"/>
              <a:pPr>
                <a:defRPr/>
              </a:pPr>
              <a:t>123</a:t>
            </a:fld>
            <a:endParaRPr lang="it-IT"/>
          </a:p>
        </p:txBody>
      </p:sp>
      <p:sp>
        <p:nvSpPr>
          <p:cNvPr id="5" name="CasellaDiTesto 4"/>
          <p:cNvSpPr txBox="1"/>
          <p:nvPr/>
        </p:nvSpPr>
        <p:spPr>
          <a:xfrm>
            <a:off x="251520" y="260648"/>
            <a:ext cx="3744416" cy="523220"/>
          </a:xfrm>
          <a:prstGeom prst="rect">
            <a:avLst/>
          </a:prstGeom>
          <a:noFill/>
        </p:spPr>
        <p:txBody>
          <a:bodyPr wrap="square" rtlCol="0">
            <a:spAutoFit/>
          </a:bodyPr>
          <a:lstStyle/>
          <a:p>
            <a:r>
              <a:rPr lang="it-IT" sz="2800" b="1" i="1" dirty="0">
                <a:solidFill>
                  <a:schemeClr val="bg2">
                    <a:lumMod val="90000"/>
                  </a:schemeClr>
                </a:solidFill>
              </a:rPr>
              <a:t>Il </a:t>
            </a:r>
            <a:r>
              <a:rPr lang="it-IT" sz="2800" b="1" i="1" dirty="0" err="1">
                <a:solidFill>
                  <a:schemeClr val="bg2">
                    <a:lumMod val="90000"/>
                  </a:schemeClr>
                </a:solidFill>
              </a:rPr>
              <a:t>placement</a:t>
            </a:r>
            <a:endParaRPr lang="it-IT" sz="2800" b="1" i="1" dirty="0">
              <a:solidFill>
                <a:schemeClr val="bg2">
                  <a:lumMod val="90000"/>
                </a:schemeClr>
              </a:solidFill>
            </a:endParaRPr>
          </a:p>
        </p:txBody>
      </p:sp>
      <p:sp>
        <p:nvSpPr>
          <p:cNvPr id="7" name="CasellaDiTesto 6"/>
          <p:cNvSpPr txBox="1">
            <a:spLocks noChangeArrowheads="1"/>
          </p:cNvSpPr>
          <p:nvPr/>
        </p:nvSpPr>
        <p:spPr bwMode="auto">
          <a:xfrm>
            <a:off x="0" y="4826675"/>
            <a:ext cx="4355976" cy="2031325"/>
          </a:xfrm>
          <a:prstGeom prst="rect">
            <a:avLst/>
          </a:prstGeom>
          <a:solidFill>
            <a:schemeClr val="bg1">
              <a:lumMod val="85000"/>
            </a:schemeClr>
          </a:solidFill>
          <a:ln w="9525">
            <a:noFill/>
            <a:miter lim="800000"/>
            <a:headEnd/>
            <a:tailEnd/>
          </a:ln>
        </p:spPr>
        <p:txBody>
          <a:bodyPr wrap="square">
            <a:spAutoFit/>
          </a:bodyPr>
          <a:lstStyle/>
          <a:p>
            <a:r>
              <a:rPr lang="it-IT" b="1" dirty="0"/>
              <a:t>Tutti gli studenti rappresentati dalle crocette che si trovano in una posizione inferiore a quella occupata da una data domanda hanno una scarsa probabilità (inferiore al 50 per cento) di rispondere correttamente alla domanda medesima</a:t>
            </a:r>
          </a:p>
        </p:txBody>
      </p:sp>
      <p:sp>
        <p:nvSpPr>
          <p:cNvPr id="8" name="CasellaDiTesto 7"/>
          <p:cNvSpPr txBox="1">
            <a:spLocks noChangeArrowheads="1"/>
          </p:cNvSpPr>
          <p:nvPr/>
        </p:nvSpPr>
        <p:spPr bwMode="auto">
          <a:xfrm>
            <a:off x="5940152" y="4005064"/>
            <a:ext cx="3420368" cy="2585323"/>
          </a:xfrm>
          <a:prstGeom prst="rect">
            <a:avLst/>
          </a:prstGeom>
          <a:solidFill>
            <a:schemeClr val="bg1">
              <a:lumMod val="85000"/>
            </a:schemeClr>
          </a:solidFill>
          <a:ln w="9525">
            <a:noFill/>
            <a:miter lim="800000"/>
            <a:headEnd/>
            <a:tailEnd/>
          </a:ln>
        </p:spPr>
        <p:txBody>
          <a:bodyPr wrap="square">
            <a:spAutoFit/>
          </a:bodyPr>
          <a:lstStyle/>
          <a:p>
            <a:r>
              <a:rPr lang="it-IT" b="1" dirty="0"/>
              <a:t>Coloro che sono posizionati rispetto all’asse verticale al di sopra di una domanda hanno una probabilità alta (superiore al 50 per cento) di rispondere correttamente e tale probabilità aumenta all’aumentare della distanza  studente domanda</a:t>
            </a:r>
          </a:p>
        </p:txBody>
      </p:sp>
    </p:spTree>
    <p:extLst>
      <p:ext uri="{BB962C8B-B14F-4D97-AF65-F5344CB8AC3E}">
        <p14:creationId xmlns:p14="http://schemas.microsoft.com/office/powerpoint/2010/main" val="295090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a:xfrm>
            <a:off x="107504" y="116632"/>
            <a:ext cx="9036496" cy="633412"/>
          </a:xfrm>
        </p:spPr>
        <p:txBody>
          <a:bodyPr/>
          <a:lstStyle/>
          <a:p>
            <a:pPr eaLnBrk="1" hangingPunct="1"/>
            <a:r>
              <a:rPr lang="it-IT" sz="2800" b="1" dirty="0">
                <a:solidFill>
                  <a:srgbClr val="0679A3"/>
                </a:solidFill>
                <a:latin typeface="Calibri" charset="0"/>
              </a:rPr>
              <a:t>Restituzione dei risultati delle prove DI MATEMATICA</a:t>
            </a:r>
          </a:p>
        </p:txBody>
      </p:sp>
      <p:sp>
        <p:nvSpPr>
          <p:cNvPr id="5" name="Segnaposto numero diapositiva 4"/>
          <p:cNvSpPr>
            <a:spLocks noGrp="1"/>
          </p:cNvSpPr>
          <p:nvPr>
            <p:ph type="sldNum" sz="quarter" idx="12"/>
          </p:nvPr>
        </p:nvSpPr>
        <p:spPr/>
        <p:txBody>
          <a:bodyPr/>
          <a:lstStyle/>
          <a:p>
            <a:pPr>
              <a:defRPr/>
            </a:pPr>
            <a:fld id="{72E06A69-4745-41B6-BCEC-723F03C547AB}" type="slidenum">
              <a:rPr lang="it-IT" smtClean="0"/>
              <a:pPr>
                <a:defRPr/>
              </a:pPr>
              <a:t>13</a:t>
            </a:fld>
            <a:endParaRPr lang="it-IT"/>
          </a:p>
        </p:txBody>
      </p:sp>
      <p:pic>
        <p:nvPicPr>
          <p:cNvPr id="7" name="Immagine 6">
            <a:extLst>
              <a:ext uri="{FF2B5EF4-FFF2-40B4-BE49-F238E27FC236}">
                <a16:creationId xmlns:a16="http://schemas.microsoft.com/office/drawing/2014/main" id="{9BCA5AF8-930B-48DC-981E-CC56D0C2310A}"/>
              </a:ext>
            </a:extLst>
          </p:cNvPr>
          <p:cNvPicPr/>
          <p:nvPr/>
        </p:nvPicPr>
        <p:blipFill>
          <a:blip r:embed="rId3"/>
          <a:stretch>
            <a:fillRect/>
          </a:stretch>
        </p:blipFill>
        <p:spPr>
          <a:xfrm>
            <a:off x="107504" y="750044"/>
            <a:ext cx="8928992" cy="5199235"/>
          </a:xfrm>
          <a:prstGeom prst="rect">
            <a:avLst/>
          </a:prstGeom>
        </p:spPr>
      </p:pic>
      <p:pic>
        <p:nvPicPr>
          <p:cNvPr id="8" name="Immagine 7">
            <a:extLst>
              <a:ext uri="{FF2B5EF4-FFF2-40B4-BE49-F238E27FC236}">
                <a16:creationId xmlns:a16="http://schemas.microsoft.com/office/drawing/2014/main" id="{CF654EBA-BA31-40D7-948C-84758BC91042}"/>
              </a:ext>
            </a:extLst>
          </p:cNvPr>
          <p:cNvPicPr/>
          <p:nvPr/>
        </p:nvPicPr>
        <p:blipFill>
          <a:blip r:embed="rId4"/>
          <a:stretch>
            <a:fillRect/>
          </a:stretch>
        </p:blipFill>
        <p:spPr>
          <a:xfrm>
            <a:off x="161256" y="1265828"/>
            <a:ext cx="8928992" cy="5184575"/>
          </a:xfrm>
          <a:prstGeom prst="rect">
            <a:avLst/>
          </a:prstGeom>
        </p:spPr>
      </p:pic>
      <p:sp>
        <p:nvSpPr>
          <p:cNvPr id="2" name="Segnaposto data 1">
            <a:extLst>
              <a:ext uri="{FF2B5EF4-FFF2-40B4-BE49-F238E27FC236}">
                <a16:creationId xmlns:a16="http://schemas.microsoft.com/office/drawing/2014/main" id="{7E3CBC27-1ABB-4BC3-99E7-8C785F463CF9}"/>
              </a:ext>
            </a:extLst>
          </p:cNvPr>
          <p:cNvSpPr>
            <a:spLocks noGrp="1"/>
          </p:cNvSpPr>
          <p:nvPr>
            <p:ph type="dt" sz="half" idx="10"/>
          </p:nvPr>
        </p:nvSpPr>
        <p:spPr/>
        <p:txBody>
          <a:bodyPr/>
          <a:lstStyle/>
          <a:p>
            <a:pPr>
              <a:defRPr/>
            </a:pPr>
            <a:fld id="{1F4ABD47-E5D8-4236-B818-8B2EA2568F85}" type="datetime1">
              <a:rPr lang="it-IT" smtClean="0"/>
              <a:t>09/11/2017</a:t>
            </a:fld>
            <a:endParaRPr lang="it-IT"/>
          </a:p>
        </p:txBody>
      </p:sp>
      <p:sp>
        <p:nvSpPr>
          <p:cNvPr id="3" name="Segnaposto piè di pagina 2">
            <a:extLst>
              <a:ext uri="{FF2B5EF4-FFF2-40B4-BE49-F238E27FC236}">
                <a16:creationId xmlns:a16="http://schemas.microsoft.com/office/drawing/2014/main" id="{382B668B-CA9A-4916-A2E5-1590B75FF2C2}"/>
              </a:ext>
            </a:extLst>
          </p:cNvPr>
          <p:cNvSpPr>
            <a:spLocks noGrp="1"/>
          </p:cNvSpPr>
          <p:nvPr>
            <p:ph type="ftr" sz="quarter" idx="11"/>
          </p:nvPr>
        </p:nvSpPr>
        <p:spPr/>
        <p:txBody>
          <a:bodyPr/>
          <a:lstStyle/>
          <a:p>
            <a:pPr>
              <a:defRPr/>
            </a:pPr>
            <a:r>
              <a:rPr lang="it-IT"/>
              <a:t>Aurelia Orlandoni</a:t>
            </a:r>
          </a:p>
        </p:txBody>
      </p:sp>
    </p:spTree>
    <p:extLst>
      <p:ext uri="{BB962C8B-B14F-4D97-AF65-F5344CB8AC3E}">
        <p14:creationId xmlns:p14="http://schemas.microsoft.com/office/powerpoint/2010/main" val="240609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9"/>
          <p:cNvSpPr>
            <a:spLocks noGrp="1"/>
          </p:cNvSpPr>
          <p:nvPr>
            <p:ph type="sldNum" sz="quarter" idx="12"/>
          </p:nvPr>
        </p:nvSpPr>
        <p:spPr>
          <a:xfrm>
            <a:off x="8640763" y="6170613"/>
            <a:ext cx="503237" cy="503237"/>
          </a:xfrm>
        </p:spPr>
        <p:txBody>
          <a:bodyPr/>
          <a:lstStyle/>
          <a:p>
            <a:pPr>
              <a:defRPr/>
            </a:pPr>
            <a:fld id="{3966DBA6-C317-47BB-9869-D5E369277A9A}" type="slidenum">
              <a:rPr lang="it-IT" smtClean="0"/>
              <a:pPr>
                <a:defRPr/>
              </a:pPr>
              <a:t>14</a:t>
            </a:fld>
            <a:endParaRPr lang="it-IT" dirty="0"/>
          </a:p>
        </p:txBody>
      </p:sp>
      <p:sp>
        <p:nvSpPr>
          <p:cNvPr id="8" name="CasellaDiTesto 7"/>
          <p:cNvSpPr txBox="1"/>
          <p:nvPr/>
        </p:nvSpPr>
        <p:spPr>
          <a:xfrm>
            <a:off x="7596336" y="-5680"/>
            <a:ext cx="1872208" cy="369332"/>
          </a:xfrm>
          <a:prstGeom prst="rect">
            <a:avLst/>
          </a:prstGeom>
          <a:noFill/>
        </p:spPr>
        <p:txBody>
          <a:bodyPr wrap="square" rtlCol="0">
            <a:spAutoFit/>
          </a:bodyPr>
          <a:lstStyle/>
          <a:p>
            <a:r>
              <a:rPr lang="it-IT" b="1" dirty="0">
                <a:solidFill>
                  <a:srgbClr val="000090"/>
                </a:solidFill>
              </a:rPr>
              <a:t>ITALIANO</a:t>
            </a:r>
          </a:p>
        </p:txBody>
      </p:sp>
      <p:sp>
        <p:nvSpPr>
          <p:cNvPr id="9" name="CasellaDiTesto 8"/>
          <p:cNvSpPr txBox="1"/>
          <p:nvPr/>
        </p:nvSpPr>
        <p:spPr>
          <a:xfrm>
            <a:off x="4389090" y="3859895"/>
            <a:ext cx="1872208" cy="369332"/>
          </a:xfrm>
          <a:prstGeom prst="rect">
            <a:avLst/>
          </a:prstGeom>
          <a:noFill/>
        </p:spPr>
        <p:txBody>
          <a:bodyPr wrap="square" rtlCol="0">
            <a:spAutoFit/>
          </a:bodyPr>
          <a:lstStyle/>
          <a:p>
            <a:r>
              <a:rPr lang="it-IT" b="1" dirty="0">
                <a:solidFill>
                  <a:srgbClr val="000090"/>
                </a:solidFill>
              </a:rPr>
              <a:t>MATEMATICA</a:t>
            </a:r>
          </a:p>
        </p:txBody>
      </p:sp>
      <p:sp>
        <p:nvSpPr>
          <p:cNvPr id="11" name="Rectangle 2"/>
          <p:cNvSpPr txBox="1">
            <a:spLocks/>
          </p:cNvSpPr>
          <p:nvPr/>
        </p:nvSpPr>
        <p:spPr>
          <a:xfrm>
            <a:off x="438448" y="-36684"/>
            <a:ext cx="8229600" cy="431340"/>
          </a:xfrm>
          <a:prstGeom prst="rect">
            <a:avLst/>
          </a:prstGeom>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fontAlgn="auto">
              <a:spcAft>
                <a:spcPts val="0"/>
              </a:spcAft>
            </a:pPr>
            <a:r>
              <a:rPr lang="it-IT" sz="2800" b="1" dirty="0">
                <a:solidFill>
                  <a:srgbClr val="0679A3"/>
                </a:solidFill>
                <a:latin typeface="Calibri" charset="0"/>
              </a:rPr>
              <a:t>Restituzione dei risultati : I GRAFICI</a:t>
            </a:r>
          </a:p>
        </p:txBody>
      </p:sp>
      <p:pic>
        <p:nvPicPr>
          <p:cNvPr id="3" name="Immagine 2" descr="Immagine che contiene screenshot&#10;&#10;Descrizione generata con affidabilità molto elevata">
            <a:extLst>
              <a:ext uri="{FF2B5EF4-FFF2-40B4-BE49-F238E27FC236}">
                <a16:creationId xmlns:a16="http://schemas.microsoft.com/office/drawing/2014/main" id="{2CE5FB44-5663-494F-8CC7-2C6FFDB6FFB8}"/>
              </a:ext>
            </a:extLst>
          </p:cNvPr>
          <p:cNvPicPr>
            <a:picLocks noChangeAspect="1"/>
          </p:cNvPicPr>
          <p:nvPr/>
        </p:nvPicPr>
        <p:blipFill rotWithShape="1">
          <a:blip r:embed="rId3">
            <a:extLst>
              <a:ext uri="{28A0092B-C50C-407E-A947-70E740481C1C}">
                <a14:useLocalDpi xmlns:a14="http://schemas.microsoft.com/office/drawing/2010/main" val="0"/>
              </a:ext>
            </a:extLst>
          </a:blip>
          <a:srcRect t="2759"/>
          <a:stretch/>
        </p:blipFill>
        <p:spPr>
          <a:xfrm>
            <a:off x="0" y="382839"/>
            <a:ext cx="8943975" cy="3771077"/>
          </a:xfrm>
          <a:prstGeom prst="rect">
            <a:avLst/>
          </a:prstGeom>
        </p:spPr>
      </p:pic>
      <p:pic>
        <p:nvPicPr>
          <p:cNvPr id="5" name="Immagine 4" descr="Immagine che contiene screenshot&#10;&#10;Descrizione generata con affidabilità molto elevata">
            <a:extLst>
              <a:ext uri="{FF2B5EF4-FFF2-40B4-BE49-F238E27FC236}">
                <a16:creationId xmlns:a16="http://schemas.microsoft.com/office/drawing/2014/main" id="{337FF716-DE50-4178-8465-FAB5D9299AD1}"/>
              </a:ext>
            </a:extLst>
          </p:cNvPr>
          <p:cNvPicPr>
            <a:picLocks noChangeAspect="1"/>
          </p:cNvPicPr>
          <p:nvPr/>
        </p:nvPicPr>
        <p:blipFill rotWithShape="1">
          <a:blip r:embed="rId4">
            <a:extLst>
              <a:ext uri="{28A0092B-C50C-407E-A947-70E740481C1C}">
                <a14:useLocalDpi xmlns:a14="http://schemas.microsoft.com/office/drawing/2010/main" val="0"/>
              </a:ext>
            </a:extLst>
          </a:blip>
          <a:srcRect t="5980"/>
          <a:stretch/>
        </p:blipFill>
        <p:spPr>
          <a:xfrm>
            <a:off x="-1" y="4162606"/>
            <a:ext cx="8943975" cy="3248721"/>
          </a:xfrm>
          <a:prstGeom prst="rect">
            <a:avLst/>
          </a:prstGeom>
        </p:spPr>
      </p:pic>
      <p:sp>
        <p:nvSpPr>
          <p:cNvPr id="6" name="Segnaposto data 5">
            <a:extLst>
              <a:ext uri="{FF2B5EF4-FFF2-40B4-BE49-F238E27FC236}">
                <a16:creationId xmlns:a16="http://schemas.microsoft.com/office/drawing/2014/main" id="{0E927E80-4D9D-483E-8E6B-5F8A95C20881}"/>
              </a:ext>
            </a:extLst>
          </p:cNvPr>
          <p:cNvSpPr>
            <a:spLocks noGrp="1"/>
          </p:cNvSpPr>
          <p:nvPr>
            <p:ph type="dt" sz="half" idx="10"/>
          </p:nvPr>
        </p:nvSpPr>
        <p:spPr/>
        <p:txBody>
          <a:bodyPr/>
          <a:lstStyle/>
          <a:p>
            <a:pPr eaLnBrk="1" latinLnBrk="0" hangingPunct="1"/>
            <a:fld id="{34E8FDF9-C007-4A9B-B7B5-11DEB8BE6FF4}" type="datetime1">
              <a:rPr lang="it-IT" smtClean="0"/>
              <a:t>09/11/2017</a:t>
            </a:fld>
            <a:endParaRPr lang="en-US"/>
          </a:p>
        </p:txBody>
      </p:sp>
      <p:sp>
        <p:nvSpPr>
          <p:cNvPr id="7" name="Segnaposto piè di pagina 6">
            <a:extLst>
              <a:ext uri="{FF2B5EF4-FFF2-40B4-BE49-F238E27FC236}">
                <a16:creationId xmlns:a16="http://schemas.microsoft.com/office/drawing/2014/main" id="{81C071E9-965F-4E23-8E40-E99C2A96F634}"/>
              </a:ext>
            </a:extLst>
          </p:cNvPr>
          <p:cNvSpPr>
            <a:spLocks noGrp="1"/>
          </p:cNvSpPr>
          <p:nvPr>
            <p:ph type="ftr" sz="quarter" idx="11"/>
          </p:nvPr>
        </p:nvSpPr>
        <p:spPr/>
        <p:txBody>
          <a:bodyPr/>
          <a:lstStyle/>
          <a:p>
            <a:r>
              <a:rPr kumimoji="0" lang="en-US"/>
              <a:t>Aurelia Orlandoni</a:t>
            </a:r>
          </a:p>
        </p:txBody>
      </p:sp>
    </p:spTree>
    <p:extLst>
      <p:ext uri="{BB962C8B-B14F-4D97-AF65-F5344CB8AC3E}">
        <p14:creationId xmlns:p14="http://schemas.microsoft.com/office/powerpoint/2010/main" val="745148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9"/>
          <p:cNvSpPr>
            <a:spLocks noGrp="1"/>
          </p:cNvSpPr>
          <p:nvPr>
            <p:ph type="sldNum" sz="quarter" idx="12"/>
          </p:nvPr>
        </p:nvSpPr>
        <p:spPr>
          <a:xfrm>
            <a:off x="8640763" y="6170613"/>
            <a:ext cx="503237" cy="503237"/>
          </a:xfrm>
        </p:spPr>
        <p:txBody>
          <a:bodyPr/>
          <a:lstStyle/>
          <a:p>
            <a:pPr>
              <a:defRPr/>
            </a:pPr>
            <a:fld id="{3966DBA6-C317-47BB-9869-D5E369277A9A}" type="slidenum">
              <a:rPr lang="it-IT" smtClean="0"/>
              <a:pPr>
                <a:defRPr/>
              </a:pPr>
              <a:t>15</a:t>
            </a:fld>
            <a:endParaRPr lang="it-IT" dirty="0"/>
          </a:p>
        </p:txBody>
      </p:sp>
      <p:sp>
        <p:nvSpPr>
          <p:cNvPr id="9" name="CasellaDiTesto 8"/>
          <p:cNvSpPr txBox="1"/>
          <p:nvPr/>
        </p:nvSpPr>
        <p:spPr>
          <a:xfrm>
            <a:off x="7524328" y="18097"/>
            <a:ext cx="1872208" cy="369332"/>
          </a:xfrm>
          <a:prstGeom prst="rect">
            <a:avLst/>
          </a:prstGeom>
          <a:noFill/>
        </p:spPr>
        <p:txBody>
          <a:bodyPr wrap="square" rtlCol="0">
            <a:spAutoFit/>
          </a:bodyPr>
          <a:lstStyle/>
          <a:p>
            <a:r>
              <a:rPr lang="it-IT" b="1" dirty="0">
                <a:solidFill>
                  <a:srgbClr val="000090"/>
                </a:solidFill>
              </a:rPr>
              <a:t>MATEMATICA</a:t>
            </a:r>
          </a:p>
        </p:txBody>
      </p:sp>
      <p:sp>
        <p:nvSpPr>
          <p:cNvPr id="11" name="Rectangle 2"/>
          <p:cNvSpPr txBox="1">
            <a:spLocks/>
          </p:cNvSpPr>
          <p:nvPr/>
        </p:nvSpPr>
        <p:spPr>
          <a:xfrm>
            <a:off x="438448" y="-36684"/>
            <a:ext cx="8229600" cy="431340"/>
          </a:xfrm>
          <a:prstGeom prst="rect">
            <a:avLst/>
          </a:prstGeom>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fontAlgn="auto">
              <a:spcAft>
                <a:spcPts val="0"/>
              </a:spcAft>
            </a:pPr>
            <a:r>
              <a:rPr lang="it-IT" sz="2800" b="1" dirty="0">
                <a:solidFill>
                  <a:srgbClr val="0679A3"/>
                </a:solidFill>
                <a:latin typeface="Calibri" charset="0"/>
              </a:rPr>
              <a:t>Restituzione dei risultati : I GRAFICI</a:t>
            </a:r>
          </a:p>
        </p:txBody>
      </p:sp>
      <p:pic>
        <p:nvPicPr>
          <p:cNvPr id="4" name="Immagine 3" descr="Immagine che contiene screenshot&#10;&#10;Descrizione generata con affidabilità molto elevata">
            <a:extLst>
              <a:ext uri="{FF2B5EF4-FFF2-40B4-BE49-F238E27FC236}">
                <a16:creationId xmlns:a16="http://schemas.microsoft.com/office/drawing/2014/main" id="{2EF56852-45C0-414D-8B73-17016EEDF975}"/>
              </a:ext>
            </a:extLst>
          </p:cNvPr>
          <p:cNvPicPr>
            <a:picLocks noChangeAspect="1"/>
          </p:cNvPicPr>
          <p:nvPr/>
        </p:nvPicPr>
        <p:blipFill rotWithShape="1">
          <a:blip r:embed="rId3">
            <a:extLst>
              <a:ext uri="{28A0092B-C50C-407E-A947-70E740481C1C}">
                <a14:useLocalDpi xmlns:a14="http://schemas.microsoft.com/office/drawing/2010/main" val="0"/>
              </a:ext>
            </a:extLst>
          </a:blip>
          <a:srcRect t="2960"/>
          <a:stretch/>
        </p:blipFill>
        <p:spPr>
          <a:xfrm>
            <a:off x="81260" y="387429"/>
            <a:ext cx="8943975" cy="3761651"/>
          </a:xfrm>
          <a:prstGeom prst="rect">
            <a:avLst/>
          </a:prstGeom>
        </p:spPr>
      </p:pic>
      <p:pic>
        <p:nvPicPr>
          <p:cNvPr id="7" name="Immagine 6" descr="Immagine che contiene screenshot&#10;&#10;Descrizione generata con affidabilità molto elevata">
            <a:extLst>
              <a:ext uri="{FF2B5EF4-FFF2-40B4-BE49-F238E27FC236}">
                <a16:creationId xmlns:a16="http://schemas.microsoft.com/office/drawing/2014/main" id="{BE5BDC44-7169-4A2B-A71C-E54A5D4D70A8}"/>
              </a:ext>
            </a:extLst>
          </p:cNvPr>
          <p:cNvPicPr>
            <a:picLocks noChangeAspect="1"/>
          </p:cNvPicPr>
          <p:nvPr/>
        </p:nvPicPr>
        <p:blipFill rotWithShape="1">
          <a:blip r:embed="rId4">
            <a:extLst>
              <a:ext uri="{28A0092B-C50C-407E-A947-70E740481C1C}">
                <a14:useLocalDpi xmlns:a14="http://schemas.microsoft.com/office/drawing/2010/main" val="0"/>
              </a:ext>
            </a:extLst>
          </a:blip>
          <a:srcRect t="6321"/>
          <a:stretch/>
        </p:blipFill>
        <p:spPr>
          <a:xfrm>
            <a:off x="81260" y="4149080"/>
            <a:ext cx="8943975" cy="3509802"/>
          </a:xfrm>
          <a:prstGeom prst="rect">
            <a:avLst/>
          </a:prstGeom>
        </p:spPr>
      </p:pic>
      <p:sp>
        <p:nvSpPr>
          <p:cNvPr id="12" name="Segnaposto data 11">
            <a:extLst>
              <a:ext uri="{FF2B5EF4-FFF2-40B4-BE49-F238E27FC236}">
                <a16:creationId xmlns:a16="http://schemas.microsoft.com/office/drawing/2014/main" id="{F239AEB7-2BE9-4489-B088-C5B146AE06A1}"/>
              </a:ext>
            </a:extLst>
          </p:cNvPr>
          <p:cNvSpPr>
            <a:spLocks noGrp="1"/>
          </p:cNvSpPr>
          <p:nvPr>
            <p:ph type="dt" sz="half" idx="10"/>
          </p:nvPr>
        </p:nvSpPr>
        <p:spPr/>
        <p:txBody>
          <a:bodyPr/>
          <a:lstStyle/>
          <a:p>
            <a:pPr eaLnBrk="1" latinLnBrk="0" hangingPunct="1"/>
            <a:fld id="{F5AA28EC-9B08-42D9-9107-660BF2029B75}" type="datetime1">
              <a:rPr lang="it-IT" smtClean="0"/>
              <a:t>09/11/2017</a:t>
            </a:fld>
            <a:endParaRPr lang="en-US"/>
          </a:p>
        </p:txBody>
      </p:sp>
      <p:sp>
        <p:nvSpPr>
          <p:cNvPr id="13" name="Segnaposto piè di pagina 12">
            <a:extLst>
              <a:ext uri="{FF2B5EF4-FFF2-40B4-BE49-F238E27FC236}">
                <a16:creationId xmlns:a16="http://schemas.microsoft.com/office/drawing/2014/main" id="{09244565-813D-45C8-9AAF-C3946631970C}"/>
              </a:ext>
            </a:extLst>
          </p:cNvPr>
          <p:cNvSpPr>
            <a:spLocks noGrp="1"/>
          </p:cNvSpPr>
          <p:nvPr>
            <p:ph type="ftr" sz="quarter" idx="11"/>
          </p:nvPr>
        </p:nvSpPr>
        <p:spPr/>
        <p:txBody>
          <a:bodyPr/>
          <a:lstStyle/>
          <a:p>
            <a:r>
              <a:rPr kumimoji="0" lang="en-US"/>
              <a:t>Aurelia Orlandoni</a:t>
            </a:r>
          </a:p>
        </p:txBody>
      </p:sp>
    </p:spTree>
    <p:extLst>
      <p:ext uri="{BB962C8B-B14F-4D97-AF65-F5344CB8AC3E}">
        <p14:creationId xmlns:p14="http://schemas.microsoft.com/office/powerpoint/2010/main" val="2190953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46931" y="930134"/>
            <a:ext cx="7848872" cy="5847755"/>
          </a:xfrm>
          <a:prstGeom prst="rect">
            <a:avLst/>
          </a:prstGeom>
          <a:solidFill>
            <a:srgbClr val="4382C1"/>
          </a:solidFill>
        </p:spPr>
        <p:txBody>
          <a:bodyPr wrap="square" rtlCol="0">
            <a:spAutoFit/>
          </a:bodyPr>
          <a:lstStyle/>
          <a:p>
            <a:pPr>
              <a:buFont typeface="Wingdings" pitchFamily="2" charset="2"/>
              <a:buChar char="Ø"/>
            </a:pPr>
            <a:endParaRPr lang="it-IT" sz="2200" b="1" dirty="0">
              <a:solidFill>
                <a:schemeClr val="bg1"/>
              </a:solidFill>
            </a:endParaRPr>
          </a:p>
          <a:p>
            <a:pPr marL="342900" indent="-342900">
              <a:buFont typeface="Wingdings" panose="05000000000000000000" pitchFamily="2" charset="2"/>
              <a:buChar char="v"/>
            </a:pPr>
            <a:r>
              <a:rPr lang="it-IT" sz="2200" b="1" dirty="0">
                <a:solidFill>
                  <a:schemeClr val="bg1"/>
                </a:solidFill>
              </a:rPr>
              <a:t>I risultati delle classi sono omogenei all’interno della scuola?</a:t>
            </a:r>
          </a:p>
          <a:p>
            <a:endParaRPr lang="it-IT" sz="1100" b="1" dirty="0">
              <a:solidFill>
                <a:schemeClr val="bg1"/>
              </a:solidFill>
            </a:endParaRPr>
          </a:p>
          <a:p>
            <a:pPr marL="342900" indent="-342900">
              <a:buFont typeface="Wingdings" panose="05000000000000000000" pitchFamily="2" charset="2"/>
              <a:buChar char="v"/>
            </a:pPr>
            <a:r>
              <a:rPr lang="it-IT" sz="2200" b="1" dirty="0">
                <a:solidFill>
                  <a:schemeClr val="bg1"/>
                </a:solidFill>
              </a:rPr>
              <a:t>Le classi sembrano «ben formate»?</a:t>
            </a:r>
          </a:p>
          <a:p>
            <a:pPr lvl="1"/>
            <a:endParaRPr lang="it-IT" sz="1100" b="1" dirty="0">
              <a:solidFill>
                <a:schemeClr val="bg1"/>
              </a:solidFill>
            </a:endParaRPr>
          </a:p>
          <a:p>
            <a:pPr marL="342900" indent="-342900">
              <a:buFont typeface="Wingdings" panose="05000000000000000000" pitchFamily="2" charset="2"/>
              <a:buChar char="v"/>
            </a:pPr>
            <a:r>
              <a:rPr lang="it-IT" sz="2200" b="1" dirty="0">
                <a:solidFill>
                  <a:schemeClr val="bg1"/>
                </a:solidFill>
              </a:rPr>
              <a:t>Perché ci sono andamenti diversi fra le classi? </a:t>
            </a:r>
          </a:p>
          <a:p>
            <a:endParaRPr lang="it-IT" sz="1100" b="1" dirty="0">
              <a:solidFill>
                <a:schemeClr val="bg1"/>
              </a:solidFill>
            </a:endParaRPr>
          </a:p>
          <a:p>
            <a:pPr marL="342900" indent="-342900">
              <a:buFont typeface="Wingdings" panose="05000000000000000000" pitchFamily="2" charset="2"/>
              <a:buChar char="v"/>
            </a:pPr>
            <a:r>
              <a:rPr lang="it-IT" sz="2200" b="1" dirty="0">
                <a:solidFill>
                  <a:schemeClr val="bg1"/>
                </a:solidFill>
              </a:rPr>
              <a:t>Lo status socio-economico è omogeneo fra le classi?</a:t>
            </a:r>
          </a:p>
          <a:p>
            <a:endParaRPr lang="it-IT" sz="1100" b="1" dirty="0">
              <a:solidFill>
                <a:schemeClr val="bg1"/>
              </a:solidFill>
            </a:endParaRPr>
          </a:p>
          <a:p>
            <a:pPr marL="342900" indent="-342900">
              <a:buFont typeface="Wingdings" panose="05000000000000000000" pitchFamily="2" charset="2"/>
              <a:buChar char="v"/>
            </a:pPr>
            <a:r>
              <a:rPr lang="it-IT" sz="2200" b="1" dirty="0">
                <a:solidFill>
                  <a:schemeClr val="bg1"/>
                </a:solidFill>
              </a:rPr>
              <a:t>Ci sono risultati diversi fra IT e MAT? </a:t>
            </a:r>
            <a:r>
              <a:rPr lang="it-IT" sz="2200" b="1" dirty="0" err="1">
                <a:solidFill>
                  <a:schemeClr val="bg1"/>
                </a:solidFill>
              </a:rPr>
              <a:t>Perchè</a:t>
            </a:r>
            <a:r>
              <a:rPr lang="it-IT" sz="2200" b="1" dirty="0">
                <a:solidFill>
                  <a:schemeClr val="bg1"/>
                </a:solidFill>
              </a:rPr>
              <a:t>? Quali ipotesi si possono fare? Fanno riferimento a “tipologie”  diverse (indirizzi diversi, …)? A “storie” diverse?</a:t>
            </a:r>
          </a:p>
          <a:p>
            <a:endParaRPr lang="it-IT" sz="1100" b="1" dirty="0">
              <a:solidFill>
                <a:schemeClr val="bg1"/>
              </a:solidFill>
            </a:endParaRPr>
          </a:p>
          <a:p>
            <a:pPr marL="342900" indent="-342900">
              <a:buFont typeface="Wingdings" panose="05000000000000000000" pitchFamily="2" charset="2"/>
              <a:buChar char="v"/>
            </a:pPr>
            <a:r>
              <a:rPr lang="it-IT" sz="2200" b="1" dirty="0">
                <a:solidFill>
                  <a:schemeClr val="bg1"/>
                </a:solidFill>
              </a:rPr>
              <a:t>Lo status socio-economico ha un peso sui risultati delle classi? Le medie del gruppo di riferimento (200 classi) sono molto diverse tra loro? Se sì perché?</a:t>
            </a:r>
          </a:p>
          <a:p>
            <a:endParaRPr lang="it-IT" sz="1100" b="1" dirty="0">
              <a:solidFill>
                <a:schemeClr val="bg1"/>
              </a:solidFill>
            </a:endParaRPr>
          </a:p>
          <a:p>
            <a:pPr marL="342900" indent="-342900">
              <a:buFont typeface="Wingdings" panose="05000000000000000000" pitchFamily="2" charset="2"/>
              <a:buChar char="v"/>
            </a:pPr>
            <a:r>
              <a:rPr lang="it-IT" sz="2200" b="1" dirty="0">
                <a:solidFill>
                  <a:schemeClr val="bg1"/>
                </a:solidFill>
              </a:rPr>
              <a:t>………</a:t>
            </a:r>
          </a:p>
        </p:txBody>
      </p:sp>
      <p:sp>
        <p:nvSpPr>
          <p:cNvPr id="3" name="Segnaposto data 2"/>
          <p:cNvSpPr>
            <a:spLocks noGrp="1"/>
          </p:cNvSpPr>
          <p:nvPr>
            <p:ph type="dt" sz="half" idx="10"/>
          </p:nvPr>
        </p:nvSpPr>
        <p:spPr/>
        <p:txBody>
          <a:bodyPr/>
          <a:lstStyle/>
          <a:p>
            <a:pPr>
              <a:defRPr/>
            </a:pPr>
            <a:fld id="{D4902383-0DEB-467F-99F9-7EA19E1254DB}" type="datetime1">
              <a:rPr lang="it-IT" smtClean="0"/>
              <a:t>09/11/2017</a:t>
            </a:fld>
            <a:endParaRPr lang="it-IT" dirty="0"/>
          </a:p>
        </p:txBody>
      </p:sp>
      <p:sp>
        <p:nvSpPr>
          <p:cNvPr id="4" name="Segnaposto numero diapositiva 3"/>
          <p:cNvSpPr>
            <a:spLocks noGrp="1"/>
          </p:cNvSpPr>
          <p:nvPr>
            <p:ph type="sldNum" sz="quarter" idx="12"/>
          </p:nvPr>
        </p:nvSpPr>
        <p:spPr/>
        <p:txBody>
          <a:bodyPr/>
          <a:lstStyle/>
          <a:p>
            <a:pPr>
              <a:defRPr/>
            </a:pPr>
            <a:fld id="{FAAF746E-9B22-4CEB-A331-35B190BF887E}" type="slidenum">
              <a:rPr lang="it-IT" smtClean="0"/>
              <a:pPr>
                <a:defRPr/>
              </a:pPr>
              <a:t>16</a:t>
            </a:fld>
            <a:endParaRPr lang="it-IT"/>
          </a:p>
        </p:txBody>
      </p:sp>
      <p:sp>
        <p:nvSpPr>
          <p:cNvPr id="5" name="Segnaposto piè di pagina 4"/>
          <p:cNvSpPr>
            <a:spLocks noGrp="1"/>
          </p:cNvSpPr>
          <p:nvPr>
            <p:ph type="ftr" sz="quarter" idx="11"/>
          </p:nvPr>
        </p:nvSpPr>
        <p:spPr/>
        <p:txBody>
          <a:bodyPr/>
          <a:lstStyle/>
          <a:p>
            <a:pPr>
              <a:defRPr/>
            </a:pPr>
            <a:r>
              <a:rPr lang="it-IT"/>
              <a:t>Aurelia Orlandoni</a:t>
            </a:r>
          </a:p>
        </p:txBody>
      </p:sp>
      <p:sp>
        <p:nvSpPr>
          <p:cNvPr id="6" name="CasellaDiTesto 5"/>
          <p:cNvSpPr txBox="1"/>
          <p:nvPr/>
        </p:nvSpPr>
        <p:spPr>
          <a:xfrm>
            <a:off x="539552" y="188640"/>
            <a:ext cx="7776864" cy="461665"/>
          </a:xfrm>
          <a:prstGeom prst="rect">
            <a:avLst/>
          </a:prstGeom>
          <a:noFill/>
        </p:spPr>
        <p:txBody>
          <a:bodyPr wrap="square" rtlCol="0">
            <a:spAutoFit/>
          </a:bodyPr>
          <a:lstStyle/>
          <a:p>
            <a:r>
              <a:rPr lang="it-IT" sz="2400" b="1" dirty="0">
                <a:solidFill>
                  <a:srgbClr val="0D69BD"/>
                </a:solidFill>
              </a:rPr>
              <a:t>CONFRONTO FRA I DATI DI CLASSE</a:t>
            </a:r>
          </a:p>
        </p:txBody>
      </p:sp>
    </p:spTree>
    <p:extLst>
      <p:ext uri="{BB962C8B-B14F-4D97-AF65-F5344CB8AC3E}">
        <p14:creationId xmlns:p14="http://schemas.microsoft.com/office/powerpoint/2010/main" val="348259523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D18E463-7C83-44E6-BB0B-4818E3C11F0D}"/>
              </a:ext>
            </a:extLst>
          </p:cNvPr>
          <p:cNvSpPr>
            <a:spLocks noGrp="1"/>
          </p:cNvSpPr>
          <p:nvPr>
            <p:ph type="dt" sz="half" idx="10"/>
          </p:nvPr>
        </p:nvSpPr>
        <p:spPr/>
        <p:txBody>
          <a:bodyPr/>
          <a:lstStyle/>
          <a:p>
            <a:pPr>
              <a:defRPr/>
            </a:pPr>
            <a:fld id="{2517791B-4650-45FC-A878-C1B4C4FAF995}" type="datetime1">
              <a:rPr lang="it-IT" smtClean="0"/>
              <a:t>09/11/2017</a:t>
            </a:fld>
            <a:endParaRPr lang="it-IT"/>
          </a:p>
        </p:txBody>
      </p:sp>
      <p:sp>
        <p:nvSpPr>
          <p:cNvPr id="3" name="Segnaposto piè di pagina 2">
            <a:extLst>
              <a:ext uri="{FF2B5EF4-FFF2-40B4-BE49-F238E27FC236}">
                <a16:creationId xmlns:a16="http://schemas.microsoft.com/office/drawing/2014/main" id="{5B5D34E1-F56C-46EB-8CAD-190CF48D3006}"/>
              </a:ext>
            </a:extLst>
          </p:cNvPr>
          <p:cNvSpPr>
            <a:spLocks noGrp="1"/>
          </p:cNvSpPr>
          <p:nvPr>
            <p:ph type="ftr" sz="quarter" idx="11"/>
          </p:nvPr>
        </p:nvSpPr>
        <p:spPr/>
        <p:txBody>
          <a:bodyPr/>
          <a:lstStyle/>
          <a:p>
            <a:pPr>
              <a:defRPr/>
            </a:pPr>
            <a:r>
              <a:rPr lang="it-IT"/>
              <a:t>Aurelia Orlandoni</a:t>
            </a:r>
            <a:endParaRPr lang="it-IT" dirty="0"/>
          </a:p>
        </p:txBody>
      </p:sp>
      <p:sp>
        <p:nvSpPr>
          <p:cNvPr id="4" name="Segnaposto numero diapositiva 3">
            <a:extLst>
              <a:ext uri="{FF2B5EF4-FFF2-40B4-BE49-F238E27FC236}">
                <a16:creationId xmlns:a16="http://schemas.microsoft.com/office/drawing/2014/main" id="{64232534-1A44-4000-96DC-CD4696279A4A}"/>
              </a:ext>
            </a:extLst>
          </p:cNvPr>
          <p:cNvSpPr>
            <a:spLocks noGrp="1"/>
          </p:cNvSpPr>
          <p:nvPr>
            <p:ph type="sldNum" sz="quarter" idx="12"/>
          </p:nvPr>
        </p:nvSpPr>
        <p:spPr/>
        <p:txBody>
          <a:bodyPr/>
          <a:lstStyle/>
          <a:p>
            <a:pPr>
              <a:defRPr/>
            </a:pPr>
            <a:fld id="{6EB5B06B-20EE-4610-97D0-4C562C049A53}" type="slidenum">
              <a:rPr lang="it-IT" smtClean="0"/>
              <a:pPr>
                <a:defRPr/>
              </a:pPr>
              <a:t>17</a:t>
            </a:fld>
            <a:endParaRPr lang="it-IT"/>
          </a:p>
        </p:txBody>
      </p:sp>
      <p:pic>
        <p:nvPicPr>
          <p:cNvPr id="6" name="Immagine 5" descr="Immagine che contiene mappa&#10;&#10;Descrizione generata con affidabilità elevata">
            <a:extLst>
              <a:ext uri="{FF2B5EF4-FFF2-40B4-BE49-F238E27FC236}">
                <a16:creationId xmlns:a16="http://schemas.microsoft.com/office/drawing/2014/main" id="{D962EC85-D84D-4973-8D1C-0B95E4E5C686}"/>
              </a:ext>
            </a:extLst>
          </p:cNvPr>
          <p:cNvPicPr>
            <a:picLocks noChangeAspect="1"/>
          </p:cNvPicPr>
          <p:nvPr/>
        </p:nvPicPr>
        <p:blipFill rotWithShape="1">
          <a:blip r:embed="rId3">
            <a:extLst>
              <a:ext uri="{28A0092B-C50C-407E-A947-70E740481C1C}">
                <a14:useLocalDpi xmlns:a14="http://schemas.microsoft.com/office/drawing/2010/main" val="0"/>
              </a:ext>
            </a:extLst>
          </a:blip>
          <a:srcRect l="21531" r="15205" b="2960"/>
          <a:stretch/>
        </p:blipFill>
        <p:spPr>
          <a:xfrm>
            <a:off x="0" y="-11296"/>
            <a:ext cx="5760640" cy="4159349"/>
          </a:xfrm>
          <a:prstGeom prst="rect">
            <a:avLst/>
          </a:prstGeom>
        </p:spPr>
      </p:pic>
      <p:pic>
        <p:nvPicPr>
          <p:cNvPr id="8" name="Immagine 7" descr="Immagine che contiene cielo, mappa, testo&#10;&#10;Descrizione generata con affidabilità molto elevata">
            <a:extLst>
              <a:ext uri="{FF2B5EF4-FFF2-40B4-BE49-F238E27FC236}">
                <a16:creationId xmlns:a16="http://schemas.microsoft.com/office/drawing/2014/main" id="{5E027226-D764-4B78-8FB9-6E0F55EBFD35}"/>
              </a:ext>
            </a:extLst>
          </p:cNvPr>
          <p:cNvPicPr>
            <a:picLocks noChangeAspect="1"/>
          </p:cNvPicPr>
          <p:nvPr/>
        </p:nvPicPr>
        <p:blipFill rotWithShape="1">
          <a:blip r:embed="rId4">
            <a:extLst>
              <a:ext uri="{28A0092B-C50C-407E-A947-70E740481C1C}">
                <a14:useLocalDpi xmlns:a14="http://schemas.microsoft.com/office/drawing/2010/main" val="0"/>
              </a:ext>
            </a:extLst>
          </a:blip>
          <a:srcRect l="22322" t="4640" r="15205" b="2960"/>
          <a:stretch/>
        </p:blipFill>
        <p:spPr>
          <a:xfrm>
            <a:off x="3455368" y="2927791"/>
            <a:ext cx="5688632" cy="3960441"/>
          </a:xfrm>
          <a:prstGeom prst="rect">
            <a:avLst/>
          </a:prstGeom>
        </p:spPr>
      </p:pic>
      <p:sp>
        <p:nvSpPr>
          <p:cNvPr id="9" name="CasellaDiTesto 8">
            <a:extLst>
              <a:ext uri="{FF2B5EF4-FFF2-40B4-BE49-F238E27FC236}">
                <a16:creationId xmlns:a16="http://schemas.microsoft.com/office/drawing/2014/main" id="{83B255F0-1439-4B08-B9BA-996FEF071DE7}"/>
              </a:ext>
            </a:extLst>
          </p:cNvPr>
          <p:cNvSpPr txBox="1"/>
          <p:nvPr/>
        </p:nvSpPr>
        <p:spPr>
          <a:xfrm>
            <a:off x="5879714" y="188640"/>
            <a:ext cx="3156782" cy="2585323"/>
          </a:xfrm>
          <a:prstGeom prst="rect">
            <a:avLst/>
          </a:prstGeom>
          <a:noFill/>
        </p:spPr>
        <p:txBody>
          <a:bodyPr wrap="square" rtlCol="0">
            <a:spAutoFit/>
          </a:bodyPr>
          <a:lstStyle/>
          <a:p>
            <a:r>
              <a:rPr lang="it-IT" b="1" dirty="0">
                <a:solidFill>
                  <a:srgbClr val="0D69BD"/>
                </a:solidFill>
              </a:rPr>
              <a:t>ITALIANO</a:t>
            </a:r>
          </a:p>
          <a:p>
            <a:endParaRPr lang="it-IT" b="1" dirty="0">
              <a:solidFill>
                <a:srgbClr val="0D69BD"/>
              </a:solidFill>
            </a:endParaRPr>
          </a:p>
          <a:p>
            <a:endParaRPr lang="it-IT" b="1" dirty="0">
              <a:solidFill>
                <a:srgbClr val="0D69BD"/>
              </a:solidFill>
            </a:endParaRPr>
          </a:p>
          <a:p>
            <a:endParaRPr lang="it-IT" b="1" dirty="0">
              <a:solidFill>
                <a:srgbClr val="0D69BD"/>
              </a:solidFill>
            </a:endParaRPr>
          </a:p>
          <a:p>
            <a:endParaRPr lang="it-IT" b="1" dirty="0">
              <a:solidFill>
                <a:srgbClr val="0D69BD"/>
              </a:solidFill>
            </a:endParaRPr>
          </a:p>
          <a:p>
            <a:endParaRPr lang="it-IT" b="1" dirty="0">
              <a:solidFill>
                <a:srgbClr val="0D69BD"/>
              </a:solidFill>
            </a:endParaRPr>
          </a:p>
          <a:p>
            <a:endParaRPr lang="it-IT" b="1" dirty="0">
              <a:solidFill>
                <a:srgbClr val="0D69BD"/>
              </a:solidFill>
            </a:endParaRPr>
          </a:p>
          <a:p>
            <a:endParaRPr lang="it-IT" b="1" dirty="0">
              <a:solidFill>
                <a:srgbClr val="0D69BD"/>
              </a:solidFill>
            </a:endParaRPr>
          </a:p>
          <a:p>
            <a:r>
              <a:rPr lang="it-IT" b="1" dirty="0">
                <a:solidFill>
                  <a:srgbClr val="0D69BD"/>
                </a:solidFill>
              </a:rPr>
              <a:t>                MATEMATICA</a:t>
            </a:r>
          </a:p>
        </p:txBody>
      </p:sp>
    </p:spTree>
    <p:extLst>
      <p:ext uri="{BB962C8B-B14F-4D97-AF65-F5344CB8AC3E}">
        <p14:creationId xmlns:p14="http://schemas.microsoft.com/office/powerpoint/2010/main" val="2769257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47564" y="980728"/>
            <a:ext cx="7848872" cy="4893647"/>
          </a:xfrm>
          <a:prstGeom prst="rect">
            <a:avLst/>
          </a:prstGeom>
          <a:solidFill>
            <a:srgbClr val="0070C0"/>
          </a:solidFill>
        </p:spPr>
        <p:txBody>
          <a:bodyPr wrap="square" rtlCol="0">
            <a:spAutoFit/>
          </a:bodyPr>
          <a:lstStyle/>
          <a:p>
            <a:pPr>
              <a:buFont typeface="Wingdings" pitchFamily="2" charset="2"/>
              <a:buChar char="Ø"/>
            </a:pPr>
            <a:endParaRPr lang="it-IT" sz="2400" b="1" dirty="0">
              <a:solidFill>
                <a:schemeClr val="bg1"/>
              </a:solidFill>
            </a:endParaRPr>
          </a:p>
          <a:p>
            <a:pPr marL="363538" indent="-363538">
              <a:buFont typeface="Wingdings" pitchFamily="2" charset="2"/>
              <a:buChar char="v"/>
            </a:pPr>
            <a:r>
              <a:rPr lang="it-IT" sz="2400" b="1" dirty="0">
                <a:solidFill>
                  <a:schemeClr val="bg1"/>
                </a:solidFill>
              </a:rPr>
              <a:t>Come si correlano i voti assegnati dai docenti agli studenti con i loro risultati nelle prove INVALSI?</a:t>
            </a:r>
          </a:p>
          <a:p>
            <a:pPr marL="363538" indent="-363538">
              <a:buFont typeface="Wingdings" pitchFamily="2" charset="2"/>
              <a:buChar char="v"/>
            </a:pPr>
            <a:endParaRPr lang="it-IT" sz="2400" b="1" dirty="0">
              <a:solidFill>
                <a:schemeClr val="bg1"/>
              </a:solidFill>
            </a:endParaRPr>
          </a:p>
          <a:p>
            <a:pPr marL="363538" indent="-363538">
              <a:buFont typeface="Wingdings" pitchFamily="2" charset="2"/>
              <a:buChar char="v"/>
            </a:pPr>
            <a:r>
              <a:rPr lang="it-IT" sz="2400" b="1" dirty="0">
                <a:solidFill>
                  <a:schemeClr val="bg1"/>
                </a:solidFill>
              </a:rPr>
              <a:t>Classi considerate deboli dai loro professori ottengono buoni risultati nelle prove INVALSI o viceversa?</a:t>
            </a:r>
          </a:p>
          <a:p>
            <a:pPr marL="363538" indent="-363538">
              <a:buFont typeface="Wingdings" pitchFamily="2" charset="2"/>
              <a:buChar char="v"/>
            </a:pPr>
            <a:endParaRPr lang="it-IT" sz="2400" b="1" dirty="0">
              <a:solidFill>
                <a:schemeClr val="bg1"/>
              </a:solidFill>
            </a:endParaRPr>
          </a:p>
          <a:p>
            <a:pPr marL="363538" indent="-363538">
              <a:buFont typeface="Wingdings" pitchFamily="2" charset="2"/>
              <a:buChar char="v"/>
            </a:pPr>
            <a:r>
              <a:rPr lang="it-IT" sz="2400" b="1" dirty="0">
                <a:solidFill>
                  <a:schemeClr val="bg1"/>
                </a:solidFill>
              </a:rPr>
              <a:t> ci sono differenze nei “metri” di valutazione degli insegnanti della scuola?</a:t>
            </a:r>
          </a:p>
          <a:p>
            <a:pPr marL="363538" indent="-363538">
              <a:buFont typeface="Wingdings" pitchFamily="2" charset="2"/>
              <a:buChar char="v"/>
            </a:pPr>
            <a:endParaRPr lang="it-IT" sz="2400" b="1" dirty="0">
              <a:solidFill>
                <a:schemeClr val="bg1"/>
              </a:solidFill>
            </a:endParaRPr>
          </a:p>
          <a:p>
            <a:pPr marL="363538" indent="-363538">
              <a:buFont typeface="Wingdings" pitchFamily="2" charset="2"/>
              <a:buChar char="v"/>
            </a:pPr>
            <a:r>
              <a:rPr lang="it-IT" sz="2400" b="1" dirty="0" err="1">
                <a:solidFill>
                  <a:schemeClr val="bg1"/>
                </a:solidFill>
              </a:rPr>
              <a:t>…………………</a:t>
            </a:r>
            <a:r>
              <a:rPr lang="it-IT" sz="2400" b="1" dirty="0">
                <a:solidFill>
                  <a:schemeClr val="bg1"/>
                </a:solidFill>
              </a:rPr>
              <a:t>.</a:t>
            </a:r>
          </a:p>
          <a:p>
            <a:pPr>
              <a:buFont typeface="Wingdings" pitchFamily="2" charset="2"/>
              <a:buChar char="Ø"/>
            </a:pPr>
            <a:endParaRPr lang="it-IT" sz="2400" b="1" dirty="0">
              <a:solidFill>
                <a:schemeClr val="bg1"/>
              </a:solidFill>
            </a:endParaRPr>
          </a:p>
        </p:txBody>
      </p:sp>
      <p:sp>
        <p:nvSpPr>
          <p:cNvPr id="3" name="Segnaposto data 2"/>
          <p:cNvSpPr>
            <a:spLocks noGrp="1"/>
          </p:cNvSpPr>
          <p:nvPr>
            <p:ph type="dt" sz="half" idx="10"/>
          </p:nvPr>
        </p:nvSpPr>
        <p:spPr/>
        <p:txBody>
          <a:bodyPr/>
          <a:lstStyle/>
          <a:p>
            <a:pPr>
              <a:defRPr/>
            </a:pPr>
            <a:fld id="{BE18563D-257E-4D2A-9F43-ADB350958B4D}" type="datetime1">
              <a:rPr lang="it-IT" smtClean="0"/>
              <a:t>09/11/2017</a:t>
            </a:fld>
            <a:endParaRPr lang="it-IT" dirty="0"/>
          </a:p>
        </p:txBody>
      </p:sp>
      <p:sp>
        <p:nvSpPr>
          <p:cNvPr id="4" name="Segnaposto numero diapositiva 3"/>
          <p:cNvSpPr>
            <a:spLocks noGrp="1"/>
          </p:cNvSpPr>
          <p:nvPr>
            <p:ph type="sldNum" sz="quarter" idx="12"/>
          </p:nvPr>
        </p:nvSpPr>
        <p:spPr/>
        <p:txBody>
          <a:bodyPr/>
          <a:lstStyle/>
          <a:p>
            <a:pPr>
              <a:defRPr/>
            </a:pPr>
            <a:fld id="{FAAF746E-9B22-4CEB-A331-35B190BF887E}" type="slidenum">
              <a:rPr lang="it-IT" smtClean="0"/>
              <a:pPr>
                <a:defRPr/>
              </a:pPr>
              <a:t>18</a:t>
            </a:fld>
            <a:endParaRPr lang="it-IT"/>
          </a:p>
        </p:txBody>
      </p:sp>
      <p:sp>
        <p:nvSpPr>
          <p:cNvPr id="5" name="Segnaposto piè di pagina 4"/>
          <p:cNvSpPr>
            <a:spLocks noGrp="1"/>
          </p:cNvSpPr>
          <p:nvPr>
            <p:ph type="ftr" sz="quarter" idx="11"/>
          </p:nvPr>
        </p:nvSpPr>
        <p:spPr/>
        <p:txBody>
          <a:bodyPr/>
          <a:lstStyle/>
          <a:p>
            <a:pPr>
              <a:defRPr/>
            </a:pPr>
            <a:r>
              <a:rPr lang="it-IT"/>
              <a:t>Aurelia Orlandoni</a:t>
            </a:r>
          </a:p>
        </p:txBody>
      </p:sp>
      <p:sp>
        <p:nvSpPr>
          <p:cNvPr id="6" name="CasellaDiTesto 5"/>
          <p:cNvSpPr txBox="1"/>
          <p:nvPr/>
        </p:nvSpPr>
        <p:spPr>
          <a:xfrm>
            <a:off x="457200" y="188640"/>
            <a:ext cx="7787208" cy="461665"/>
          </a:xfrm>
          <a:prstGeom prst="rect">
            <a:avLst/>
          </a:prstGeom>
          <a:noFill/>
        </p:spPr>
        <p:txBody>
          <a:bodyPr wrap="square" rtlCol="0">
            <a:spAutoFit/>
          </a:bodyPr>
          <a:lstStyle/>
          <a:p>
            <a:r>
              <a:rPr lang="it-IT" sz="2400" b="1" dirty="0">
                <a:solidFill>
                  <a:srgbClr val="0D69BD"/>
                </a:solidFill>
              </a:rPr>
              <a:t>CONFRONTO VOTI/PUNTEGGI</a:t>
            </a:r>
          </a:p>
        </p:txBody>
      </p:sp>
    </p:spTree>
    <p:extLst>
      <p:ext uri="{BB962C8B-B14F-4D97-AF65-F5344CB8AC3E}">
        <p14:creationId xmlns:p14="http://schemas.microsoft.com/office/powerpoint/2010/main" val="408093767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magine 25">
            <a:extLst>
              <a:ext uri="{FF2B5EF4-FFF2-40B4-BE49-F238E27FC236}">
                <a16:creationId xmlns:a16="http://schemas.microsoft.com/office/drawing/2014/main" id="{44BE9A63-3D5A-4F58-9DB1-02BBCA77A8CC}"/>
              </a:ext>
            </a:extLst>
          </p:cNvPr>
          <p:cNvPicPr/>
          <p:nvPr/>
        </p:nvPicPr>
        <p:blipFill rotWithShape="1">
          <a:blip r:embed="rId3"/>
          <a:srcRect l="6467" t="5545" r="2346"/>
          <a:stretch/>
        </p:blipFill>
        <p:spPr>
          <a:xfrm>
            <a:off x="358521" y="311860"/>
            <a:ext cx="8696657" cy="3688512"/>
          </a:xfrm>
          <a:prstGeom prst="rect">
            <a:avLst/>
          </a:prstGeom>
        </p:spPr>
      </p:pic>
      <p:pic>
        <p:nvPicPr>
          <p:cNvPr id="40" name="Immagine 39">
            <a:extLst>
              <a:ext uri="{FF2B5EF4-FFF2-40B4-BE49-F238E27FC236}">
                <a16:creationId xmlns:a16="http://schemas.microsoft.com/office/drawing/2014/main" id="{45F11C9C-2B0D-4178-A885-7A50C28F4FDD}"/>
              </a:ext>
            </a:extLst>
          </p:cNvPr>
          <p:cNvPicPr/>
          <p:nvPr/>
        </p:nvPicPr>
        <p:blipFill>
          <a:blip r:embed="rId4"/>
          <a:stretch>
            <a:fillRect/>
          </a:stretch>
        </p:blipFill>
        <p:spPr>
          <a:xfrm>
            <a:off x="133080" y="3339994"/>
            <a:ext cx="9004797" cy="3333748"/>
          </a:xfrm>
          <a:prstGeom prst="rect">
            <a:avLst/>
          </a:prstGeom>
        </p:spPr>
      </p:pic>
      <p:sp>
        <p:nvSpPr>
          <p:cNvPr id="34" name="Segnaposto data 33"/>
          <p:cNvSpPr>
            <a:spLocks noGrp="1"/>
          </p:cNvSpPr>
          <p:nvPr>
            <p:ph type="dt" sz="half" idx="10"/>
          </p:nvPr>
        </p:nvSpPr>
        <p:spPr/>
        <p:txBody>
          <a:bodyPr/>
          <a:lstStyle/>
          <a:p>
            <a:pPr>
              <a:defRPr/>
            </a:pPr>
            <a:fld id="{593DE295-FEB4-40AE-84EC-DF5F51299C03}" type="datetime1">
              <a:rPr lang="it-IT" smtClean="0"/>
              <a:t>09/11/2017</a:t>
            </a:fld>
            <a:endParaRPr lang="it-IT" dirty="0"/>
          </a:p>
        </p:txBody>
      </p:sp>
      <p:sp>
        <p:nvSpPr>
          <p:cNvPr id="36" name="Segnaposto piè di pagina 35"/>
          <p:cNvSpPr>
            <a:spLocks noGrp="1"/>
          </p:cNvSpPr>
          <p:nvPr>
            <p:ph type="ftr" sz="quarter" idx="11"/>
          </p:nvPr>
        </p:nvSpPr>
        <p:spPr/>
        <p:txBody>
          <a:bodyPr/>
          <a:lstStyle/>
          <a:p>
            <a:pPr>
              <a:defRPr/>
            </a:pPr>
            <a:r>
              <a:rPr lang="it-IT"/>
              <a:t>Aurelia Orlandoni</a:t>
            </a:r>
            <a:endParaRPr lang="it-IT" dirty="0"/>
          </a:p>
        </p:txBody>
      </p:sp>
      <p:sp>
        <p:nvSpPr>
          <p:cNvPr id="14345" name="Text Box 6"/>
          <p:cNvSpPr txBox="1">
            <a:spLocks noChangeArrowheads="1"/>
          </p:cNvSpPr>
          <p:nvPr/>
        </p:nvSpPr>
        <p:spPr bwMode="auto">
          <a:xfrm>
            <a:off x="4140200" y="1125538"/>
            <a:ext cx="184150" cy="336550"/>
          </a:xfrm>
          <a:prstGeom prst="rect">
            <a:avLst/>
          </a:prstGeom>
          <a:noFill/>
          <a:ln w="9525" algn="ctr">
            <a:noFill/>
            <a:miter lim="800000"/>
            <a:headEnd/>
            <a:tailEnd/>
          </a:ln>
        </p:spPr>
        <p:txBody>
          <a:bodyPr wrap="none">
            <a:spAutoFit/>
          </a:bodyPr>
          <a:lstStyle/>
          <a:p>
            <a:pPr eaLnBrk="0" hangingPunct="0"/>
            <a:endParaRPr lang="en-US" sz="1600">
              <a:cs typeface="Arial" pitchFamily="34" charset="0"/>
            </a:endParaRPr>
          </a:p>
        </p:txBody>
      </p:sp>
      <p:sp>
        <p:nvSpPr>
          <p:cNvPr id="14347" name="CasellaDiTesto 9"/>
          <p:cNvSpPr txBox="1">
            <a:spLocks noChangeArrowheads="1"/>
          </p:cNvSpPr>
          <p:nvPr/>
        </p:nvSpPr>
        <p:spPr bwMode="auto">
          <a:xfrm>
            <a:off x="0" y="-54428"/>
            <a:ext cx="9144000" cy="369332"/>
          </a:xfrm>
          <a:prstGeom prst="rect">
            <a:avLst/>
          </a:prstGeom>
          <a:noFill/>
          <a:ln w="9525">
            <a:noFill/>
            <a:miter lim="800000"/>
            <a:headEnd/>
            <a:tailEnd/>
          </a:ln>
        </p:spPr>
        <p:txBody>
          <a:bodyPr wrap="square">
            <a:spAutoFit/>
          </a:bodyPr>
          <a:lstStyle/>
          <a:p>
            <a:r>
              <a:rPr lang="it-IT" b="1" dirty="0">
                <a:solidFill>
                  <a:srgbClr val="0D69BD"/>
                </a:solidFill>
              </a:rPr>
              <a:t>Restituzione</a:t>
            </a:r>
            <a:r>
              <a:rPr lang="it-IT" dirty="0">
                <a:solidFill>
                  <a:srgbClr val="0D69BD"/>
                </a:solidFill>
              </a:rPr>
              <a:t> </a:t>
            </a:r>
            <a:r>
              <a:rPr lang="it-IT" b="1" dirty="0">
                <a:solidFill>
                  <a:srgbClr val="0D69BD"/>
                </a:solidFill>
              </a:rPr>
              <a:t>dei dati per distribuzione nei cinque livelli ITA  E MATE</a:t>
            </a:r>
          </a:p>
        </p:txBody>
      </p:sp>
      <p:sp>
        <p:nvSpPr>
          <p:cNvPr id="50" name="Fumetto 2 49"/>
          <p:cNvSpPr/>
          <p:nvPr/>
        </p:nvSpPr>
        <p:spPr bwMode="auto">
          <a:xfrm>
            <a:off x="657011" y="-1"/>
            <a:ext cx="1512888" cy="700391"/>
          </a:xfrm>
          <a:prstGeom prst="wedgeRoundRectCallout">
            <a:avLst>
              <a:gd name="adj1" fmla="val 71109"/>
              <a:gd name="adj2" fmla="val 75141"/>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t>Risultati &lt; 75% media nazionale</a:t>
            </a:r>
          </a:p>
        </p:txBody>
      </p:sp>
      <p:sp>
        <p:nvSpPr>
          <p:cNvPr id="53" name="Fumetto 2 52"/>
          <p:cNvSpPr/>
          <p:nvPr/>
        </p:nvSpPr>
        <p:spPr bwMode="auto">
          <a:xfrm>
            <a:off x="2220802" y="-104733"/>
            <a:ext cx="1944688" cy="597369"/>
          </a:xfrm>
          <a:prstGeom prst="wedgeRoundRectCallout">
            <a:avLst>
              <a:gd name="adj1" fmla="val 25734"/>
              <a:gd name="adj2" fmla="val 96555"/>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t>&lt;75%Risultati &lt; 95% media nazionale</a:t>
            </a:r>
          </a:p>
        </p:txBody>
      </p:sp>
      <p:sp>
        <p:nvSpPr>
          <p:cNvPr id="56" name="Fumetto 2 55"/>
          <p:cNvSpPr/>
          <p:nvPr/>
        </p:nvSpPr>
        <p:spPr bwMode="auto">
          <a:xfrm>
            <a:off x="4150127" y="-88808"/>
            <a:ext cx="2089150" cy="647700"/>
          </a:xfrm>
          <a:prstGeom prst="wedgeRoundRectCallout">
            <a:avLst>
              <a:gd name="adj1" fmla="val 12281"/>
              <a:gd name="adj2" fmla="val 98083"/>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t>&lt;95%Risultati &lt; 110% media nazionale</a:t>
            </a:r>
          </a:p>
        </p:txBody>
      </p:sp>
      <p:sp>
        <p:nvSpPr>
          <p:cNvPr id="59" name="Fumetto 2 58"/>
          <p:cNvSpPr/>
          <p:nvPr/>
        </p:nvSpPr>
        <p:spPr bwMode="auto">
          <a:xfrm>
            <a:off x="5926896" y="-116960"/>
            <a:ext cx="2087562" cy="647700"/>
          </a:xfrm>
          <a:prstGeom prst="wedgeRoundRectCallout">
            <a:avLst>
              <a:gd name="adj1" fmla="val 3534"/>
              <a:gd name="adj2" fmla="val 98695"/>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t>&lt;110%Risultati &lt; 125% media nazionale</a:t>
            </a:r>
          </a:p>
        </p:txBody>
      </p:sp>
      <p:sp>
        <p:nvSpPr>
          <p:cNvPr id="62" name="Fumetto 2 61"/>
          <p:cNvSpPr/>
          <p:nvPr/>
        </p:nvSpPr>
        <p:spPr bwMode="auto">
          <a:xfrm>
            <a:off x="7482364" y="-11990"/>
            <a:ext cx="1655514" cy="647700"/>
          </a:xfrm>
          <a:prstGeom prst="wedgeRoundRectCallout">
            <a:avLst>
              <a:gd name="adj1" fmla="val -5366"/>
              <a:gd name="adj2" fmla="val 87795"/>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t>Risultati &gt; 125% media nazionale</a:t>
            </a:r>
          </a:p>
        </p:txBody>
      </p:sp>
      <p:sp>
        <p:nvSpPr>
          <p:cNvPr id="35" name="Segnaposto numero diapositiva 34"/>
          <p:cNvSpPr>
            <a:spLocks noGrp="1"/>
          </p:cNvSpPr>
          <p:nvPr>
            <p:ph type="sldNum" sz="quarter" idx="12"/>
          </p:nvPr>
        </p:nvSpPr>
        <p:spPr/>
        <p:txBody>
          <a:bodyPr/>
          <a:lstStyle/>
          <a:p>
            <a:pPr>
              <a:defRPr/>
            </a:pPr>
            <a:fld id="{5E5E8571-4B26-4F0D-A07B-AD9F34A8BB42}" type="slidenum">
              <a:rPr lang="it-IT" smtClean="0"/>
              <a:pPr>
                <a:defRPr/>
              </a:pPr>
              <a:t>19</a:t>
            </a:fld>
            <a:endParaRPr lang="it-IT" dirty="0"/>
          </a:p>
        </p:txBody>
      </p:sp>
      <p:sp>
        <p:nvSpPr>
          <p:cNvPr id="52121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it-IT" sz="1800" b="0" i="0" u="none" strike="noStrike" cap="none" normalizeH="0" baseline="0">
                <a:ln>
                  <a:noFill/>
                </a:ln>
                <a:solidFill>
                  <a:schemeClr val="tx1"/>
                </a:solidFill>
                <a:effectLst/>
                <a:latin typeface="Arial" pitchFamily="34" charset="0"/>
                <a:cs typeface="Arial" pitchFamily="34" charset="0"/>
              </a:rPr>
            </a:br>
            <a:endParaRPr kumimoji="0" lang="it-IT" sz="1800" b="0" i="0" u="none" strike="noStrike" cap="none" normalizeH="0" baseline="0">
              <a:ln>
                <a:noFill/>
              </a:ln>
              <a:solidFill>
                <a:schemeClr val="tx1"/>
              </a:solidFill>
              <a:effectLst/>
              <a:latin typeface="Arial" pitchFamily="34" charset="0"/>
              <a:cs typeface="Arial" pitchFamily="34" charset="0"/>
            </a:endParaRPr>
          </a:p>
        </p:txBody>
      </p:sp>
      <p:sp>
        <p:nvSpPr>
          <p:cNvPr id="5" name="CasellaDiTesto 4"/>
          <p:cNvSpPr txBox="1"/>
          <p:nvPr/>
        </p:nvSpPr>
        <p:spPr>
          <a:xfrm>
            <a:off x="88820" y="225321"/>
            <a:ext cx="680616" cy="369332"/>
          </a:xfrm>
          <a:prstGeom prst="rect">
            <a:avLst/>
          </a:prstGeom>
          <a:noFill/>
        </p:spPr>
        <p:txBody>
          <a:bodyPr wrap="square" rtlCol="0">
            <a:spAutoFit/>
          </a:bodyPr>
          <a:lstStyle/>
          <a:p>
            <a:r>
              <a:rPr lang="it-IT" b="1" dirty="0">
                <a:solidFill>
                  <a:schemeClr val="bg1"/>
                </a:solidFill>
              </a:rPr>
              <a:t>ITA</a:t>
            </a:r>
          </a:p>
        </p:txBody>
      </p:sp>
      <p:sp>
        <p:nvSpPr>
          <p:cNvPr id="29" name="CasellaDiTesto 28"/>
          <p:cNvSpPr txBox="1"/>
          <p:nvPr/>
        </p:nvSpPr>
        <p:spPr>
          <a:xfrm rot="16200000">
            <a:off x="-159722" y="4037582"/>
            <a:ext cx="866418" cy="369332"/>
          </a:xfrm>
          <a:prstGeom prst="rect">
            <a:avLst/>
          </a:prstGeom>
          <a:noFill/>
        </p:spPr>
        <p:txBody>
          <a:bodyPr wrap="square" rtlCol="0">
            <a:spAutoFit/>
          </a:bodyPr>
          <a:lstStyle/>
          <a:p>
            <a:r>
              <a:rPr lang="it-IT" b="1" dirty="0">
                <a:solidFill>
                  <a:schemeClr val="bg1"/>
                </a:solidFill>
              </a:rPr>
              <a:t>MATE</a:t>
            </a:r>
          </a:p>
        </p:txBody>
      </p:sp>
      <p:sp>
        <p:nvSpPr>
          <p:cNvPr id="33" name="Ovale 32"/>
          <p:cNvSpPr/>
          <p:nvPr/>
        </p:nvSpPr>
        <p:spPr>
          <a:xfrm>
            <a:off x="2436531" y="2439338"/>
            <a:ext cx="360040" cy="19757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Ovale 30">
            <a:extLst>
              <a:ext uri="{FF2B5EF4-FFF2-40B4-BE49-F238E27FC236}">
                <a16:creationId xmlns:a16="http://schemas.microsoft.com/office/drawing/2014/main" id="{10EC9F0B-BE9F-4A2B-A4E4-F928BE32263A}"/>
              </a:ext>
            </a:extLst>
          </p:cNvPr>
          <p:cNvSpPr/>
          <p:nvPr/>
        </p:nvSpPr>
        <p:spPr>
          <a:xfrm>
            <a:off x="8292458" y="1808748"/>
            <a:ext cx="360040" cy="19757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Ovale 31">
            <a:extLst>
              <a:ext uri="{FF2B5EF4-FFF2-40B4-BE49-F238E27FC236}">
                <a16:creationId xmlns:a16="http://schemas.microsoft.com/office/drawing/2014/main" id="{A0144510-C546-421E-A1DF-F47155AD704C}"/>
              </a:ext>
            </a:extLst>
          </p:cNvPr>
          <p:cNvSpPr/>
          <p:nvPr/>
        </p:nvSpPr>
        <p:spPr>
          <a:xfrm>
            <a:off x="8369566" y="2463183"/>
            <a:ext cx="360040" cy="19757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Ovale 36">
            <a:extLst>
              <a:ext uri="{FF2B5EF4-FFF2-40B4-BE49-F238E27FC236}">
                <a16:creationId xmlns:a16="http://schemas.microsoft.com/office/drawing/2014/main" id="{E3B8144B-0280-4079-91BC-AF080DC04CE7}"/>
              </a:ext>
            </a:extLst>
          </p:cNvPr>
          <p:cNvSpPr/>
          <p:nvPr/>
        </p:nvSpPr>
        <p:spPr>
          <a:xfrm>
            <a:off x="2453637" y="1817528"/>
            <a:ext cx="360040" cy="19757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Ovale 37">
            <a:extLst>
              <a:ext uri="{FF2B5EF4-FFF2-40B4-BE49-F238E27FC236}">
                <a16:creationId xmlns:a16="http://schemas.microsoft.com/office/drawing/2014/main" id="{44423F8C-07BA-41E7-8531-FC1EA10D1EF1}"/>
              </a:ext>
            </a:extLst>
          </p:cNvPr>
          <p:cNvSpPr/>
          <p:nvPr/>
        </p:nvSpPr>
        <p:spPr>
          <a:xfrm>
            <a:off x="8241914" y="3101701"/>
            <a:ext cx="662044" cy="70575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Ovale 38">
            <a:extLst>
              <a:ext uri="{FF2B5EF4-FFF2-40B4-BE49-F238E27FC236}">
                <a16:creationId xmlns:a16="http://schemas.microsoft.com/office/drawing/2014/main" id="{FE016685-F516-4EDB-A5BC-9EC26EA6FD7B}"/>
              </a:ext>
            </a:extLst>
          </p:cNvPr>
          <p:cNvSpPr/>
          <p:nvPr/>
        </p:nvSpPr>
        <p:spPr>
          <a:xfrm>
            <a:off x="2285529" y="3061148"/>
            <a:ext cx="662044" cy="70575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Ovale 40">
            <a:extLst>
              <a:ext uri="{FF2B5EF4-FFF2-40B4-BE49-F238E27FC236}">
                <a16:creationId xmlns:a16="http://schemas.microsoft.com/office/drawing/2014/main" id="{83DFB105-E485-465C-A67C-B22253889072}"/>
              </a:ext>
            </a:extLst>
          </p:cNvPr>
          <p:cNvSpPr/>
          <p:nvPr/>
        </p:nvSpPr>
        <p:spPr>
          <a:xfrm>
            <a:off x="2401405" y="5865560"/>
            <a:ext cx="662044" cy="77441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Ovale 41">
            <a:extLst>
              <a:ext uri="{FF2B5EF4-FFF2-40B4-BE49-F238E27FC236}">
                <a16:creationId xmlns:a16="http://schemas.microsoft.com/office/drawing/2014/main" id="{1C9D80E8-8985-4010-9953-EB16913BF643}"/>
              </a:ext>
            </a:extLst>
          </p:cNvPr>
          <p:cNvSpPr/>
          <p:nvPr/>
        </p:nvSpPr>
        <p:spPr>
          <a:xfrm>
            <a:off x="8141456" y="5847042"/>
            <a:ext cx="662044" cy="85761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Ovale 42">
            <a:extLst>
              <a:ext uri="{FF2B5EF4-FFF2-40B4-BE49-F238E27FC236}">
                <a16:creationId xmlns:a16="http://schemas.microsoft.com/office/drawing/2014/main" id="{E4040748-A292-4585-A636-A9B045C747E7}"/>
              </a:ext>
            </a:extLst>
          </p:cNvPr>
          <p:cNvSpPr/>
          <p:nvPr/>
        </p:nvSpPr>
        <p:spPr>
          <a:xfrm>
            <a:off x="2491706" y="5243742"/>
            <a:ext cx="360040" cy="19757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Ovale 43">
            <a:extLst>
              <a:ext uri="{FF2B5EF4-FFF2-40B4-BE49-F238E27FC236}">
                <a16:creationId xmlns:a16="http://schemas.microsoft.com/office/drawing/2014/main" id="{1F93A6C9-16F7-4822-8BE0-8C629BF54F8B}"/>
              </a:ext>
            </a:extLst>
          </p:cNvPr>
          <p:cNvSpPr/>
          <p:nvPr/>
        </p:nvSpPr>
        <p:spPr>
          <a:xfrm>
            <a:off x="8209682" y="5236512"/>
            <a:ext cx="360040" cy="19757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Ovale 44">
            <a:extLst>
              <a:ext uri="{FF2B5EF4-FFF2-40B4-BE49-F238E27FC236}">
                <a16:creationId xmlns:a16="http://schemas.microsoft.com/office/drawing/2014/main" id="{083207C8-8980-4401-B7A3-854ACA7E269A}"/>
              </a:ext>
            </a:extLst>
          </p:cNvPr>
          <p:cNvSpPr/>
          <p:nvPr/>
        </p:nvSpPr>
        <p:spPr>
          <a:xfrm>
            <a:off x="8244640" y="4220408"/>
            <a:ext cx="360040" cy="83160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Ovale 45">
            <a:extLst>
              <a:ext uri="{FF2B5EF4-FFF2-40B4-BE49-F238E27FC236}">
                <a16:creationId xmlns:a16="http://schemas.microsoft.com/office/drawing/2014/main" id="{96E82831-ACDE-4DAF-AB13-1B17C29A7D6B}"/>
              </a:ext>
            </a:extLst>
          </p:cNvPr>
          <p:cNvSpPr/>
          <p:nvPr/>
        </p:nvSpPr>
        <p:spPr>
          <a:xfrm>
            <a:off x="2552407" y="4206240"/>
            <a:ext cx="360040" cy="87567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605851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additive="base">
                                        <p:cTn id="13" dur="500" fill="hold"/>
                                        <p:tgtEl>
                                          <p:spTgt spid="53"/>
                                        </p:tgtEl>
                                        <p:attrNameLst>
                                          <p:attrName>ppt_x</p:attrName>
                                        </p:attrNameLst>
                                      </p:cBhvr>
                                      <p:tavLst>
                                        <p:tav tm="0">
                                          <p:val>
                                            <p:strVal val="#ppt_x"/>
                                          </p:val>
                                        </p:tav>
                                        <p:tav tm="100000">
                                          <p:val>
                                            <p:strVal val="#ppt_x"/>
                                          </p:val>
                                        </p:tav>
                                      </p:tavLst>
                                    </p:anim>
                                    <p:anim calcmode="lin" valueType="num">
                                      <p:cBhvr additive="base">
                                        <p:cTn id="1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fill="hold"/>
                                        <p:tgtEl>
                                          <p:spTgt spid="56"/>
                                        </p:tgtEl>
                                        <p:attrNameLst>
                                          <p:attrName>ppt_x</p:attrName>
                                        </p:attrNameLst>
                                      </p:cBhvr>
                                      <p:tavLst>
                                        <p:tav tm="0">
                                          <p:val>
                                            <p:strVal val="#ppt_x"/>
                                          </p:val>
                                        </p:tav>
                                        <p:tav tm="100000">
                                          <p:val>
                                            <p:strVal val="#ppt_x"/>
                                          </p:val>
                                        </p:tav>
                                      </p:tavLst>
                                    </p:anim>
                                    <p:anim calcmode="lin" valueType="num">
                                      <p:cBhvr additive="base">
                                        <p:cTn id="20"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additive="base">
                                        <p:cTn id="25" dur="500" fill="hold"/>
                                        <p:tgtEl>
                                          <p:spTgt spid="59"/>
                                        </p:tgtEl>
                                        <p:attrNameLst>
                                          <p:attrName>ppt_x</p:attrName>
                                        </p:attrNameLst>
                                      </p:cBhvr>
                                      <p:tavLst>
                                        <p:tav tm="0">
                                          <p:val>
                                            <p:strVal val="#ppt_x"/>
                                          </p:val>
                                        </p:tav>
                                        <p:tav tm="100000">
                                          <p:val>
                                            <p:strVal val="#ppt_x"/>
                                          </p:val>
                                        </p:tav>
                                      </p:tavLst>
                                    </p:anim>
                                    <p:anim calcmode="lin" valueType="num">
                                      <p:cBhvr additive="base">
                                        <p:cTn id="2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anim calcmode="lin" valueType="num">
                                      <p:cBhvr additive="base">
                                        <p:cTn id="31" dur="500" fill="hold"/>
                                        <p:tgtEl>
                                          <p:spTgt spid="62"/>
                                        </p:tgtEl>
                                        <p:attrNameLst>
                                          <p:attrName>ppt_x</p:attrName>
                                        </p:attrNameLst>
                                      </p:cBhvr>
                                      <p:tavLst>
                                        <p:tav tm="0">
                                          <p:val>
                                            <p:strVal val="#ppt_x"/>
                                          </p:val>
                                        </p:tav>
                                        <p:tav tm="100000">
                                          <p:val>
                                            <p:strVal val="#ppt_x"/>
                                          </p:val>
                                        </p:tav>
                                      </p:tavLst>
                                    </p:anim>
                                    <p:anim calcmode="lin" valueType="num">
                                      <p:cBhvr additive="base">
                                        <p:cTn id="32"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500"/>
                                        <p:tgtEl>
                                          <p:spTgt spid="38"/>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500"/>
                                        <p:tgtEl>
                                          <p:spTgt spid="4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fade">
                                      <p:cBhvr>
                                        <p:cTn id="70" dur="500"/>
                                        <p:tgtEl>
                                          <p:spTgt spid="4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500"/>
                                        <p:tgtEl>
                                          <p:spTgt spid="4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500"/>
                                        <p:tgtEl>
                                          <p:spTgt spid="44"/>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500"/>
                                        <p:tgtEl>
                                          <p:spTgt spid="4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3" grpId="0" animBg="1"/>
      <p:bldP spid="56" grpId="0" animBg="1"/>
      <p:bldP spid="59" grpId="0" animBg="1"/>
      <p:bldP spid="62" grpId="0" animBg="1"/>
      <p:bldP spid="33" grpId="0" animBg="1"/>
      <p:bldP spid="31" grpId="0" animBg="1"/>
      <p:bldP spid="32" grpId="0" animBg="1"/>
      <p:bldP spid="37" grpId="0" animBg="1"/>
      <p:bldP spid="38" grpId="0" animBg="1"/>
      <p:bldP spid="39" grpId="0" animBg="1"/>
      <p:bldP spid="41" grpId="0" animBg="1"/>
      <p:bldP spid="42" grpId="0" animBg="1"/>
      <p:bldP spid="43" grpId="0" animBg="1"/>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1025" y="0"/>
            <a:ext cx="942975" cy="1171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egnaposto numero diapositiva 4"/>
          <p:cNvSpPr>
            <a:spLocks noGrp="1"/>
          </p:cNvSpPr>
          <p:nvPr>
            <p:ph type="sldNum" sz="quarter" idx="12"/>
          </p:nvPr>
        </p:nvSpPr>
        <p:spPr/>
        <p:txBody>
          <a:bodyPr/>
          <a:lstStyle/>
          <a:p>
            <a:pPr>
              <a:defRPr/>
            </a:pPr>
            <a:fld id="{72E06A69-4745-41B6-BCEC-723F03C547AB}" type="slidenum">
              <a:rPr lang="it-IT" smtClean="0"/>
              <a:pPr>
                <a:defRPr/>
              </a:pPr>
              <a:t>2</a:t>
            </a:fld>
            <a:endParaRPr lang="it-IT" dirty="0"/>
          </a:p>
        </p:txBody>
      </p:sp>
      <p:sp>
        <p:nvSpPr>
          <p:cNvPr id="4" name="CasellaDiTesto 3"/>
          <p:cNvSpPr txBox="1"/>
          <p:nvPr/>
        </p:nvSpPr>
        <p:spPr>
          <a:xfrm>
            <a:off x="263972" y="1171575"/>
            <a:ext cx="8424936" cy="3693319"/>
          </a:xfrm>
          <a:prstGeom prst="rect">
            <a:avLst/>
          </a:prstGeom>
          <a:solidFill>
            <a:srgbClr val="4382C1"/>
          </a:solidFill>
        </p:spPr>
        <p:txBody>
          <a:bodyPr wrap="square" rtlCol="0">
            <a:spAutoFit/>
          </a:bodyPr>
          <a:lstStyle/>
          <a:p>
            <a:r>
              <a:rPr lang="it-IT" b="1" dirty="0">
                <a:solidFill>
                  <a:schemeClr val="bg1"/>
                </a:solidFill>
              </a:rPr>
              <a:t>PRIMA PARTE : I DATI DI SCUOLA</a:t>
            </a:r>
          </a:p>
          <a:p>
            <a:pPr marL="285750" indent="-285750">
              <a:buFont typeface="Arial" panose="020B0604020202020204" pitchFamily="34" charset="0"/>
              <a:buChar char="•"/>
            </a:pPr>
            <a:r>
              <a:rPr lang="it-IT" b="1" dirty="0">
                <a:solidFill>
                  <a:schemeClr val="bg1"/>
                </a:solidFill>
              </a:rPr>
              <a:t>COSA VIENE RESTITUITO E QUALI INFORMAZIONI</a:t>
            </a:r>
          </a:p>
          <a:p>
            <a:pPr marL="285750" indent="-285750">
              <a:buFont typeface="Arial" panose="020B0604020202020204" pitchFamily="34" charset="0"/>
              <a:buChar char="•"/>
            </a:pPr>
            <a:r>
              <a:rPr lang="it-IT" b="1" dirty="0">
                <a:solidFill>
                  <a:schemeClr val="bg1"/>
                </a:solidFill>
              </a:rPr>
              <a:t>LE NOVITA’: CLASSI PRIME E VALORE AGGIUNTO</a:t>
            </a:r>
          </a:p>
          <a:p>
            <a:endParaRPr lang="it-IT" dirty="0"/>
          </a:p>
          <a:p>
            <a:r>
              <a:rPr lang="it-IT" b="1" dirty="0">
                <a:solidFill>
                  <a:schemeClr val="accent3">
                    <a:lumMod val="40000"/>
                    <a:lumOff val="60000"/>
                  </a:schemeClr>
                </a:solidFill>
              </a:rPr>
              <a:t>SECONDA PARTE: COSA C’È «DIETRO»</a:t>
            </a:r>
          </a:p>
          <a:p>
            <a:pPr marL="285750" indent="-285750">
              <a:buFont typeface="Arial" panose="020B0604020202020204" pitchFamily="34" charset="0"/>
              <a:buChar char="•"/>
            </a:pPr>
            <a:r>
              <a:rPr lang="it-IT" b="1" dirty="0">
                <a:solidFill>
                  <a:schemeClr val="accent3">
                    <a:lumMod val="40000"/>
                    <a:lumOff val="60000"/>
                  </a:schemeClr>
                </a:solidFill>
              </a:rPr>
              <a:t>I </a:t>
            </a:r>
            <a:r>
              <a:rPr lang="it-IT" b="1" dirty="0" err="1">
                <a:solidFill>
                  <a:schemeClr val="accent3">
                    <a:lumMod val="40000"/>
                    <a:lumOff val="60000"/>
                  </a:schemeClr>
                </a:solidFill>
              </a:rPr>
              <a:t>QdR</a:t>
            </a:r>
            <a:r>
              <a:rPr lang="it-IT" b="1" dirty="0">
                <a:solidFill>
                  <a:schemeClr val="accent3">
                    <a:lumMod val="40000"/>
                    <a:lumOff val="60000"/>
                  </a:schemeClr>
                </a:solidFill>
              </a:rPr>
              <a:t> DELLE PROVE </a:t>
            </a:r>
          </a:p>
          <a:p>
            <a:pPr marL="285750" indent="-285750">
              <a:buFont typeface="Arial" panose="020B0604020202020204" pitchFamily="34" charset="0"/>
              <a:buChar char="•"/>
            </a:pPr>
            <a:r>
              <a:rPr lang="it-IT" b="1" dirty="0">
                <a:solidFill>
                  <a:schemeClr val="accent3">
                    <a:lumMod val="40000"/>
                    <a:lumOff val="60000"/>
                  </a:schemeClr>
                </a:solidFill>
              </a:rPr>
              <a:t>COME NASCE UNA PROVA</a:t>
            </a:r>
          </a:p>
          <a:p>
            <a:pPr marL="285750" indent="-285750">
              <a:buFont typeface="Arial" panose="020B0604020202020204" pitchFamily="34" charset="0"/>
              <a:buChar char="•"/>
            </a:pPr>
            <a:r>
              <a:rPr lang="it-IT" b="1" dirty="0">
                <a:solidFill>
                  <a:schemeClr val="accent3">
                    <a:lumMod val="40000"/>
                    <a:lumOff val="60000"/>
                  </a:schemeClr>
                </a:solidFill>
              </a:rPr>
              <a:t>COME UTILIZZARE I DATI A SCOPO DIDATTICO: ESEMPI</a:t>
            </a:r>
          </a:p>
          <a:p>
            <a:endParaRPr lang="it-IT" b="1" dirty="0"/>
          </a:p>
          <a:p>
            <a:r>
              <a:rPr lang="it-IT" b="1" dirty="0">
                <a:solidFill>
                  <a:srgbClr val="FFFF00"/>
                </a:solidFill>
              </a:rPr>
              <a:t>TERZA PARTE: LE NOVITÀ</a:t>
            </a:r>
          </a:p>
          <a:p>
            <a:pPr marL="285750" indent="-285750">
              <a:buFont typeface="Arial" panose="020B0604020202020204" pitchFamily="34" charset="0"/>
              <a:buChar char="•"/>
            </a:pPr>
            <a:r>
              <a:rPr lang="it-IT" b="1" dirty="0">
                <a:solidFill>
                  <a:srgbClr val="FFFF00"/>
                </a:solidFill>
              </a:rPr>
              <a:t>IL DECRETO 62 DEL 13-04-2017</a:t>
            </a:r>
          </a:p>
          <a:p>
            <a:pPr marL="285750" indent="-285750">
              <a:buFont typeface="Arial" panose="020B0604020202020204" pitchFamily="34" charset="0"/>
              <a:buChar char="•"/>
            </a:pPr>
            <a:r>
              <a:rPr lang="it-IT" b="1" dirty="0">
                <a:solidFill>
                  <a:srgbClr val="FFFF00"/>
                </a:solidFill>
              </a:rPr>
              <a:t>LA PROVA INVALSI AL QUINTO ANNO: cosa emerge dai </a:t>
            </a:r>
            <a:r>
              <a:rPr lang="it-IT" b="1" dirty="0" err="1">
                <a:solidFill>
                  <a:srgbClr val="FFFF00"/>
                </a:solidFill>
              </a:rPr>
              <a:t>pretest</a:t>
            </a:r>
            <a:endParaRPr lang="it-IT" b="1" dirty="0">
              <a:solidFill>
                <a:srgbClr val="FFFF00"/>
              </a:solidFill>
            </a:endParaRPr>
          </a:p>
          <a:p>
            <a:pPr marL="285750" indent="-285750">
              <a:buFont typeface="Arial" panose="020B0604020202020204" pitchFamily="34" charset="0"/>
              <a:buChar char="•"/>
            </a:pPr>
            <a:endParaRPr lang="it-IT" dirty="0"/>
          </a:p>
        </p:txBody>
      </p:sp>
      <p:sp>
        <p:nvSpPr>
          <p:cNvPr id="2" name="Segnaposto data 1">
            <a:extLst>
              <a:ext uri="{FF2B5EF4-FFF2-40B4-BE49-F238E27FC236}">
                <a16:creationId xmlns:a16="http://schemas.microsoft.com/office/drawing/2014/main" id="{B63D843D-8550-44A2-8D2C-8CA48761BBB8}"/>
              </a:ext>
            </a:extLst>
          </p:cNvPr>
          <p:cNvSpPr>
            <a:spLocks noGrp="1"/>
          </p:cNvSpPr>
          <p:nvPr>
            <p:ph type="dt" sz="half" idx="10"/>
          </p:nvPr>
        </p:nvSpPr>
        <p:spPr/>
        <p:txBody>
          <a:bodyPr/>
          <a:lstStyle/>
          <a:p>
            <a:pPr>
              <a:defRPr/>
            </a:pPr>
            <a:fld id="{DAAEF01E-A290-4F1B-B941-F4242C691DD5}" type="datetime1">
              <a:rPr lang="it-IT" smtClean="0"/>
              <a:t>09/11/2017</a:t>
            </a:fld>
            <a:endParaRPr lang="it-IT"/>
          </a:p>
        </p:txBody>
      </p:sp>
      <p:sp>
        <p:nvSpPr>
          <p:cNvPr id="3" name="Segnaposto piè di pagina 2">
            <a:extLst>
              <a:ext uri="{FF2B5EF4-FFF2-40B4-BE49-F238E27FC236}">
                <a16:creationId xmlns:a16="http://schemas.microsoft.com/office/drawing/2014/main" id="{FE262414-01FF-4F55-9D4E-A489AF17B77B}"/>
              </a:ext>
            </a:extLst>
          </p:cNvPr>
          <p:cNvSpPr>
            <a:spLocks noGrp="1"/>
          </p:cNvSpPr>
          <p:nvPr>
            <p:ph type="ftr" sz="quarter" idx="11"/>
          </p:nvPr>
        </p:nvSpPr>
        <p:spPr/>
        <p:txBody>
          <a:bodyPr/>
          <a:lstStyle/>
          <a:p>
            <a:pPr>
              <a:defRPr/>
            </a:pPr>
            <a:r>
              <a:rPr lang="it-IT"/>
              <a:t>Aurelia Orlandoni</a:t>
            </a:r>
          </a:p>
        </p:txBody>
      </p:sp>
    </p:spTree>
    <p:extLst>
      <p:ext uri="{BB962C8B-B14F-4D97-AF65-F5344CB8AC3E}">
        <p14:creationId xmlns:p14="http://schemas.microsoft.com/office/powerpoint/2010/main" val="1866000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magine 19">
            <a:extLst>
              <a:ext uri="{FF2B5EF4-FFF2-40B4-BE49-F238E27FC236}">
                <a16:creationId xmlns:a16="http://schemas.microsoft.com/office/drawing/2014/main" id="{CEB0CDCF-78EF-48A3-B4D8-C5C96A3CBFB1}"/>
              </a:ext>
            </a:extLst>
          </p:cNvPr>
          <p:cNvPicPr/>
          <p:nvPr/>
        </p:nvPicPr>
        <p:blipFill>
          <a:blip r:embed="rId3"/>
          <a:stretch>
            <a:fillRect/>
          </a:stretch>
        </p:blipFill>
        <p:spPr>
          <a:xfrm>
            <a:off x="99510" y="1268760"/>
            <a:ext cx="8804448" cy="2448272"/>
          </a:xfrm>
          <a:prstGeom prst="rect">
            <a:avLst/>
          </a:prstGeom>
        </p:spPr>
      </p:pic>
      <p:sp>
        <p:nvSpPr>
          <p:cNvPr id="3" name="Segnaposto data 2"/>
          <p:cNvSpPr>
            <a:spLocks noGrp="1"/>
          </p:cNvSpPr>
          <p:nvPr>
            <p:ph type="dt" sz="half" idx="10"/>
          </p:nvPr>
        </p:nvSpPr>
        <p:spPr/>
        <p:txBody>
          <a:bodyPr/>
          <a:lstStyle/>
          <a:p>
            <a:pPr>
              <a:defRPr/>
            </a:pPr>
            <a:fld id="{60ADFDC7-3F64-4F58-9751-C22BC40059AB}" type="datetime1">
              <a:rPr lang="it-IT" smtClean="0"/>
              <a:t>09/11/2017</a:t>
            </a:fld>
            <a:endParaRPr lang="it-IT" dirty="0"/>
          </a:p>
        </p:txBody>
      </p:sp>
      <p:sp>
        <p:nvSpPr>
          <p:cNvPr id="5" name="Segnaposto piè di pagina 4"/>
          <p:cNvSpPr>
            <a:spLocks noGrp="1"/>
          </p:cNvSpPr>
          <p:nvPr>
            <p:ph type="ftr" sz="quarter" idx="11"/>
          </p:nvPr>
        </p:nvSpPr>
        <p:spPr/>
        <p:txBody>
          <a:bodyPr/>
          <a:lstStyle/>
          <a:p>
            <a:pPr>
              <a:defRPr/>
            </a:pPr>
            <a:r>
              <a:rPr lang="it-IT"/>
              <a:t>Aurelia Orlandoni</a:t>
            </a:r>
            <a:endParaRPr lang="it-IT" dirty="0"/>
          </a:p>
        </p:txBody>
      </p:sp>
      <p:sp>
        <p:nvSpPr>
          <p:cNvPr id="4" name="Segnaposto numero diapositiva 3"/>
          <p:cNvSpPr>
            <a:spLocks noGrp="1"/>
          </p:cNvSpPr>
          <p:nvPr>
            <p:ph type="sldNum" sz="quarter" idx="12"/>
          </p:nvPr>
        </p:nvSpPr>
        <p:spPr/>
        <p:txBody>
          <a:bodyPr/>
          <a:lstStyle/>
          <a:p>
            <a:pPr>
              <a:defRPr/>
            </a:pPr>
            <a:fld id="{FAAF746E-9B22-4CEB-A331-35B190BF887E}" type="slidenum">
              <a:rPr lang="it-IT" smtClean="0"/>
              <a:pPr>
                <a:defRPr/>
              </a:pPr>
              <a:t>20</a:t>
            </a:fld>
            <a:endParaRPr lang="it-IT"/>
          </a:p>
        </p:txBody>
      </p:sp>
      <p:sp>
        <p:nvSpPr>
          <p:cNvPr id="6" name="CasellaDiTesto 5"/>
          <p:cNvSpPr txBox="1"/>
          <p:nvPr/>
        </p:nvSpPr>
        <p:spPr>
          <a:xfrm>
            <a:off x="1403648" y="0"/>
            <a:ext cx="7992888" cy="369332"/>
          </a:xfrm>
          <a:prstGeom prst="rect">
            <a:avLst/>
          </a:prstGeom>
          <a:noFill/>
        </p:spPr>
        <p:txBody>
          <a:bodyPr wrap="square" rtlCol="0">
            <a:spAutoFit/>
          </a:bodyPr>
          <a:lstStyle/>
          <a:p>
            <a:r>
              <a:rPr lang="it-IT" b="1" dirty="0">
                <a:solidFill>
                  <a:srgbClr val="0D69BD"/>
                </a:solidFill>
                <a:effectLst>
                  <a:outerShdw blurRad="38100" dist="38100" dir="2700000" algn="tl">
                    <a:srgbClr val="000000">
                      <a:alpha val="43137"/>
                    </a:srgbClr>
                  </a:outerShdw>
                </a:effectLst>
              </a:rPr>
              <a:t>NUMEROSITÀ NEI LIVELLI MATEMATICA E ITALIANO</a:t>
            </a:r>
          </a:p>
        </p:txBody>
      </p:sp>
      <p:sp>
        <p:nvSpPr>
          <p:cNvPr id="7" name="CasellaDiTesto 6"/>
          <p:cNvSpPr txBox="1"/>
          <p:nvPr/>
        </p:nvSpPr>
        <p:spPr>
          <a:xfrm>
            <a:off x="99510" y="4522722"/>
            <a:ext cx="839700" cy="369332"/>
          </a:xfrm>
          <a:prstGeom prst="rect">
            <a:avLst/>
          </a:prstGeom>
          <a:noFill/>
        </p:spPr>
        <p:txBody>
          <a:bodyPr wrap="square" rtlCol="0">
            <a:spAutoFit/>
          </a:bodyPr>
          <a:lstStyle/>
          <a:p>
            <a:r>
              <a:rPr lang="it-IT" b="1" dirty="0">
                <a:solidFill>
                  <a:schemeClr val="bg1"/>
                </a:solidFill>
              </a:rPr>
              <a:t>L08</a:t>
            </a:r>
          </a:p>
        </p:txBody>
      </p:sp>
      <p:sp>
        <p:nvSpPr>
          <p:cNvPr id="11" name="CasellaDiTesto 10"/>
          <p:cNvSpPr txBox="1"/>
          <p:nvPr/>
        </p:nvSpPr>
        <p:spPr>
          <a:xfrm>
            <a:off x="56201" y="2338787"/>
            <a:ext cx="839700" cy="369332"/>
          </a:xfrm>
          <a:prstGeom prst="rect">
            <a:avLst/>
          </a:prstGeom>
          <a:noFill/>
        </p:spPr>
        <p:txBody>
          <a:bodyPr wrap="square" rtlCol="0">
            <a:spAutoFit/>
          </a:bodyPr>
          <a:lstStyle/>
          <a:p>
            <a:r>
              <a:rPr lang="it-IT" b="1" dirty="0">
                <a:solidFill>
                  <a:schemeClr val="bg1"/>
                </a:solidFill>
              </a:rPr>
              <a:t>L05</a:t>
            </a:r>
          </a:p>
        </p:txBody>
      </p:sp>
      <p:sp>
        <p:nvSpPr>
          <p:cNvPr id="12" name="CasellaDiTesto 11"/>
          <p:cNvSpPr txBox="1"/>
          <p:nvPr/>
        </p:nvSpPr>
        <p:spPr>
          <a:xfrm>
            <a:off x="115195" y="174366"/>
            <a:ext cx="839700" cy="369332"/>
          </a:xfrm>
          <a:prstGeom prst="rect">
            <a:avLst/>
          </a:prstGeom>
          <a:noFill/>
        </p:spPr>
        <p:txBody>
          <a:bodyPr wrap="square" rtlCol="0">
            <a:spAutoFit/>
          </a:bodyPr>
          <a:lstStyle/>
          <a:p>
            <a:r>
              <a:rPr lang="it-IT" b="1" dirty="0">
                <a:solidFill>
                  <a:schemeClr val="bg1"/>
                </a:solidFill>
              </a:rPr>
              <a:t>L02</a:t>
            </a:r>
          </a:p>
        </p:txBody>
      </p:sp>
      <p:cxnSp>
        <p:nvCxnSpPr>
          <p:cNvPr id="17" name="Connettore 2 16"/>
          <p:cNvCxnSpPr>
            <a:cxnSpLocks/>
          </p:cNvCxnSpPr>
          <p:nvPr/>
        </p:nvCxnSpPr>
        <p:spPr>
          <a:xfrm>
            <a:off x="4324890" y="2729388"/>
            <a:ext cx="3496198" cy="766450"/>
          </a:xfrm>
          <a:prstGeom prst="straightConnector1">
            <a:avLst/>
          </a:prstGeom>
          <a:ln w="25400">
            <a:headEnd type="triangle" w="lg" len="lg"/>
            <a:tailEnd type="stealth" w="lg" len="lg"/>
          </a:ln>
        </p:spPr>
        <p:style>
          <a:lnRef idx="1">
            <a:schemeClr val="accent1"/>
          </a:lnRef>
          <a:fillRef idx="0">
            <a:schemeClr val="accent1"/>
          </a:fillRef>
          <a:effectRef idx="0">
            <a:schemeClr val="accent1"/>
          </a:effectRef>
          <a:fontRef idx="minor">
            <a:schemeClr val="tx1"/>
          </a:fontRef>
        </p:style>
      </p:cxnSp>
      <p:sp>
        <p:nvSpPr>
          <p:cNvPr id="24" name="Ovale 23"/>
          <p:cNvSpPr/>
          <p:nvPr/>
        </p:nvSpPr>
        <p:spPr>
          <a:xfrm>
            <a:off x="7821088" y="2523453"/>
            <a:ext cx="298261" cy="2015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103054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24A6AA14-EFE6-4069-AA12-91685BE106F8}" type="slidenum">
              <a:rPr lang="it-IT"/>
              <a:pPr>
                <a:defRPr/>
              </a:pPr>
              <a:t>21</a:t>
            </a:fld>
            <a:endParaRPr lang="it-IT"/>
          </a:p>
        </p:txBody>
      </p:sp>
      <p:sp>
        <p:nvSpPr>
          <p:cNvPr id="3" name="CasellaDiTesto 9"/>
          <p:cNvSpPr txBox="1">
            <a:spLocks noChangeArrowheads="1"/>
          </p:cNvSpPr>
          <p:nvPr/>
        </p:nvSpPr>
        <p:spPr bwMode="auto">
          <a:xfrm>
            <a:off x="251520" y="1077"/>
            <a:ext cx="9144000" cy="461665"/>
          </a:xfrm>
          <a:prstGeom prst="rect">
            <a:avLst/>
          </a:prstGeom>
          <a:noFill/>
          <a:ln w="9525">
            <a:noFill/>
            <a:miter lim="800000"/>
            <a:headEnd/>
            <a:tailEnd/>
          </a:ln>
        </p:spPr>
        <p:txBody>
          <a:bodyPr wrap="square">
            <a:spAutoFit/>
          </a:bodyPr>
          <a:lstStyle/>
          <a:p>
            <a:r>
              <a:rPr lang="it-IT" sz="2400" b="1" dirty="0">
                <a:solidFill>
                  <a:srgbClr val="0D69BD"/>
                </a:solidFill>
              </a:rPr>
              <a:t>Restituzione dei dati per distribuzione nei cinque livelli   </a:t>
            </a:r>
          </a:p>
        </p:txBody>
      </p:sp>
      <p:sp>
        <p:nvSpPr>
          <p:cNvPr id="6" name="Segnaposto data 5"/>
          <p:cNvSpPr>
            <a:spLocks noGrp="1"/>
          </p:cNvSpPr>
          <p:nvPr>
            <p:ph type="dt" sz="half" idx="10"/>
          </p:nvPr>
        </p:nvSpPr>
        <p:spPr/>
        <p:txBody>
          <a:bodyPr/>
          <a:lstStyle/>
          <a:p>
            <a:pPr>
              <a:defRPr/>
            </a:pPr>
            <a:fld id="{9CDCC842-94C6-4AD0-92EE-51D1CC08221A}" type="datetime1">
              <a:rPr lang="it-IT" smtClean="0"/>
              <a:t>09/11/2017</a:t>
            </a:fld>
            <a:endParaRPr lang="it-IT"/>
          </a:p>
        </p:txBody>
      </p:sp>
      <p:sp>
        <p:nvSpPr>
          <p:cNvPr id="7" name="Segnaposto piè di pagina 6"/>
          <p:cNvSpPr>
            <a:spLocks noGrp="1"/>
          </p:cNvSpPr>
          <p:nvPr>
            <p:ph type="ftr" sz="quarter" idx="11"/>
          </p:nvPr>
        </p:nvSpPr>
        <p:spPr/>
        <p:txBody>
          <a:bodyPr/>
          <a:lstStyle/>
          <a:p>
            <a:pPr>
              <a:defRPr/>
            </a:pPr>
            <a:r>
              <a:rPr lang="it-IT"/>
              <a:t>Aurelia Orlandoni</a:t>
            </a:r>
          </a:p>
        </p:txBody>
      </p:sp>
      <p:sp>
        <p:nvSpPr>
          <p:cNvPr id="9" name="CasellaDiTesto 8"/>
          <p:cNvSpPr txBox="1"/>
          <p:nvPr/>
        </p:nvSpPr>
        <p:spPr>
          <a:xfrm>
            <a:off x="611560" y="980728"/>
            <a:ext cx="7920880" cy="4801314"/>
          </a:xfrm>
          <a:prstGeom prst="rect">
            <a:avLst/>
          </a:prstGeom>
          <a:solidFill>
            <a:srgbClr val="0070C0"/>
          </a:solidFill>
        </p:spPr>
        <p:txBody>
          <a:bodyPr wrap="square" rtlCol="0">
            <a:spAutoFit/>
          </a:bodyPr>
          <a:lstStyle/>
          <a:p>
            <a:pPr marL="373063" indent="-285750">
              <a:buFont typeface="Wingdings" panose="05000000000000000000" pitchFamily="2" charset="2"/>
              <a:buChar char="v"/>
            </a:pPr>
            <a:r>
              <a:rPr lang="it-IT" b="1" dirty="0">
                <a:solidFill>
                  <a:schemeClr val="accent1">
                    <a:lumMod val="20000"/>
                    <a:lumOff val="80000"/>
                  </a:schemeClr>
                </a:solidFill>
              </a:rPr>
              <a:t>Gli studenti della scuola hanno conseguito risultati omogenei  nelle due prove? </a:t>
            </a:r>
          </a:p>
          <a:p>
            <a:pPr marL="373063" indent="-285750">
              <a:buFont typeface="Wingdings" panose="05000000000000000000" pitchFamily="2" charset="2"/>
              <a:buChar char="v"/>
            </a:pPr>
            <a:endParaRPr lang="it-IT" b="1" dirty="0">
              <a:solidFill>
                <a:schemeClr val="accent1">
                  <a:lumMod val="20000"/>
                  <a:lumOff val="80000"/>
                </a:schemeClr>
              </a:solidFill>
            </a:endParaRPr>
          </a:p>
          <a:p>
            <a:pPr marL="373063" indent="-285750">
              <a:buFont typeface="Wingdings" panose="05000000000000000000" pitchFamily="2" charset="2"/>
              <a:buChar char="v"/>
            </a:pPr>
            <a:r>
              <a:rPr lang="it-IT" b="1" dirty="0">
                <a:solidFill>
                  <a:schemeClr val="accent1">
                    <a:lumMod val="20000"/>
                    <a:lumOff val="80000"/>
                  </a:schemeClr>
                </a:solidFill>
              </a:rPr>
              <a:t>Quanti sono gli studenti i cui risultati sono molto diversi?</a:t>
            </a:r>
          </a:p>
          <a:p>
            <a:pPr marL="285750" indent="-285750">
              <a:buFont typeface="Wingdings" panose="05000000000000000000" pitchFamily="2" charset="2"/>
              <a:buChar char="v"/>
            </a:pPr>
            <a:endParaRPr lang="it-IT" b="1" dirty="0">
              <a:solidFill>
                <a:schemeClr val="accent1">
                  <a:lumMod val="20000"/>
                  <a:lumOff val="80000"/>
                </a:schemeClr>
              </a:solidFill>
            </a:endParaRPr>
          </a:p>
          <a:p>
            <a:pPr marL="285750" indent="-285750">
              <a:buFont typeface="Wingdings" panose="05000000000000000000" pitchFamily="2" charset="2"/>
              <a:buChar char="v"/>
            </a:pPr>
            <a:endParaRPr lang="it-IT" b="1" dirty="0">
              <a:solidFill>
                <a:schemeClr val="accent1">
                  <a:lumMod val="20000"/>
                  <a:lumOff val="80000"/>
                </a:schemeClr>
              </a:solidFill>
            </a:endParaRPr>
          </a:p>
          <a:p>
            <a:pPr marL="285750" indent="-285750">
              <a:buFont typeface="Wingdings" panose="05000000000000000000" pitchFamily="2" charset="2"/>
              <a:buChar char="v"/>
            </a:pPr>
            <a:r>
              <a:rPr lang="it-IT" b="1" dirty="0">
                <a:solidFill>
                  <a:schemeClr val="accent1">
                    <a:lumMod val="20000"/>
                    <a:lumOff val="80000"/>
                  </a:schemeClr>
                </a:solidFill>
              </a:rPr>
              <a:t>Ci sono differenze significative fra le due discipline? Se sì quali sono le cause?</a:t>
            </a:r>
          </a:p>
          <a:p>
            <a:pPr marL="285750" indent="-285750">
              <a:buFont typeface="Wingdings" panose="05000000000000000000" pitchFamily="2" charset="2"/>
              <a:buChar char="v"/>
            </a:pPr>
            <a:endParaRPr lang="it-IT" b="1" dirty="0">
              <a:solidFill>
                <a:schemeClr val="accent1">
                  <a:lumMod val="20000"/>
                  <a:lumOff val="80000"/>
                </a:schemeClr>
              </a:solidFill>
            </a:endParaRPr>
          </a:p>
          <a:p>
            <a:pPr marL="285750" indent="-285750">
              <a:buFont typeface="Wingdings" panose="05000000000000000000" pitchFamily="2" charset="2"/>
              <a:buChar char="v"/>
            </a:pPr>
            <a:endParaRPr lang="it-IT" b="1" dirty="0">
              <a:solidFill>
                <a:schemeClr val="accent1">
                  <a:lumMod val="20000"/>
                  <a:lumOff val="80000"/>
                </a:schemeClr>
              </a:solidFill>
            </a:endParaRPr>
          </a:p>
          <a:p>
            <a:pPr marL="285750" indent="-285750">
              <a:buFont typeface="Wingdings" panose="05000000000000000000" pitchFamily="2" charset="2"/>
              <a:buChar char="v"/>
            </a:pPr>
            <a:r>
              <a:rPr lang="it-IT" b="1" dirty="0">
                <a:solidFill>
                  <a:schemeClr val="accent1">
                    <a:lumMod val="20000"/>
                    <a:lumOff val="80000"/>
                  </a:schemeClr>
                </a:solidFill>
              </a:rPr>
              <a:t>Quali ipotesi si possono fare sugli andamenti? Questi andamenti corrispondono alle aspettative degli insegnanti di classe o no?</a:t>
            </a:r>
          </a:p>
          <a:p>
            <a:pPr marL="285750" indent="-285750">
              <a:buFont typeface="Wingdings" panose="05000000000000000000" pitchFamily="2" charset="2"/>
              <a:buChar char="v"/>
            </a:pPr>
            <a:endParaRPr lang="it-IT" b="1" dirty="0">
              <a:solidFill>
                <a:schemeClr val="accent1">
                  <a:lumMod val="20000"/>
                  <a:lumOff val="80000"/>
                </a:schemeClr>
              </a:solidFill>
            </a:endParaRPr>
          </a:p>
          <a:p>
            <a:pPr marL="285750" indent="-285750">
              <a:buFont typeface="Wingdings" panose="05000000000000000000" pitchFamily="2" charset="2"/>
              <a:buChar char="v"/>
            </a:pPr>
            <a:r>
              <a:rPr lang="it-IT" b="1" dirty="0">
                <a:solidFill>
                  <a:schemeClr val="accent1">
                    <a:lumMod val="20000"/>
                    <a:lumOff val="80000"/>
                  </a:schemeClr>
                </a:solidFill>
              </a:rPr>
              <a:t>Si osservano polarizzazioni?</a:t>
            </a:r>
          </a:p>
          <a:p>
            <a:pPr marL="285750" indent="-285750">
              <a:buFont typeface="Wingdings" panose="05000000000000000000" pitchFamily="2" charset="2"/>
              <a:buChar char="v"/>
            </a:pPr>
            <a:endParaRPr lang="it-IT" b="1" dirty="0">
              <a:solidFill>
                <a:schemeClr val="accent1">
                  <a:lumMod val="20000"/>
                  <a:lumOff val="80000"/>
                </a:schemeClr>
              </a:solidFill>
            </a:endParaRPr>
          </a:p>
          <a:p>
            <a:pPr marL="285750" indent="-285750">
              <a:buFont typeface="Wingdings" panose="05000000000000000000" pitchFamily="2" charset="2"/>
              <a:buChar char="v"/>
            </a:pPr>
            <a:endParaRPr lang="it-IT" b="1" dirty="0">
              <a:solidFill>
                <a:schemeClr val="accent1">
                  <a:lumMod val="20000"/>
                  <a:lumOff val="80000"/>
                </a:schemeClr>
              </a:solidFill>
            </a:endParaRPr>
          </a:p>
          <a:p>
            <a:pPr marL="285750" indent="-285750">
              <a:buFont typeface="Wingdings" panose="05000000000000000000" pitchFamily="2" charset="2"/>
              <a:buChar char="v"/>
            </a:pPr>
            <a:r>
              <a:rPr lang="it-IT" b="1" dirty="0" err="1">
                <a:solidFill>
                  <a:schemeClr val="accent1">
                    <a:lumMod val="20000"/>
                    <a:lumOff val="80000"/>
                  </a:schemeClr>
                </a:solidFill>
              </a:rPr>
              <a:t>……………</a:t>
            </a:r>
            <a:r>
              <a:rPr lang="it-IT" b="1" dirty="0">
                <a:solidFill>
                  <a:schemeClr val="accent1">
                    <a:lumMod val="20000"/>
                    <a:lumOff val="80000"/>
                  </a:schemeClr>
                </a:solidFill>
              </a:rPr>
              <a:t>.</a:t>
            </a:r>
          </a:p>
        </p:txBody>
      </p:sp>
    </p:spTree>
    <p:extLst>
      <p:ext uri="{BB962C8B-B14F-4D97-AF65-F5344CB8AC3E}">
        <p14:creationId xmlns:p14="http://schemas.microsoft.com/office/powerpoint/2010/main" val="79904291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3FE3B08-E288-4218-B5A7-5F1B37E04B0B}"/>
              </a:ext>
            </a:extLst>
          </p:cNvPr>
          <p:cNvSpPr>
            <a:spLocks noGrp="1"/>
          </p:cNvSpPr>
          <p:nvPr>
            <p:ph type="dt" sz="half" idx="10"/>
          </p:nvPr>
        </p:nvSpPr>
        <p:spPr/>
        <p:txBody>
          <a:bodyPr/>
          <a:lstStyle/>
          <a:p>
            <a:pPr>
              <a:defRPr/>
            </a:pPr>
            <a:fld id="{97E72B0E-AC74-4497-A291-DA65D908F913}" type="datetime1">
              <a:rPr lang="it-IT" smtClean="0"/>
              <a:t>09/11/2017</a:t>
            </a:fld>
            <a:endParaRPr lang="it-IT"/>
          </a:p>
        </p:txBody>
      </p:sp>
      <p:sp>
        <p:nvSpPr>
          <p:cNvPr id="3" name="Segnaposto piè di pagina 2">
            <a:extLst>
              <a:ext uri="{FF2B5EF4-FFF2-40B4-BE49-F238E27FC236}">
                <a16:creationId xmlns:a16="http://schemas.microsoft.com/office/drawing/2014/main" id="{6026A4EA-DE5A-4427-AD09-77ED3286EE19}"/>
              </a:ext>
            </a:extLst>
          </p:cNvPr>
          <p:cNvSpPr>
            <a:spLocks noGrp="1"/>
          </p:cNvSpPr>
          <p:nvPr>
            <p:ph type="ftr" sz="quarter" idx="11"/>
          </p:nvPr>
        </p:nvSpPr>
        <p:spPr/>
        <p:txBody>
          <a:bodyPr/>
          <a:lstStyle/>
          <a:p>
            <a:pPr>
              <a:defRPr/>
            </a:pPr>
            <a:r>
              <a:rPr lang="it-IT"/>
              <a:t>Aurelia Orlandoni</a:t>
            </a:r>
          </a:p>
        </p:txBody>
      </p:sp>
      <p:sp>
        <p:nvSpPr>
          <p:cNvPr id="4" name="Segnaposto numero diapositiva 3">
            <a:extLst>
              <a:ext uri="{FF2B5EF4-FFF2-40B4-BE49-F238E27FC236}">
                <a16:creationId xmlns:a16="http://schemas.microsoft.com/office/drawing/2014/main" id="{31329175-F842-42AE-AF55-F18D0FAA717A}"/>
              </a:ext>
            </a:extLst>
          </p:cNvPr>
          <p:cNvSpPr>
            <a:spLocks noGrp="1"/>
          </p:cNvSpPr>
          <p:nvPr>
            <p:ph type="sldNum" sz="quarter" idx="12"/>
          </p:nvPr>
        </p:nvSpPr>
        <p:spPr/>
        <p:txBody>
          <a:bodyPr/>
          <a:lstStyle/>
          <a:p>
            <a:pPr>
              <a:defRPr/>
            </a:pPr>
            <a:fld id="{6EB5B06B-20EE-4610-97D0-4C562C049A53}" type="slidenum">
              <a:rPr lang="it-IT" smtClean="0"/>
              <a:pPr>
                <a:defRPr/>
              </a:pPr>
              <a:t>22</a:t>
            </a:fld>
            <a:endParaRPr lang="it-IT"/>
          </a:p>
        </p:txBody>
      </p:sp>
      <p:sp>
        <p:nvSpPr>
          <p:cNvPr id="5" name="Rettangolo 4">
            <a:extLst>
              <a:ext uri="{FF2B5EF4-FFF2-40B4-BE49-F238E27FC236}">
                <a16:creationId xmlns:a16="http://schemas.microsoft.com/office/drawing/2014/main" id="{3E64C453-638E-4751-B2D4-9F626821DA8E}"/>
              </a:ext>
            </a:extLst>
          </p:cNvPr>
          <p:cNvSpPr/>
          <p:nvPr/>
        </p:nvSpPr>
        <p:spPr>
          <a:xfrm>
            <a:off x="17694" y="1124744"/>
            <a:ext cx="8964488" cy="5601533"/>
          </a:xfrm>
          <a:prstGeom prst="rect">
            <a:avLst/>
          </a:prstGeom>
          <a:solidFill>
            <a:schemeClr val="accent6">
              <a:lumMod val="75000"/>
            </a:schemeClr>
          </a:solidFill>
        </p:spPr>
        <p:txBody>
          <a:bodyPr wrap="square">
            <a:spAutoFit/>
          </a:bodyPr>
          <a:lstStyle/>
          <a:p>
            <a:pPr marL="285750" indent="-285750">
              <a:buFont typeface="Wingdings" panose="05000000000000000000" pitchFamily="2" charset="2"/>
              <a:buChar char="v"/>
            </a:pPr>
            <a:r>
              <a:rPr lang="it-IT" sz="2000" b="1" dirty="0">
                <a:solidFill>
                  <a:schemeClr val="bg1"/>
                </a:solidFill>
                <a:effectLst>
                  <a:outerShdw blurRad="38100" dist="38100" dir="2700000" algn="tl">
                    <a:srgbClr val="000000">
                      <a:alpha val="43137"/>
                    </a:srgbClr>
                  </a:outerShdw>
                </a:effectLst>
              </a:rPr>
              <a:t>A</a:t>
            </a:r>
            <a:r>
              <a:rPr lang="it-IT" sz="2000" b="1" dirty="0">
                <a:solidFill>
                  <a:schemeClr val="bg1"/>
                </a:solidFill>
              </a:rPr>
              <a:t>ccesso unificato alle prove nazionali e internazionali e ai dati degli ultimi tre anni</a:t>
            </a:r>
          </a:p>
          <a:p>
            <a:pPr marL="171450" indent="-171450">
              <a:buFont typeface="Wingdings" panose="05000000000000000000" pitchFamily="2" charset="2"/>
              <a:buChar char="v"/>
            </a:pPr>
            <a:r>
              <a:rPr lang="it-IT" sz="2000" b="1" dirty="0">
                <a:solidFill>
                  <a:schemeClr val="bg1"/>
                </a:solidFill>
              </a:rPr>
              <a:t>Risultati del questionario studente (V primaria e II secondaria di II grado)</a:t>
            </a:r>
          </a:p>
          <a:p>
            <a:pPr marL="285750" indent="-285750">
              <a:buFont typeface="Wingdings" panose="05000000000000000000" pitchFamily="2" charset="2"/>
              <a:buChar char="v"/>
            </a:pPr>
            <a:r>
              <a:rPr lang="it-IT" sz="2000" b="1" dirty="0">
                <a:solidFill>
                  <a:schemeClr val="bg1"/>
                </a:solidFill>
              </a:rPr>
              <a:t>Selezione delle principali tavole e dei grafici più importanti d’ausilio alla predisposizione del RAV</a:t>
            </a:r>
          </a:p>
          <a:p>
            <a:pPr marL="285750" indent="-285750">
              <a:buFont typeface="Wingdings" panose="05000000000000000000" pitchFamily="2" charset="2"/>
              <a:buChar char="v"/>
            </a:pPr>
            <a:r>
              <a:rPr lang="it-IT" sz="2000" b="1" dirty="0">
                <a:solidFill>
                  <a:schemeClr val="bg1"/>
                </a:solidFill>
              </a:rPr>
              <a:t>Tutorial aggiornato</a:t>
            </a:r>
          </a:p>
          <a:p>
            <a:pPr marL="285750" indent="-285750">
              <a:buFont typeface="Wingdings" panose="05000000000000000000" pitchFamily="2" charset="2"/>
              <a:buChar char="v"/>
            </a:pPr>
            <a:endParaRPr lang="it-IT" sz="2000" b="1" dirty="0">
              <a:solidFill>
                <a:schemeClr val="bg1"/>
              </a:solidFill>
            </a:endParaRPr>
          </a:p>
          <a:p>
            <a:pPr marL="285750" indent="-285750">
              <a:buFont typeface="Wingdings" panose="05000000000000000000" pitchFamily="2" charset="2"/>
              <a:buChar char="v"/>
            </a:pPr>
            <a:r>
              <a:rPr lang="it-IT" sz="2000" b="1" dirty="0">
                <a:solidFill>
                  <a:srgbClr val="FFFF00"/>
                </a:solidFill>
              </a:rPr>
              <a:t>Gli esiti degli ultimi tre anni scolastici (dal 2012-13 con i relativi confronti territoriali</a:t>
            </a:r>
          </a:p>
          <a:p>
            <a:pPr marL="285750" indent="-285750">
              <a:buFont typeface="Wingdings" panose="05000000000000000000" pitchFamily="2" charset="2"/>
              <a:buChar char="v"/>
            </a:pPr>
            <a:r>
              <a:rPr lang="it-IT" sz="2000" b="1" dirty="0">
                <a:solidFill>
                  <a:srgbClr val="FFFF00"/>
                </a:solidFill>
              </a:rPr>
              <a:t>Nuova classificazione degli esiti delle prove di Matematica 2015 (Dimensioni)</a:t>
            </a:r>
          </a:p>
          <a:p>
            <a:pPr marL="171450" indent="-171450">
              <a:buFont typeface="Wingdings" panose="05000000000000000000" pitchFamily="2" charset="2"/>
              <a:buChar char="v"/>
            </a:pPr>
            <a:r>
              <a:rPr lang="it-IT" sz="2000" b="1" dirty="0" err="1">
                <a:solidFill>
                  <a:srgbClr val="FFFF00"/>
                </a:solidFill>
              </a:rPr>
              <a:t>Microdati</a:t>
            </a:r>
            <a:endParaRPr lang="it-IT" sz="2000" b="1" dirty="0">
              <a:solidFill>
                <a:srgbClr val="FFFF00"/>
              </a:solidFill>
            </a:endParaRPr>
          </a:p>
          <a:p>
            <a:pPr marL="171450" indent="-171450">
              <a:buFont typeface="Wingdings" panose="05000000000000000000" pitchFamily="2" charset="2"/>
              <a:buChar char="v"/>
            </a:pPr>
            <a:r>
              <a:rPr lang="it-IT" sz="2000" b="1" dirty="0">
                <a:solidFill>
                  <a:srgbClr val="FFFF00"/>
                </a:solidFill>
              </a:rPr>
              <a:t> Punteggi in ingresso per la I secondaria di I grado e la I secondaria di II grado</a:t>
            </a:r>
          </a:p>
          <a:p>
            <a:pPr marL="171450" indent="-171450">
              <a:buFont typeface="Wingdings" panose="05000000000000000000" pitchFamily="2" charset="2"/>
              <a:buChar char="v"/>
            </a:pPr>
            <a:r>
              <a:rPr lang="it-IT" sz="2000" b="1" dirty="0">
                <a:solidFill>
                  <a:srgbClr val="FFFF00"/>
                </a:solidFill>
                <a:effectLst>
                  <a:outerShdw blurRad="38100" dist="38100" dir="2700000" algn="tl">
                    <a:srgbClr val="000000">
                      <a:alpha val="43137"/>
                    </a:srgbClr>
                  </a:outerShdw>
                </a:effectLst>
              </a:rPr>
              <a:t> Punteggi a distanza</a:t>
            </a:r>
          </a:p>
          <a:p>
            <a:pPr marL="171450" indent="-171450">
              <a:buFont typeface="Wingdings" panose="05000000000000000000" pitchFamily="2" charset="2"/>
              <a:buChar char="v"/>
            </a:pPr>
            <a:r>
              <a:rPr lang="it-IT" sz="2000" b="1" dirty="0">
                <a:solidFill>
                  <a:srgbClr val="FFFF00"/>
                </a:solidFill>
                <a:effectLst>
                  <a:outerShdw blurRad="38100" dist="38100" dir="2700000" algn="tl">
                    <a:srgbClr val="000000">
                      <a:alpha val="43137"/>
                    </a:srgbClr>
                  </a:outerShdw>
                </a:effectLst>
              </a:rPr>
              <a:t> Valore aggiunto</a:t>
            </a:r>
          </a:p>
          <a:p>
            <a:pPr marL="171450" indent="-171450">
              <a:buFont typeface="Wingdings" panose="05000000000000000000" pitchFamily="2" charset="2"/>
              <a:buChar char="v"/>
            </a:pPr>
            <a:endParaRPr lang="it-IT" b="1" dirty="0">
              <a:solidFill>
                <a:schemeClr val="bg1"/>
              </a:solidFill>
              <a:effectLst>
                <a:outerShdw blurRad="38100" dist="38100" dir="2700000" algn="tl">
                  <a:srgbClr val="000000">
                    <a:alpha val="43137"/>
                  </a:srgbClr>
                </a:outerShdw>
              </a:effectLst>
            </a:endParaRPr>
          </a:p>
        </p:txBody>
      </p:sp>
      <p:sp>
        <p:nvSpPr>
          <p:cNvPr id="6" name="CasellaDiTesto 9">
            <a:extLst>
              <a:ext uri="{FF2B5EF4-FFF2-40B4-BE49-F238E27FC236}">
                <a16:creationId xmlns:a16="http://schemas.microsoft.com/office/drawing/2014/main" id="{C41DC884-677E-4C0C-AEB4-49B394E4426C}"/>
              </a:ext>
            </a:extLst>
          </p:cNvPr>
          <p:cNvSpPr txBox="1">
            <a:spLocks noChangeArrowheads="1"/>
          </p:cNvSpPr>
          <p:nvPr/>
        </p:nvSpPr>
        <p:spPr bwMode="auto">
          <a:xfrm>
            <a:off x="251520" y="1077"/>
            <a:ext cx="9144000" cy="461665"/>
          </a:xfrm>
          <a:prstGeom prst="rect">
            <a:avLst/>
          </a:prstGeom>
          <a:noFill/>
          <a:ln w="9525">
            <a:noFill/>
            <a:miter lim="800000"/>
            <a:headEnd/>
            <a:tailEnd/>
          </a:ln>
        </p:spPr>
        <p:txBody>
          <a:bodyPr wrap="square">
            <a:spAutoFit/>
          </a:bodyPr>
          <a:lstStyle/>
          <a:p>
            <a:r>
              <a:rPr lang="it-IT" sz="2400" b="1" dirty="0">
                <a:solidFill>
                  <a:srgbClr val="0D69BD"/>
                </a:solidFill>
              </a:rPr>
              <a:t>Novità degli ultimi tre anni</a:t>
            </a:r>
          </a:p>
        </p:txBody>
      </p:sp>
    </p:spTree>
    <p:extLst>
      <p:ext uri="{BB962C8B-B14F-4D97-AF65-F5344CB8AC3E}">
        <p14:creationId xmlns:p14="http://schemas.microsoft.com/office/powerpoint/2010/main" val="2751872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81D59D1-2AAB-4BA1-8119-94B053867BDB}"/>
              </a:ext>
            </a:extLst>
          </p:cNvPr>
          <p:cNvSpPr>
            <a:spLocks noGrp="1"/>
          </p:cNvSpPr>
          <p:nvPr>
            <p:ph type="dt" sz="half" idx="10"/>
          </p:nvPr>
        </p:nvSpPr>
        <p:spPr/>
        <p:txBody>
          <a:bodyPr/>
          <a:lstStyle/>
          <a:p>
            <a:pPr>
              <a:defRPr/>
            </a:pPr>
            <a:fld id="{8E9C981C-F15E-436F-AA12-D93B92DA1162}" type="datetime1">
              <a:rPr lang="it-IT" smtClean="0"/>
              <a:t>09/11/2017</a:t>
            </a:fld>
            <a:endParaRPr lang="it-IT"/>
          </a:p>
        </p:txBody>
      </p:sp>
      <p:sp>
        <p:nvSpPr>
          <p:cNvPr id="3" name="Segnaposto piè di pagina 2">
            <a:extLst>
              <a:ext uri="{FF2B5EF4-FFF2-40B4-BE49-F238E27FC236}">
                <a16:creationId xmlns:a16="http://schemas.microsoft.com/office/drawing/2014/main" id="{8D501BF5-773E-4B8B-95C7-044E776630BD}"/>
              </a:ext>
            </a:extLst>
          </p:cNvPr>
          <p:cNvSpPr>
            <a:spLocks noGrp="1"/>
          </p:cNvSpPr>
          <p:nvPr>
            <p:ph type="ftr" sz="quarter" idx="11"/>
          </p:nvPr>
        </p:nvSpPr>
        <p:spPr/>
        <p:txBody>
          <a:bodyPr/>
          <a:lstStyle/>
          <a:p>
            <a:pPr>
              <a:defRPr/>
            </a:pPr>
            <a:r>
              <a:rPr lang="it-IT"/>
              <a:t>Aurelia Orlandoni</a:t>
            </a:r>
          </a:p>
        </p:txBody>
      </p:sp>
      <p:sp>
        <p:nvSpPr>
          <p:cNvPr id="4" name="Segnaposto numero diapositiva 3">
            <a:extLst>
              <a:ext uri="{FF2B5EF4-FFF2-40B4-BE49-F238E27FC236}">
                <a16:creationId xmlns:a16="http://schemas.microsoft.com/office/drawing/2014/main" id="{A286FDF8-4ABC-4B83-9C06-88180DA319A4}"/>
              </a:ext>
            </a:extLst>
          </p:cNvPr>
          <p:cNvSpPr>
            <a:spLocks noGrp="1"/>
          </p:cNvSpPr>
          <p:nvPr>
            <p:ph type="sldNum" sz="quarter" idx="12"/>
          </p:nvPr>
        </p:nvSpPr>
        <p:spPr/>
        <p:txBody>
          <a:bodyPr/>
          <a:lstStyle/>
          <a:p>
            <a:pPr>
              <a:defRPr/>
            </a:pPr>
            <a:fld id="{6EB5B06B-20EE-4610-97D0-4C562C049A53}" type="slidenum">
              <a:rPr lang="it-IT" smtClean="0"/>
              <a:pPr>
                <a:defRPr/>
              </a:pPr>
              <a:t>23</a:t>
            </a:fld>
            <a:endParaRPr lang="it-IT"/>
          </a:p>
        </p:txBody>
      </p:sp>
      <p:pic>
        <p:nvPicPr>
          <p:cNvPr id="5" name="Immagine 4">
            <a:extLst>
              <a:ext uri="{FF2B5EF4-FFF2-40B4-BE49-F238E27FC236}">
                <a16:creationId xmlns:a16="http://schemas.microsoft.com/office/drawing/2014/main" id="{ACC63C16-24FC-481F-90C0-3E2AFB70C991}"/>
              </a:ext>
            </a:extLst>
          </p:cNvPr>
          <p:cNvPicPr>
            <a:picLocks noChangeAspect="1"/>
          </p:cNvPicPr>
          <p:nvPr/>
        </p:nvPicPr>
        <p:blipFill>
          <a:blip r:embed="rId2"/>
          <a:stretch>
            <a:fillRect/>
          </a:stretch>
        </p:blipFill>
        <p:spPr>
          <a:xfrm>
            <a:off x="179512" y="650305"/>
            <a:ext cx="7839826" cy="1092724"/>
          </a:xfrm>
          <a:prstGeom prst="rect">
            <a:avLst/>
          </a:prstGeom>
        </p:spPr>
      </p:pic>
      <p:sp>
        <p:nvSpPr>
          <p:cNvPr id="6" name="CasellaDiTesto 5">
            <a:extLst>
              <a:ext uri="{FF2B5EF4-FFF2-40B4-BE49-F238E27FC236}">
                <a16:creationId xmlns:a16="http://schemas.microsoft.com/office/drawing/2014/main" id="{1BBB2547-1B1A-4659-BDFB-5DA7C522B477}"/>
              </a:ext>
            </a:extLst>
          </p:cNvPr>
          <p:cNvSpPr txBox="1"/>
          <p:nvPr/>
        </p:nvSpPr>
        <p:spPr>
          <a:xfrm>
            <a:off x="457199" y="188640"/>
            <a:ext cx="8838547" cy="461665"/>
          </a:xfrm>
          <a:prstGeom prst="rect">
            <a:avLst/>
          </a:prstGeom>
          <a:noFill/>
        </p:spPr>
        <p:txBody>
          <a:bodyPr wrap="square" rtlCol="0">
            <a:spAutoFit/>
          </a:bodyPr>
          <a:lstStyle/>
          <a:p>
            <a:r>
              <a:rPr lang="it-IT" sz="2400" b="1" dirty="0">
                <a:solidFill>
                  <a:srgbClr val="0D69BD"/>
                </a:solidFill>
              </a:rPr>
              <a:t>PUNTEGGI IN INGRESSO… non ancora disponibile 2017</a:t>
            </a:r>
          </a:p>
        </p:txBody>
      </p:sp>
      <p:pic>
        <p:nvPicPr>
          <p:cNvPr id="7" name="Immagine 6">
            <a:extLst>
              <a:ext uri="{FF2B5EF4-FFF2-40B4-BE49-F238E27FC236}">
                <a16:creationId xmlns:a16="http://schemas.microsoft.com/office/drawing/2014/main" id="{38599C30-450D-4545-B15E-E734EA90AC8D}"/>
              </a:ext>
            </a:extLst>
          </p:cNvPr>
          <p:cNvPicPr>
            <a:picLocks noChangeAspect="1"/>
          </p:cNvPicPr>
          <p:nvPr/>
        </p:nvPicPr>
        <p:blipFill>
          <a:blip r:embed="rId3"/>
          <a:stretch>
            <a:fillRect/>
          </a:stretch>
        </p:blipFill>
        <p:spPr>
          <a:xfrm>
            <a:off x="151747" y="1743029"/>
            <a:ext cx="9144000" cy="2403360"/>
          </a:xfrm>
          <a:prstGeom prst="rect">
            <a:avLst/>
          </a:prstGeom>
        </p:spPr>
      </p:pic>
      <p:pic>
        <p:nvPicPr>
          <p:cNvPr id="8" name="Immagine 7">
            <a:extLst>
              <a:ext uri="{FF2B5EF4-FFF2-40B4-BE49-F238E27FC236}">
                <a16:creationId xmlns:a16="http://schemas.microsoft.com/office/drawing/2014/main" id="{91302778-A8CB-48F2-A8F2-5EA4202C1ACD}"/>
              </a:ext>
            </a:extLst>
          </p:cNvPr>
          <p:cNvPicPr>
            <a:picLocks noChangeAspect="1"/>
          </p:cNvPicPr>
          <p:nvPr/>
        </p:nvPicPr>
        <p:blipFill>
          <a:blip r:embed="rId4"/>
          <a:stretch>
            <a:fillRect/>
          </a:stretch>
        </p:blipFill>
        <p:spPr>
          <a:xfrm>
            <a:off x="179512" y="4317147"/>
            <a:ext cx="9144000" cy="2115261"/>
          </a:xfrm>
          <a:prstGeom prst="rect">
            <a:avLst/>
          </a:prstGeom>
        </p:spPr>
      </p:pic>
    </p:spTree>
    <p:extLst>
      <p:ext uri="{BB962C8B-B14F-4D97-AF65-F5344CB8AC3E}">
        <p14:creationId xmlns:p14="http://schemas.microsoft.com/office/powerpoint/2010/main" val="103038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52459" y="749315"/>
            <a:ext cx="7705725" cy="2586037"/>
          </a:xfrm>
          <a:prstGeom prst="rect">
            <a:avLst/>
          </a:prstGeom>
          <a:solidFill>
            <a:schemeClr val="bg1"/>
          </a:solidFill>
          <a:ln>
            <a:solidFill>
              <a:schemeClr val="accent6"/>
            </a:solidFill>
          </a:ln>
        </p:spPr>
        <p:txBody>
          <a:bodyPr>
            <a:spAutoFit/>
          </a:bodyPr>
          <a:lstStyle/>
          <a:p>
            <a:pPr marL="285750" indent="-285750" eaLnBrk="1" hangingPunct="1">
              <a:lnSpc>
                <a:spcPct val="150000"/>
              </a:lnSpc>
              <a:buFont typeface="Arial" pitchFamily="34" charset="0"/>
              <a:buChar char="•"/>
              <a:defRPr/>
            </a:pPr>
            <a:r>
              <a:rPr lang="it-IT" dirty="0">
                <a:solidFill>
                  <a:srgbClr val="002060"/>
                </a:solidFill>
                <a:latin typeface="Arial" charset="0"/>
                <a:cs typeface="Arial" charset="0"/>
              </a:rPr>
              <a:t>Microdati_10_cnt		contesto</a:t>
            </a:r>
          </a:p>
          <a:p>
            <a:pPr marL="285750" indent="-285750" eaLnBrk="1" hangingPunct="1">
              <a:lnSpc>
                <a:spcPct val="150000"/>
              </a:lnSpc>
              <a:buFont typeface="Arial" pitchFamily="34" charset="0"/>
              <a:buChar char="•"/>
              <a:defRPr/>
            </a:pPr>
            <a:r>
              <a:rPr lang="it-IT" dirty="0">
                <a:solidFill>
                  <a:srgbClr val="002060"/>
                </a:solidFill>
                <a:latin typeface="Arial" charset="0"/>
                <a:cs typeface="Arial" charset="0"/>
              </a:rPr>
              <a:t>Microdati_10_ita		risposte</a:t>
            </a:r>
          </a:p>
          <a:p>
            <a:pPr marL="285750" indent="-285750" eaLnBrk="1" hangingPunct="1">
              <a:lnSpc>
                <a:spcPct val="150000"/>
              </a:lnSpc>
              <a:buFont typeface="Arial" pitchFamily="34" charset="0"/>
              <a:buChar char="•"/>
              <a:defRPr/>
            </a:pPr>
            <a:r>
              <a:rPr lang="it-IT" dirty="0">
                <a:solidFill>
                  <a:srgbClr val="002060"/>
                </a:solidFill>
                <a:latin typeface="Arial" charset="0"/>
                <a:cs typeface="Arial" charset="0"/>
              </a:rPr>
              <a:t>Microdat_10_mat		risposte</a:t>
            </a:r>
          </a:p>
          <a:p>
            <a:pPr marL="285750" indent="-285750" eaLnBrk="1" hangingPunct="1">
              <a:lnSpc>
                <a:spcPct val="150000"/>
              </a:lnSpc>
              <a:buFont typeface="Arial" pitchFamily="34" charset="0"/>
              <a:buChar char="•"/>
              <a:defRPr/>
            </a:pPr>
            <a:r>
              <a:rPr lang="it-IT" dirty="0">
                <a:solidFill>
                  <a:srgbClr val="002060"/>
                </a:solidFill>
                <a:latin typeface="Arial" charset="0"/>
                <a:cs typeface="Arial" charset="0"/>
              </a:rPr>
              <a:t>Microdati_10_pnt		punteggi</a:t>
            </a:r>
          </a:p>
          <a:p>
            <a:pPr marL="285750" indent="-285750" eaLnBrk="1" hangingPunct="1">
              <a:lnSpc>
                <a:spcPct val="150000"/>
              </a:lnSpc>
              <a:buFont typeface="Arial" pitchFamily="34" charset="0"/>
              <a:buChar char="•"/>
              <a:defRPr/>
            </a:pPr>
            <a:r>
              <a:rPr lang="it-IT" dirty="0">
                <a:solidFill>
                  <a:srgbClr val="002060"/>
                </a:solidFill>
                <a:latin typeface="Arial" charset="0"/>
                <a:cs typeface="Arial" charset="0"/>
              </a:rPr>
              <a:t>Microdati_10_qst		questionario</a:t>
            </a:r>
          </a:p>
          <a:p>
            <a:pPr marL="285750" indent="-285750" eaLnBrk="1" hangingPunct="1">
              <a:lnSpc>
                <a:spcPct val="150000"/>
              </a:lnSpc>
              <a:buFont typeface="Arial" pitchFamily="34" charset="0"/>
              <a:buChar char="•"/>
              <a:defRPr/>
            </a:pPr>
            <a:r>
              <a:rPr lang="it-IT" dirty="0">
                <a:solidFill>
                  <a:srgbClr val="002060"/>
                </a:solidFill>
                <a:latin typeface="Arial" charset="0"/>
                <a:cs typeface="Arial" charset="0"/>
              </a:rPr>
              <a:t>Microdati_10_tracciato		legenda </a:t>
            </a:r>
          </a:p>
        </p:txBody>
      </p:sp>
      <p:pic>
        <p:nvPicPr>
          <p:cNvPr id="14" name="Immagine 13">
            <a:extLst>
              <a:ext uri="{FF2B5EF4-FFF2-40B4-BE49-F238E27FC236}">
                <a16:creationId xmlns:a16="http://schemas.microsoft.com/office/drawing/2014/main" id="{E37105A1-B2AA-4B80-864E-81F5D64F819E}"/>
              </a:ext>
            </a:extLst>
          </p:cNvPr>
          <p:cNvPicPr>
            <a:picLocks noChangeAspect="1"/>
          </p:cNvPicPr>
          <p:nvPr/>
        </p:nvPicPr>
        <p:blipFill>
          <a:blip r:embed="rId3"/>
          <a:stretch>
            <a:fillRect/>
          </a:stretch>
        </p:blipFill>
        <p:spPr>
          <a:xfrm>
            <a:off x="52459" y="3159048"/>
            <a:ext cx="9076756" cy="3249417"/>
          </a:xfrm>
          <a:prstGeom prst="rect">
            <a:avLst/>
          </a:prstGeom>
        </p:spPr>
      </p:pic>
      <p:pic>
        <p:nvPicPr>
          <p:cNvPr id="13" name="Immagine 12">
            <a:extLst>
              <a:ext uri="{FF2B5EF4-FFF2-40B4-BE49-F238E27FC236}">
                <a16:creationId xmlns:a16="http://schemas.microsoft.com/office/drawing/2014/main" id="{82F6BF79-001B-42BC-8B8D-F3E2B14CDE26}"/>
              </a:ext>
            </a:extLst>
          </p:cNvPr>
          <p:cNvPicPr>
            <a:picLocks noChangeAspect="1"/>
          </p:cNvPicPr>
          <p:nvPr/>
        </p:nvPicPr>
        <p:blipFill>
          <a:blip r:embed="rId4"/>
          <a:stretch>
            <a:fillRect/>
          </a:stretch>
        </p:blipFill>
        <p:spPr>
          <a:xfrm>
            <a:off x="3097547" y="75854"/>
            <a:ext cx="5927219" cy="2417042"/>
          </a:xfrm>
          <a:prstGeom prst="rect">
            <a:avLst/>
          </a:prstGeom>
        </p:spPr>
      </p:pic>
      <p:sp>
        <p:nvSpPr>
          <p:cNvPr id="2" name="Segnaposto data 1"/>
          <p:cNvSpPr>
            <a:spLocks noGrp="1"/>
          </p:cNvSpPr>
          <p:nvPr>
            <p:ph type="dt" sz="half" idx="10"/>
          </p:nvPr>
        </p:nvSpPr>
        <p:spPr/>
        <p:txBody>
          <a:bodyPr/>
          <a:lstStyle/>
          <a:p>
            <a:pPr>
              <a:defRPr/>
            </a:pPr>
            <a:fld id="{02097E43-38A2-441E-AEFB-AB409B94881C}" type="datetime1">
              <a:rPr lang="it-IT" smtClean="0"/>
              <a:t>09/11/2017</a:t>
            </a:fld>
            <a:endParaRPr lang="it-IT"/>
          </a:p>
        </p:txBody>
      </p:sp>
      <p:sp>
        <p:nvSpPr>
          <p:cNvPr id="3" name="Segnaposto piè di pagina 2"/>
          <p:cNvSpPr>
            <a:spLocks noGrp="1"/>
          </p:cNvSpPr>
          <p:nvPr>
            <p:ph type="ftr" sz="quarter" idx="11"/>
          </p:nvPr>
        </p:nvSpPr>
        <p:spPr/>
        <p:txBody>
          <a:bodyPr/>
          <a:lstStyle/>
          <a:p>
            <a:pPr>
              <a:defRPr/>
            </a:pPr>
            <a:r>
              <a:rPr lang="it-IT"/>
              <a:t>Aurelia Orlandoni</a:t>
            </a:r>
          </a:p>
        </p:txBody>
      </p:sp>
      <p:sp>
        <p:nvSpPr>
          <p:cNvPr id="4" name="Segnaposto numero diapositiva 3"/>
          <p:cNvSpPr>
            <a:spLocks noGrp="1"/>
          </p:cNvSpPr>
          <p:nvPr>
            <p:ph type="sldNum" sz="quarter" idx="12"/>
          </p:nvPr>
        </p:nvSpPr>
        <p:spPr/>
        <p:txBody>
          <a:bodyPr/>
          <a:lstStyle/>
          <a:p>
            <a:pPr>
              <a:defRPr/>
            </a:pPr>
            <a:fld id="{599EF1A7-61F7-4301-BF74-EB30A9311A5F}" type="slidenum">
              <a:rPr lang="it-IT" smtClean="0"/>
              <a:pPr>
                <a:defRPr/>
              </a:pPr>
              <a:t>24</a:t>
            </a:fld>
            <a:endParaRPr lang="it-IT"/>
          </a:p>
        </p:txBody>
      </p:sp>
      <p:sp>
        <p:nvSpPr>
          <p:cNvPr id="5" name="CasellaDiTesto 4"/>
          <p:cNvSpPr txBox="1"/>
          <p:nvPr/>
        </p:nvSpPr>
        <p:spPr>
          <a:xfrm>
            <a:off x="827584" y="246956"/>
            <a:ext cx="6985000" cy="461963"/>
          </a:xfrm>
          <a:prstGeom prst="rect">
            <a:avLst/>
          </a:prstGeom>
          <a:noFill/>
        </p:spPr>
        <p:txBody>
          <a:bodyPr>
            <a:spAutoFit/>
          </a:bodyPr>
          <a:lstStyle/>
          <a:p>
            <a:pPr eaLnBrk="1" hangingPunct="1">
              <a:defRPr/>
            </a:pPr>
            <a:r>
              <a:rPr lang="it-IT" sz="2400" b="1" dirty="0">
                <a:solidFill>
                  <a:srgbClr val="0070C0"/>
                </a:solidFill>
                <a:latin typeface="Arial" charset="0"/>
                <a:cs typeface="Arial" charset="0"/>
              </a:rPr>
              <a:t>MICRODATI</a:t>
            </a:r>
          </a:p>
        </p:txBody>
      </p:sp>
      <p:sp>
        <p:nvSpPr>
          <p:cNvPr id="8" name="Fumetto 3 7"/>
          <p:cNvSpPr/>
          <p:nvPr/>
        </p:nvSpPr>
        <p:spPr>
          <a:xfrm>
            <a:off x="-11618" y="5806993"/>
            <a:ext cx="2266950" cy="1079500"/>
          </a:xfrm>
          <a:prstGeom prst="wedgeEllipseCallout">
            <a:avLst>
              <a:gd name="adj1" fmla="val 11971"/>
              <a:gd name="adj2" fmla="val -180088"/>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dirty="0">
                <a:solidFill>
                  <a:srgbClr val="002060"/>
                </a:solidFill>
              </a:rPr>
              <a:t>Codice studente</a:t>
            </a:r>
          </a:p>
        </p:txBody>
      </p:sp>
      <p:sp>
        <p:nvSpPr>
          <p:cNvPr id="9" name="Fumetto 3 8"/>
          <p:cNvSpPr/>
          <p:nvPr/>
        </p:nvSpPr>
        <p:spPr>
          <a:xfrm>
            <a:off x="574484" y="1804088"/>
            <a:ext cx="1651686" cy="1368425"/>
          </a:xfrm>
          <a:prstGeom prst="wedgeEllipseCallout">
            <a:avLst>
              <a:gd name="adj1" fmla="val 54331"/>
              <a:gd name="adj2" fmla="val 7004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dirty="0">
                <a:solidFill>
                  <a:srgbClr val="002060"/>
                </a:solidFill>
              </a:rPr>
              <a:t>Punteggio grezzo</a:t>
            </a:r>
          </a:p>
        </p:txBody>
      </p:sp>
      <p:sp>
        <p:nvSpPr>
          <p:cNvPr id="10" name="Fumetto 3 9"/>
          <p:cNvSpPr/>
          <p:nvPr/>
        </p:nvSpPr>
        <p:spPr>
          <a:xfrm>
            <a:off x="3491310" y="1971329"/>
            <a:ext cx="1944216" cy="1132996"/>
          </a:xfrm>
          <a:prstGeom prst="wedgeEllipseCallout">
            <a:avLst>
              <a:gd name="adj1" fmla="val -46339"/>
              <a:gd name="adj2" fmla="val 77824"/>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dirty="0">
                <a:solidFill>
                  <a:srgbClr val="002060"/>
                </a:solidFill>
              </a:rPr>
              <a:t>Punteggio %</a:t>
            </a:r>
          </a:p>
        </p:txBody>
      </p:sp>
      <p:sp>
        <p:nvSpPr>
          <p:cNvPr id="11" name="Fumetto 3 10"/>
          <p:cNvSpPr/>
          <p:nvPr/>
        </p:nvSpPr>
        <p:spPr>
          <a:xfrm>
            <a:off x="5445930" y="1838325"/>
            <a:ext cx="2232025" cy="1368425"/>
          </a:xfrm>
          <a:prstGeom prst="wedgeEllipseCallout">
            <a:avLst>
              <a:gd name="adj1" fmla="val 22975"/>
              <a:gd name="adj2" fmla="val 68998"/>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dirty="0">
                <a:solidFill>
                  <a:srgbClr val="002060"/>
                </a:solidFill>
              </a:rPr>
              <a:t>Punteggio normalizzato (200)</a:t>
            </a:r>
          </a:p>
        </p:txBody>
      </p:sp>
    </p:spTree>
    <p:extLst>
      <p:ext uri="{BB962C8B-B14F-4D97-AF65-F5344CB8AC3E}">
        <p14:creationId xmlns:p14="http://schemas.microsoft.com/office/powerpoint/2010/main" val="73727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fld id="{DC7992D9-5890-4940-A0CE-02C045DD1C14}" type="datetime1">
              <a:rPr lang="it-IT" smtClean="0"/>
              <a:t>09/11/2017</a:t>
            </a:fld>
            <a:endParaRPr lang="it-IT"/>
          </a:p>
        </p:txBody>
      </p:sp>
      <p:sp>
        <p:nvSpPr>
          <p:cNvPr id="3" name="Segnaposto piè di pagina 2"/>
          <p:cNvSpPr>
            <a:spLocks noGrp="1"/>
          </p:cNvSpPr>
          <p:nvPr>
            <p:ph type="ftr" sz="quarter" idx="11"/>
          </p:nvPr>
        </p:nvSpPr>
        <p:spPr/>
        <p:txBody>
          <a:bodyPr/>
          <a:lstStyle/>
          <a:p>
            <a:pPr>
              <a:defRPr/>
            </a:pPr>
            <a:r>
              <a:rPr lang="it-IT"/>
              <a:t>Aurelia Orlandoni</a:t>
            </a:r>
          </a:p>
        </p:txBody>
      </p:sp>
      <p:sp>
        <p:nvSpPr>
          <p:cNvPr id="4" name="Segnaposto numero diapositiva 3"/>
          <p:cNvSpPr>
            <a:spLocks noGrp="1"/>
          </p:cNvSpPr>
          <p:nvPr>
            <p:ph type="sldNum" sz="quarter" idx="12"/>
          </p:nvPr>
        </p:nvSpPr>
        <p:spPr/>
        <p:txBody>
          <a:bodyPr/>
          <a:lstStyle/>
          <a:p>
            <a:pPr>
              <a:defRPr/>
            </a:pPr>
            <a:fld id="{599EF1A7-61F7-4301-BF74-EB30A9311A5F}" type="slidenum">
              <a:rPr lang="it-IT" smtClean="0"/>
              <a:pPr>
                <a:defRPr/>
              </a:pPr>
              <a:t>25</a:t>
            </a:fld>
            <a:endParaRPr lang="it-IT"/>
          </a:p>
        </p:txBody>
      </p:sp>
      <p:sp>
        <p:nvSpPr>
          <p:cNvPr id="5" name="CasellaDiTesto 4"/>
          <p:cNvSpPr txBox="1"/>
          <p:nvPr/>
        </p:nvSpPr>
        <p:spPr>
          <a:xfrm>
            <a:off x="457200" y="980728"/>
            <a:ext cx="8291264" cy="4108817"/>
          </a:xfrm>
          <a:prstGeom prst="rect">
            <a:avLst/>
          </a:prstGeom>
          <a:solidFill>
            <a:srgbClr val="0070C0"/>
          </a:solidFill>
        </p:spPr>
        <p:txBody>
          <a:bodyPr wrap="square">
            <a:spAutoFit/>
          </a:bodyPr>
          <a:lstStyle/>
          <a:p>
            <a:pPr eaLnBrk="1" hangingPunct="1">
              <a:lnSpc>
                <a:spcPct val="150000"/>
              </a:lnSpc>
              <a:defRPr/>
            </a:pPr>
            <a:endParaRPr lang="it-IT" b="1" dirty="0">
              <a:solidFill>
                <a:srgbClr val="002060"/>
              </a:solidFill>
              <a:latin typeface="+mj-lt"/>
            </a:endParaRPr>
          </a:p>
          <a:p>
            <a:pPr marL="285750" indent="-285750" eaLnBrk="1" hangingPunct="1">
              <a:lnSpc>
                <a:spcPct val="150000"/>
              </a:lnSpc>
              <a:buFont typeface="Wingdings" panose="05000000000000000000" pitchFamily="2" charset="2"/>
              <a:buChar char="v"/>
              <a:defRPr/>
            </a:pPr>
            <a:r>
              <a:rPr lang="it-IT" b="1" dirty="0">
                <a:solidFill>
                  <a:schemeClr val="bg1"/>
                </a:solidFill>
                <a:latin typeface="Arial" panose="020B0604020202020204" pitchFamily="34" charset="0"/>
                <a:cs typeface="Arial" panose="020B0604020202020204" pitchFamily="34" charset="0"/>
              </a:rPr>
              <a:t>Seguire nel tempo i risultati di ogni studente (in ingresso-II SUP e dal 2019 V </a:t>
            </a:r>
            <a:r>
              <a:rPr lang="it-IT" b="1" dirty="0" err="1">
                <a:solidFill>
                  <a:schemeClr val="bg1"/>
                </a:solidFill>
                <a:latin typeface="Arial" panose="020B0604020202020204" pitchFamily="34" charset="0"/>
                <a:cs typeface="Arial" panose="020B0604020202020204" pitchFamily="34" charset="0"/>
              </a:rPr>
              <a:t>Sup</a:t>
            </a:r>
            <a:r>
              <a:rPr lang="it-IT" b="1" dirty="0">
                <a:solidFill>
                  <a:schemeClr val="bg1"/>
                </a:solidFill>
                <a:latin typeface="Arial" panose="020B0604020202020204" pitchFamily="34" charset="0"/>
                <a:cs typeface="Arial" panose="020B0604020202020204" pitchFamily="34" charset="0"/>
              </a:rPr>
              <a:t>))</a:t>
            </a:r>
          </a:p>
          <a:p>
            <a:pPr marL="285750" indent="-285750" eaLnBrk="1" hangingPunct="1">
              <a:lnSpc>
                <a:spcPct val="150000"/>
              </a:lnSpc>
              <a:buFont typeface="Wingdings" panose="05000000000000000000" pitchFamily="2" charset="2"/>
              <a:buChar char="v"/>
              <a:defRPr/>
            </a:pPr>
            <a:r>
              <a:rPr lang="it-IT" b="1" dirty="0">
                <a:solidFill>
                  <a:schemeClr val="bg1"/>
                </a:solidFill>
                <a:latin typeface="Arial" panose="020B0604020202020204" pitchFamily="34" charset="0"/>
                <a:cs typeface="Arial" panose="020B0604020202020204" pitchFamily="34" charset="0"/>
              </a:rPr>
              <a:t>Matematica e Italiano: individuare gli studenti in difficoltà e correlare con alcuni item  didatticamente significativi, analizzare i </a:t>
            </a:r>
            <a:r>
              <a:rPr lang="it-IT" b="1" dirty="0" err="1">
                <a:solidFill>
                  <a:schemeClr val="bg1"/>
                </a:solidFill>
                <a:latin typeface="Arial" panose="020B0604020202020204" pitchFamily="34" charset="0"/>
                <a:cs typeface="Arial" panose="020B0604020202020204" pitchFamily="34" charset="0"/>
              </a:rPr>
              <a:t>distrattori</a:t>
            </a:r>
            <a:r>
              <a:rPr lang="it-IT" b="1" dirty="0">
                <a:solidFill>
                  <a:schemeClr val="bg1"/>
                </a:solidFill>
                <a:latin typeface="Arial" panose="020B0604020202020204" pitchFamily="34" charset="0"/>
                <a:cs typeface="Arial" panose="020B0604020202020204" pitchFamily="34" charset="0"/>
              </a:rPr>
              <a:t>, …</a:t>
            </a:r>
          </a:p>
          <a:p>
            <a:pPr marL="285750" indent="-285750" eaLnBrk="1" hangingPunct="1">
              <a:lnSpc>
                <a:spcPct val="150000"/>
              </a:lnSpc>
              <a:buFont typeface="Wingdings" panose="05000000000000000000" pitchFamily="2" charset="2"/>
              <a:buChar char="v"/>
              <a:defRPr/>
            </a:pPr>
            <a:r>
              <a:rPr lang="it-IT" b="1" dirty="0">
                <a:solidFill>
                  <a:schemeClr val="bg1"/>
                </a:solidFill>
                <a:latin typeface="Arial" panose="020B0604020202020204" pitchFamily="34" charset="0"/>
                <a:cs typeface="Arial" panose="020B0604020202020204" pitchFamily="34" charset="0"/>
              </a:rPr>
              <a:t>Contesto: individuare per alcune categorie di allievi le parti di Italiano o Matematica dove ci sono difficoltà o eccellenze</a:t>
            </a:r>
          </a:p>
          <a:p>
            <a:pPr marL="285750" indent="-285750" eaLnBrk="1" hangingPunct="1">
              <a:lnSpc>
                <a:spcPct val="150000"/>
              </a:lnSpc>
              <a:buFont typeface="Wingdings" panose="05000000000000000000" pitchFamily="2" charset="2"/>
              <a:buChar char="v"/>
              <a:defRPr/>
            </a:pPr>
            <a:r>
              <a:rPr lang="it-IT" b="1" dirty="0">
                <a:solidFill>
                  <a:schemeClr val="bg1"/>
                </a:solidFill>
                <a:latin typeface="Arial" panose="020B0604020202020204" pitchFamily="34" charset="0"/>
                <a:cs typeface="Arial" panose="020B0604020202020204" pitchFamily="34" charset="0"/>
              </a:rPr>
              <a:t>Questionario studente: collegarlo al Contesto</a:t>
            </a:r>
          </a:p>
          <a:p>
            <a:pPr marL="285750" indent="-285750" eaLnBrk="1" hangingPunct="1">
              <a:lnSpc>
                <a:spcPct val="150000"/>
              </a:lnSpc>
              <a:buFont typeface="Wingdings" panose="05000000000000000000" pitchFamily="2" charset="2"/>
              <a:buChar char="v"/>
              <a:defRPr/>
            </a:pPr>
            <a:r>
              <a:rPr lang="it-IT" dirty="0">
                <a:solidFill>
                  <a:schemeClr val="bg1"/>
                </a:solidFill>
                <a:latin typeface="Arial" panose="020B0604020202020204" pitchFamily="34" charset="0"/>
                <a:cs typeface="Arial" panose="020B0604020202020204" pitchFamily="34" charset="0"/>
              </a:rPr>
              <a:t>………..</a:t>
            </a:r>
          </a:p>
          <a:p>
            <a:pPr marL="285750" indent="-285750" eaLnBrk="1" hangingPunct="1">
              <a:buFont typeface="Wingdings" panose="05000000000000000000" pitchFamily="2" charset="2"/>
              <a:buChar char="Ø"/>
              <a:defRPr/>
            </a:pPr>
            <a:endParaRPr lang="it-IT" dirty="0"/>
          </a:p>
        </p:txBody>
      </p:sp>
      <p:sp>
        <p:nvSpPr>
          <p:cNvPr id="6" name="CasellaDiTesto 5"/>
          <p:cNvSpPr txBox="1"/>
          <p:nvPr/>
        </p:nvSpPr>
        <p:spPr>
          <a:xfrm>
            <a:off x="457200" y="188640"/>
            <a:ext cx="7931224" cy="738664"/>
          </a:xfrm>
          <a:prstGeom prst="rect">
            <a:avLst/>
          </a:prstGeom>
          <a:noFill/>
        </p:spPr>
        <p:txBody>
          <a:bodyPr wrap="square" rtlCol="0">
            <a:spAutoFit/>
          </a:bodyPr>
          <a:lstStyle/>
          <a:p>
            <a:pPr algn="ctr"/>
            <a:r>
              <a:rPr lang="it-IT" sz="2400" b="1" dirty="0">
                <a:solidFill>
                  <a:srgbClr val="0070C0"/>
                </a:solidFill>
              </a:rPr>
              <a:t>A che cosa possono servire i </a:t>
            </a:r>
            <a:r>
              <a:rPr lang="it-IT" sz="2400" b="1" dirty="0" err="1">
                <a:solidFill>
                  <a:srgbClr val="0070C0"/>
                </a:solidFill>
              </a:rPr>
              <a:t>microdati</a:t>
            </a:r>
            <a:r>
              <a:rPr lang="it-IT" sz="2400" b="1" dirty="0">
                <a:solidFill>
                  <a:srgbClr val="0070C0"/>
                </a:solidFill>
              </a:rPr>
              <a:t>?</a:t>
            </a:r>
          </a:p>
          <a:p>
            <a:endParaRPr lang="it-IT" dirty="0"/>
          </a:p>
        </p:txBody>
      </p:sp>
    </p:spTree>
    <p:extLst>
      <p:ext uri="{BB962C8B-B14F-4D97-AF65-F5344CB8AC3E}">
        <p14:creationId xmlns:p14="http://schemas.microsoft.com/office/powerpoint/2010/main" val="1322032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FE0B4EC-24C4-4E06-A601-6CE95D915ED1}"/>
              </a:ext>
            </a:extLst>
          </p:cNvPr>
          <p:cNvSpPr>
            <a:spLocks noGrp="1"/>
          </p:cNvSpPr>
          <p:nvPr>
            <p:ph type="dt" sz="half" idx="10"/>
          </p:nvPr>
        </p:nvSpPr>
        <p:spPr/>
        <p:txBody>
          <a:bodyPr/>
          <a:lstStyle/>
          <a:p>
            <a:pPr>
              <a:defRPr/>
            </a:pPr>
            <a:fld id="{9937DBFC-EDFE-41D3-8388-61F6FE88F9F0}" type="datetime1">
              <a:rPr lang="it-IT" smtClean="0"/>
              <a:t>09/11/2017</a:t>
            </a:fld>
            <a:endParaRPr lang="it-IT"/>
          </a:p>
        </p:txBody>
      </p:sp>
      <p:sp>
        <p:nvSpPr>
          <p:cNvPr id="3" name="Segnaposto piè di pagina 2">
            <a:extLst>
              <a:ext uri="{FF2B5EF4-FFF2-40B4-BE49-F238E27FC236}">
                <a16:creationId xmlns:a16="http://schemas.microsoft.com/office/drawing/2014/main" id="{52DD2781-22C9-466B-B990-A461CE01E123}"/>
              </a:ext>
            </a:extLst>
          </p:cNvPr>
          <p:cNvSpPr>
            <a:spLocks noGrp="1"/>
          </p:cNvSpPr>
          <p:nvPr>
            <p:ph type="ftr" sz="quarter" idx="11"/>
          </p:nvPr>
        </p:nvSpPr>
        <p:spPr/>
        <p:txBody>
          <a:bodyPr/>
          <a:lstStyle/>
          <a:p>
            <a:pPr>
              <a:defRPr/>
            </a:pPr>
            <a:r>
              <a:rPr lang="it-IT"/>
              <a:t>Aurelia Orlandoni</a:t>
            </a:r>
          </a:p>
        </p:txBody>
      </p:sp>
      <p:sp>
        <p:nvSpPr>
          <p:cNvPr id="4" name="Segnaposto numero diapositiva 3">
            <a:extLst>
              <a:ext uri="{FF2B5EF4-FFF2-40B4-BE49-F238E27FC236}">
                <a16:creationId xmlns:a16="http://schemas.microsoft.com/office/drawing/2014/main" id="{5A191621-3880-4C6D-B01B-7AF36B4AA6DE}"/>
              </a:ext>
            </a:extLst>
          </p:cNvPr>
          <p:cNvSpPr>
            <a:spLocks noGrp="1"/>
          </p:cNvSpPr>
          <p:nvPr>
            <p:ph type="sldNum" sz="quarter" idx="12"/>
          </p:nvPr>
        </p:nvSpPr>
        <p:spPr/>
        <p:txBody>
          <a:bodyPr/>
          <a:lstStyle/>
          <a:p>
            <a:pPr>
              <a:defRPr/>
            </a:pPr>
            <a:fld id="{6EB5B06B-20EE-4610-97D0-4C562C049A53}" type="slidenum">
              <a:rPr lang="it-IT" smtClean="0"/>
              <a:pPr>
                <a:defRPr/>
              </a:pPr>
              <a:t>26</a:t>
            </a:fld>
            <a:endParaRPr lang="it-IT"/>
          </a:p>
        </p:txBody>
      </p:sp>
      <p:sp>
        <p:nvSpPr>
          <p:cNvPr id="5" name="CasellaDiTesto 4">
            <a:extLst>
              <a:ext uri="{FF2B5EF4-FFF2-40B4-BE49-F238E27FC236}">
                <a16:creationId xmlns:a16="http://schemas.microsoft.com/office/drawing/2014/main" id="{73E532AB-210E-48D9-A3B5-DC82923CCADE}"/>
              </a:ext>
            </a:extLst>
          </p:cNvPr>
          <p:cNvSpPr txBox="1"/>
          <p:nvPr/>
        </p:nvSpPr>
        <p:spPr>
          <a:xfrm>
            <a:off x="457200" y="188640"/>
            <a:ext cx="7787208" cy="461665"/>
          </a:xfrm>
          <a:prstGeom prst="rect">
            <a:avLst/>
          </a:prstGeom>
          <a:noFill/>
        </p:spPr>
        <p:txBody>
          <a:bodyPr wrap="square" rtlCol="0">
            <a:spAutoFit/>
          </a:bodyPr>
          <a:lstStyle/>
          <a:p>
            <a:r>
              <a:rPr lang="it-IT" sz="2400" b="1" dirty="0">
                <a:solidFill>
                  <a:srgbClr val="0D69BD"/>
                </a:solidFill>
              </a:rPr>
              <a:t>ANDAMENTO NEGLI ULTIMI ANNI</a:t>
            </a:r>
          </a:p>
        </p:txBody>
      </p:sp>
      <p:pic>
        <p:nvPicPr>
          <p:cNvPr id="6" name="Immagine 5">
            <a:extLst>
              <a:ext uri="{FF2B5EF4-FFF2-40B4-BE49-F238E27FC236}">
                <a16:creationId xmlns:a16="http://schemas.microsoft.com/office/drawing/2014/main" id="{95E956C1-26A3-45FD-929E-1F84C3483B48}"/>
              </a:ext>
            </a:extLst>
          </p:cNvPr>
          <p:cNvPicPr/>
          <p:nvPr/>
        </p:nvPicPr>
        <p:blipFill>
          <a:blip r:embed="rId2"/>
          <a:stretch>
            <a:fillRect/>
          </a:stretch>
        </p:blipFill>
        <p:spPr>
          <a:xfrm>
            <a:off x="107504" y="764264"/>
            <a:ext cx="8796454" cy="2736744"/>
          </a:xfrm>
          <a:prstGeom prst="rect">
            <a:avLst/>
          </a:prstGeom>
        </p:spPr>
      </p:pic>
      <p:pic>
        <p:nvPicPr>
          <p:cNvPr id="7" name="Immagine 6">
            <a:extLst>
              <a:ext uri="{FF2B5EF4-FFF2-40B4-BE49-F238E27FC236}">
                <a16:creationId xmlns:a16="http://schemas.microsoft.com/office/drawing/2014/main" id="{DF51B8D4-5E52-4A76-8A16-0D1420B35600}"/>
              </a:ext>
            </a:extLst>
          </p:cNvPr>
          <p:cNvPicPr/>
          <p:nvPr/>
        </p:nvPicPr>
        <p:blipFill>
          <a:blip r:embed="rId3"/>
          <a:stretch>
            <a:fillRect/>
          </a:stretch>
        </p:blipFill>
        <p:spPr>
          <a:xfrm>
            <a:off x="179512" y="3733455"/>
            <a:ext cx="8773752" cy="2458516"/>
          </a:xfrm>
          <a:prstGeom prst="rect">
            <a:avLst/>
          </a:prstGeom>
        </p:spPr>
      </p:pic>
      <p:sp>
        <p:nvSpPr>
          <p:cNvPr id="8" name="Ovale 7">
            <a:extLst>
              <a:ext uri="{FF2B5EF4-FFF2-40B4-BE49-F238E27FC236}">
                <a16:creationId xmlns:a16="http://schemas.microsoft.com/office/drawing/2014/main" id="{B3B34160-63DC-449C-BC11-51CDF40F24FC}"/>
              </a:ext>
            </a:extLst>
          </p:cNvPr>
          <p:cNvSpPr/>
          <p:nvPr/>
        </p:nvSpPr>
        <p:spPr>
          <a:xfrm>
            <a:off x="3995936" y="2472572"/>
            <a:ext cx="504055" cy="956427"/>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a:extLst>
              <a:ext uri="{FF2B5EF4-FFF2-40B4-BE49-F238E27FC236}">
                <a16:creationId xmlns:a16="http://schemas.microsoft.com/office/drawing/2014/main" id="{D77D419D-A3F9-4FAE-BC93-6FB2635A0761}"/>
              </a:ext>
            </a:extLst>
          </p:cNvPr>
          <p:cNvSpPr/>
          <p:nvPr/>
        </p:nvSpPr>
        <p:spPr>
          <a:xfrm>
            <a:off x="3995936" y="5261554"/>
            <a:ext cx="504055" cy="956427"/>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66583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fld id="{7E05B358-3432-4477-AF45-FC12C15F84F8}" type="datetime1">
              <a:rPr lang="it-IT" smtClean="0"/>
              <a:t>09/11/2017</a:t>
            </a:fld>
            <a:endParaRPr lang="it-IT"/>
          </a:p>
        </p:txBody>
      </p:sp>
      <p:sp>
        <p:nvSpPr>
          <p:cNvPr id="3" name="Segnaposto piè di pagina 2"/>
          <p:cNvSpPr>
            <a:spLocks noGrp="1"/>
          </p:cNvSpPr>
          <p:nvPr>
            <p:ph type="ftr" sz="quarter" idx="11"/>
          </p:nvPr>
        </p:nvSpPr>
        <p:spPr/>
        <p:txBody>
          <a:bodyPr/>
          <a:lstStyle/>
          <a:p>
            <a:pPr>
              <a:defRPr/>
            </a:pPr>
            <a:r>
              <a:rPr lang="it-IT"/>
              <a:t>Aurelia Orlandoni</a:t>
            </a:r>
          </a:p>
        </p:txBody>
      </p:sp>
      <p:sp>
        <p:nvSpPr>
          <p:cNvPr id="4" name="Segnaposto numero diapositiva 3"/>
          <p:cNvSpPr>
            <a:spLocks noGrp="1"/>
          </p:cNvSpPr>
          <p:nvPr>
            <p:ph type="sldNum" sz="quarter" idx="12"/>
          </p:nvPr>
        </p:nvSpPr>
        <p:spPr/>
        <p:txBody>
          <a:bodyPr/>
          <a:lstStyle/>
          <a:p>
            <a:pPr>
              <a:defRPr/>
            </a:pPr>
            <a:fld id="{599EF1A7-61F7-4301-BF74-EB30A9311A5F}" type="slidenum">
              <a:rPr lang="it-IT" smtClean="0"/>
              <a:pPr>
                <a:defRPr/>
              </a:pPr>
              <a:t>27</a:t>
            </a:fld>
            <a:endParaRPr lang="it-IT"/>
          </a:p>
        </p:txBody>
      </p:sp>
      <p:sp>
        <p:nvSpPr>
          <p:cNvPr id="5" name="CasellaDiTesto 4"/>
          <p:cNvSpPr txBox="1"/>
          <p:nvPr/>
        </p:nvSpPr>
        <p:spPr>
          <a:xfrm>
            <a:off x="28620" y="277204"/>
            <a:ext cx="8928992" cy="830997"/>
          </a:xfrm>
          <a:prstGeom prst="rect">
            <a:avLst/>
          </a:prstGeom>
          <a:noFill/>
        </p:spPr>
        <p:txBody>
          <a:bodyPr wrap="square" rtlCol="0">
            <a:spAutoFit/>
          </a:bodyPr>
          <a:lstStyle/>
          <a:p>
            <a:pPr algn="ctr"/>
            <a:r>
              <a:rPr lang="it-IT" sz="2400" b="1" dirty="0">
                <a:solidFill>
                  <a:srgbClr val="0070C0"/>
                </a:solidFill>
                <a:latin typeface="Arial" panose="020B0604020202020204" pitchFamily="34" charset="0"/>
                <a:cs typeface="Arial" panose="020B0604020202020204" pitchFamily="34" charset="0"/>
              </a:rPr>
              <a:t>ANDAMENTO DELLA SCUOLA NEGLI ULTIMI TRE ANNI</a:t>
            </a:r>
            <a:endParaRPr lang="it-IT" sz="2400" b="1" dirty="0">
              <a:solidFill>
                <a:srgbClr val="0070C0"/>
              </a:solidFill>
              <a:latin typeface="+mn-lt"/>
            </a:endParaRPr>
          </a:p>
          <a:p>
            <a:pPr marL="342900" indent="-342900">
              <a:buFont typeface="Arial" panose="020B0604020202020204" pitchFamily="34" charset="0"/>
              <a:buChar char="•"/>
            </a:pPr>
            <a:endParaRPr lang="it-IT" sz="2400" b="1" dirty="0">
              <a:solidFill>
                <a:schemeClr val="tx2">
                  <a:lumMod val="20000"/>
                  <a:lumOff val="80000"/>
                </a:schemeClr>
              </a:solidFill>
              <a:latin typeface="+mn-lt"/>
            </a:endParaRPr>
          </a:p>
        </p:txBody>
      </p:sp>
      <p:sp>
        <p:nvSpPr>
          <p:cNvPr id="6" name="CasellaDiTesto 5"/>
          <p:cNvSpPr txBox="1"/>
          <p:nvPr/>
        </p:nvSpPr>
        <p:spPr>
          <a:xfrm>
            <a:off x="646485" y="1700808"/>
            <a:ext cx="6984776" cy="4154984"/>
          </a:xfrm>
          <a:prstGeom prst="rect">
            <a:avLst/>
          </a:prstGeom>
          <a:solidFill>
            <a:srgbClr val="0070C0"/>
          </a:solidFill>
        </p:spPr>
        <p:txBody>
          <a:bodyPr wrap="square" rtlCol="0">
            <a:spAutoFit/>
          </a:bodyPr>
          <a:lstStyle/>
          <a:p>
            <a:pPr marL="342900" indent="-342900">
              <a:buFont typeface="Wingdings" panose="05000000000000000000" pitchFamily="2" charset="2"/>
              <a:buChar char="v"/>
            </a:pPr>
            <a:endParaRPr lang="it-IT" sz="2400" b="1" dirty="0">
              <a:solidFill>
                <a:schemeClr val="tx2">
                  <a:lumMod val="20000"/>
                  <a:lumOff val="80000"/>
                </a:schemeClr>
              </a:solidFill>
              <a:latin typeface="+mn-lt"/>
            </a:endParaRPr>
          </a:p>
          <a:p>
            <a:pPr marL="342900" indent="-342900">
              <a:buFont typeface="Wingdings" panose="05000000000000000000" pitchFamily="2" charset="2"/>
              <a:buChar char="v"/>
            </a:pPr>
            <a:r>
              <a:rPr lang="it-IT" sz="2400" b="1" dirty="0">
                <a:solidFill>
                  <a:schemeClr val="tx2">
                    <a:lumMod val="20000"/>
                    <a:lumOff val="80000"/>
                  </a:schemeClr>
                </a:solidFill>
                <a:latin typeface="+mn-lt"/>
              </a:rPr>
              <a:t>Ci sono stati cambiamenti?</a:t>
            </a:r>
          </a:p>
          <a:p>
            <a:pPr marL="342900" indent="-342900">
              <a:buFont typeface="Wingdings" panose="05000000000000000000" pitchFamily="2" charset="2"/>
              <a:buChar char="v"/>
            </a:pPr>
            <a:endParaRPr lang="it-IT" sz="2400" b="1" dirty="0">
              <a:solidFill>
                <a:schemeClr val="tx2">
                  <a:lumMod val="20000"/>
                  <a:lumOff val="80000"/>
                </a:schemeClr>
              </a:solidFill>
              <a:latin typeface="+mn-lt"/>
            </a:endParaRPr>
          </a:p>
          <a:p>
            <a:pPr marL="342900" indent="-342900">
              <a:buFont typeface="Wingdings" panose="05000000000000000000" pitchFamily="2" charset="2"/>
              <a:buChar char="v"/>
            </a:pPr>
            <a:r>
              <a:rPr lang="it-IT" sz="2400" b="1" dirty="0">
                <a:solidFill>
                  <a:schemeClr val="tx2">
                    <a:lumMod val="20000"/>
                    <a:lumOff val="80000"/>
                  </a:schemeClr>
                </a:solidFill>
                <a:latin typeface="+mn-lt"/>
              </a:rPr>
              <a:t>Si notano miglioramenti rispetto ai risultati nelle prove? Dove? Perché?</a:t>
            </a:r>
          </a:p>
          <a:p>
            <a:pPr marL="342900" indent="-342900">
              <a:buFont typeface="Wingdings" panose="05000000000000000000" pitchFamily="2" charset="2"/>
              <a:buChar char="v"/>
            </a:pPr>
            <a:endParaRPr lang="it-IT" sz="2400" b="1" dirty="0">
              <a:solidFill>
                <a:schemeClr val="tx2">
                  <a:lumMod val="20000"/>
                  <a:lumOff val="80000"/>
                </a:schemeClr>
              </a:solidFill>
              <a:latin typeface="+mn-lt"/>
            </a:endParaRPr>
          </a:p>
          <a:p>
            <a:pPr marL="342900" indent="-342900">
              <a:buFont typeface="Wingdings" panose="05000000000000000000" pitchFamily="2" charset="2"/>
              <a:buChar char="v"/>
            </a:pPr>
            <a:r>
              <a:rPr lang="it-IT" sz="2400" b="1" dirty="0">
                <a:solidFill>
                  <a:schemeClr val="tx2">
                    <a:lumMod val="20000"/>
                    <a:lumOff val="80000"/>
                  </a:schemeClr>
                </a:solidFill>
                <a:latin typeface="+mn-lt"/>
              </a:rPr>
              <a:t>Si rilevano aree di criticità? In entrambe le discipline o in una sola?</a:t>
            </a:r>
          </a:p>
          <a:p>
            <a:pPr marL="342900" indent="-342900">
              <a:buFont typeface="Wingdings" panose="05000000000000000000" pitchFamily="2" charset="2"/>
              <a:buChar char="v"/>
            </a:pPr>
            <a:endParaRPr lang="it-IT" sz="2400" b="1" dirty="0">
              <a:solidFill>
                <a:schemeClr val="tx2">
                  <a:lumMod val="20000"/>
                  <a:lumOff val="80000"/>
                </a:schemeClr>
              </a:solidFill>
              <a:latin typeface="+mn-lt"/>
            </a:endParaRPr>
          </a:p>
          <a:p>
            <a:pPr marL="342900" indent="-342900">
              <a:buFont typeface="Wingdings" panose="05000000000000000000" pitchFamily="2" charset="2"/>
              <a:buChar char="v"/>
            </a:pPr>
            <a:r>
              <a:rPr lang="it-IT" sz="2400" b="1" dirty="0">
                <a:solidFill>
                  <a:schemeClr val="tx2">
                    <a:lumMod val="20000"/>
                    <a:lumOff val="80000"/>
                  </a:schemeClr>
                </a:solidFill>
                <a:latin typeface="+mn-lt"/>
              </a:rPr>
              <a:t>…….</a:t>
            </a:r>
          </a:p>
          <a:p>
            <a:pPr marL="342900" indent="-342900">
              <a:buFont typeface="Wingdings" panose="05000000000000000000" pitchFamily="2" charset="2"/>
              <a:buChar char="v"/>
            </a:pPr>
            <a:endParaRPr lang="it-IT" sz="2400" b="1" dirty="0">
              <a:solidFill>
                <a:schemeClr val="tx2">
                  <a:lumMod val="20000"/>
                  <a:lumOff val="80000"/>
                </a:schemeClr>
              </a:solidFill>
              <a:latin typeface="+mn-lt"/>
            </a:endParaRPr>
          </a:p>
        </p:txBody>
      </p:sp>
    </p:spTree>
    <p:extLst>
      <p:ext uri="{BB962C8B-B14F-4D97-AF65-F5344CB8AC3E}">
        <p14:creationId xmlns:p14="http://schemas.microsoft.com/office/powerpoint/2010/main" val="1258300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fld id="{71CE8656-75B1-4ACD-BDCF-05DE9038B005}" type="datetime1">
              <a:rPr lang="it-IT" smtClean="0"/>
              <a:t>09/11/2017</a:t>
            </a:fld>
            <a:endParaRPr lang="it-IT"/>
          </a:p>
        </p:txBody>
      </p:sp>
      <p:sp>
        <p:nvSpPr>
          <p:cNvPr id="3" name="Segnaposto piè di pagina 2"/>
          <p:cNvSpPr>
            <a:spLocks noGrp="1"/>
          </p:cNvSpPr>
          <p:nvPr>
            <p:ph type="ftr" sz="quarter" idx="11"/>
          </p:nvPr>
        </p:nvSpPr>
        <p:spPr/>
        <p:txBody>
          <a:bodyPr/>
          <a:lstStyle/>
          <a:p>
            <a:pPr>
              <a:defRPr/>
            </a:pPr>
            <a:r>
              <a:rPr lang="it-IT"/>
              <a:t>Aurelia Orlandoni</a:t>
            </a:r>
          </a:p>
        </p:txBody>
      </p:sp>
      <p:sp>
        <p:nvSpPr>
          <p:cNvPr id="4" name="Segnaposto numero diapositiva 3"/>
          <p:cNvSpPr>
            <a:spLocks noGrp="1"/>
          </p:cNvSpPr>
          <p:nvPr>
            <p:ph type="sldNum" sz="quarter" idx="12"/>
          </p:nvPr>
        </p:nvSpPr>
        <p:spPr/>
        <p:txBody>
          <a:bodyPr/>
          <a:lstStyle/>
          <a:p>
            <a:pPr>
              <a:defRPr/>
            </a:pPr>
            <a:fld id="{599EF1A7-61F7-4301-BF74-EB30A9311A5F}" type="slidenum">
              <a:rPr lang="it-IT" smtClean="0"/>
              <a:pPr>
                <a:defRPr/>
              </a:pPr>
              <a:t>28</a:t>
            </a:fld>
            <a:endParaRPr lang="it-IT"/>
          </a:p>
        </p:txBody>
      </p:sp>
      <p:sp>
        <p:nvSpPr>
          <p:cNvPr id="5" name="CasellaDiTesto 4"/>
          <p:cNvSpPr txBox="1"/>
          <p:nvPr/>
        </p:nvSpPr>
        <p:spPr>
          <a:xfrm>
            <a:off x="1331640" y="692696"/>
            <a:ext cx="6480720" cy="2769989"/>
          </a:xfrm>
          <a:prstGeom prst="rect">
            <a:avLst/>
          </a:prstGeom>
          <a:noFill/>
        </p:spPr>
        <p:txBody>
          <a:bodyPr wrap="square" rtlCol="0">
            <a:spAutoFit/>
          </a:bodyPr>
          <a:lstStyle/>
          <a:p>
            <a:endParaRPr lang="it-IT" dirty="0"/>
          </a:p>
          <a:p>
            <a:endParaRPr lang="it-IT" dirty="0"/>
          </a:p>
          <a:p>
            <a:endParaRPr lang="it-IT" dirty="0"/>
          </a:p>
          <a:p>
            <a:pPr marL="285750" indent="-285750">
              <a:buFont typeface="Arial" panose="020B0604020202020204" pitchFamily="34" charset="0"/>
              <a:buChar char="•"/>
            </a:pPr>
            <a:r>
              <a:rPr lang="it-IT" sz="2400" b="1" dirty="0">
                <a:solidFill>
                  <a:srgbClr val="0070C0"/>
                </a:solidFill>
              </a:rPr>
              <a:t>EFFETTO SCUOLA  …. </a:t>
            </a:r>
            <a:r>
              <a:rPr lang="it-IT" sz="2400" b="1" dirty="0">
                <a:solidFill>
                  <a:srgbClr val="FFC000"/>
                </a:solidFill>
              </a:rPr>
              <a:t>Una parentesi</a:t>
            </a:r>
          </a:p>
          <a:p>
            <a:pPr marL="285750" indent="-285750">
              <a:buFont typeface="Arial" panose="020B0604020202020204" pitchFamily="34" charset="0"/>
              <a:buChar char="•"/>
            </a:pPr>
            <a:endParaRPr lang="it-IT" sz="2400" b="1" dirty="0">
              <a:solidFill>
                <a:schemeClr val="accent3">
                  <a:lumMod val="20000"/>
                  <a:lumOff val="80000"/>
                </a:schemeClr>
              </a:solidFill>
            </a:endParaRPr>
          </a:p>
          <a:p>
            <a:pPr marL="285750" indent="-285750">
              <a:buFont typeface="Arial" panose="020B0604020202020204" pitchFamily="34" charset="0"/>
              <a:buChar char="•"/>
            </a:pPr>
            <a:endParaRPr lang="it-IT" sz="2400" b="1" dirty="0">
              <a:solidFill>
                <a:schemeClr val="accent3">
                  <a:lumMod val="20000"/>
                  <a:lumOff val="80000"/>
                </a:schemeClr>
              </a:solidFill>
            </a:endParaRPr>
          </a:p>
          <a:p>
            <a:pPr marL="285750" indent="-285750">
              <a:buFont typeface="Arial" panose="020B0604020202020204" pitchFamily="34" charset="0"/>
              <a:buChar char="•"/>
            </a:pPr>
            <a:endParaRPr lang="it-IT" sz="2400" b="1" dirty="0">
              <a:solidFill>
                <a:schemeClr val="accent3">
                  <a:lumMod val="20000"/>
                  <a:lumOff val="80000"/>
                </a:schemeClr>
              </a:solidFill>
            </a:endParaRPr>
          </a:p>
          <a:p>
            <a:pPr marL="285750" indent="-285750">
              <a:buFont typeface="Arial" panose="020B0604020202020204" pitchFamily="34" charset="0"/>
              <a:buChar char="•"/>
            </a:pPr>
            <a:r>
              <a:rPr lang="it-IT" sz="2400" b="1" dirty="0">
                <a:solidFill>
                  <a:srgbClr val="0070C0"/>
                </a:solidFill>
              </a:rPr>
              <a:t>PUNTEGGI A DISTANZA</a:t>
            </a:r>
          </a:p>
        </p:txBody>
      </p:sp>
    </p:spTree>
    <p:extLst>
      <p:ext uri="{BB962C8B-B14F-4D97-AF65-F5344CB8AC3E}">
        <p14:creationId xmlns:p14="http://schemas.microsoft.com/office/powerpoint/2010/main" val="4050613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ChangeArrowheads="1"/>
          </p:cNvSpPr>
          <p:nvPr/>
        </p:nvSpPr>
        <p:spPr bwMode="auto">
          <a:xfrm>
            <a:off x="250825" y="908050"/>
            <a:ext cx="8229600" cy="36513"/>
          </a:xfrm>
          <a:prstGeom prst="rect">
            <a:avLst/>
          </a:prstGeom>
          <a:solidFill>
            <a:srgbClr val="006699"/>
          </a:solidFill>
          <a:ln w="9525">
            <a:noFill/>
            <a:miter lim="800000"/>
            <a:headEnd/>
            <a:tailEnd/>
          </a:ln>
        </p:spPr>
        <p:txBody>
          <a:bodyPr wrap="none" anchor="ctr"/>
          <a:lstStyle/>
          <a:p>
            <a:endParaRPr lang="it-IT"/>
          </a:p>
        </p:txBody>
      </p:sp>
      <p:sp>
        <p:nvSpPr>
          <p:cNvPr id="68610" name="Rectangle 3"/>
          <p:cNvSpPr>
            <a:spLocks noChangeArrowheads="1"/>
          </p:cNvSpPr>
          <p:nvPr/>
        </p:nvSpPr>
        <p:spPr bwMode="auto">
          <a:xfrm rot="5400000">
            <a:off x="-2461418" y="3407568"/>
            <a:ext cx="6096000" cy="36513"/>
          </a:xfrm>
          <a:prstGeom prst="rect">
            <a:avLst/>
          </a:prstGeom>
          <a:solidFill>
            <a:srgbClr val="006699"/>
          </a:solidFill>
          <a:ln w="9525">
            <a:noFill/>
            <a:miter lim="800000"/>
            <a:headEnd/>
            <a:tailEnd/>
          </a:ln>
        </p:spPr>
        <p:txBody>
          <a:bodyPr rot="10800000" vert="eaVert" wrap="none" anchor="ctr"/>
          <a:lstStyle/>
          <a:p>
            <a:endParaRPr lang="it-IT"/>
          </a:p>
        </p:txBody>
      </p:sp>
      <p:sp>
        <p:nvSpPr>
          <p:cNvPr id="68611" name="Rectangle 4"/>
          <p:cNvSpPr>
            <a:spLocks noChangeArrowheads="1"/>
          </p:cNvSpPr>
          <p:nvPr/>
        </p:nvSpPr>
        <p:spPr bwMode="auto">
          <a:xfrm flipH="1">
            <a:off x="7315200" y="6553200"/>
            <a:ext cx="1600200" cy="17463"/>
          </a:xfrm>
          <a:prstGeom prst="rect">
            <a:avLst/>
          </a:prstGeom>
          <a:solidFill>
            <a:srgbClr val="006699"/>
          </a:solidFill>
          <a:ln w="9525">
            <a:noFill/>
            <a:miter lim="800000"/>
            <a:headEnd/>
            <a:tailEnd/>
          </a:ln>
        </p:spPr>
        <p:txBody>
          <a:bodyPr wrap="none" anchor="ctr"/>
          <a:lstStyle/>
          <a:p>
            <a:pPr algn="ctr" eaLnBrk="0" hangingPunct="0"/>
            <a:endParaRPr lang="en-US" sz="2400">
              <a:latin typeface="Times" charset="0"/>
            </a:endParaRPr>
          </a:p>
        </p:txBody>
      </p:sp>
      <p:sp>
        <p:nvSpPr>
          <p:cNvPr id="68612" name="Rectangle 5"/>
          <p:cNvSpPr>
            <a:spLocks noChangeArrowheads="1"/>
          </p:cNvSpPr>
          <p:nvPr/>
        </p:nvSpPr>
        <p:spPr bwMode="auto">
          <a:xfrm rot="-5400000">
            <a:off x="8420894" y="6423819"/>
            <a:ext cx="685800" cy="17462"/>
          </a:xfrm>
          <a:prstGeom prst="rect">
            <a:avLst/>
          </a:prstGeom>
          <a:solidFill>
            <a:srgbClr val="006699"/>
          </a:solidFill>
          <a:ln w="9525">
            <a:noFill/>
            <a:miter lim="800000"/>
            <a:headEnd/>
            <a:tailEnd/>
          </a:ln>
        </p:spPr>
        <p:txBody>
          <a:bodyPr vert="eaVert" wrap="none" anchor="ctr"/>
          <a:lstStyle/>
          <a:p>
            <a:endParaRPr lang="it-IT"/>
          </a:p>
        </p:txBody>
      </p:sp>
      <p:sp>
        <p:nvSpPr>
          <p:cNvPr id="68613" name="Text Box 6"/>
          <p:cNvSpPr txBox="1">
            <a:spLocks noChangeArrowheads="1"/>
          </p:cNvSpPr>
          <p:nvPr/>
        </p:nvSpPr>
        <p:spPr bwMode="auto">
          <a:xfrm>
            <a:off x="4940268" y="1125538"/>
            <a:ext cx="184150" cy="336550"/>
          </a:xfrm>
          <a:prstGeom prst="rect">
            <a:avLst/>
          </a:prstGeom>
          <a:noFill/>
          <a:ln w="9525">
            <a:noFill/>
            <a:miter lim="800000"/>
            <a:headEnd/>
            <a:tailEnd/>
          </a:ln>
        </p:spPr>
        <p:txBody>
          <a:bodyPr wrap="none">
            <a:spAutoFit/>
          </a:bodyPr>
          <a:lstStyle/>
          <a:p>
            <a:pPr eaLnBrk="0" hangingPunct="0"/>
            <a:endParaRPr lang="en-US" sz="1600"/>
          </a:p>
        </p:txBody>
      </p:sp>
      <p:pic>
        <p:nvPicPr>
          <p:cNvPr id="68614" name="Picture 13"/>
          <p:cNvPicPr>
            <a:picLocks noChangeAspect="1" noChangeArrowheads="1"/>
          </p:cNvPicPr>
          <p:nvPr/>
        </p:nvPicPr>
        <p:blipFill>
          <a:blip r:embed="rId3" cstate="print"/>
          <a:srcRect/>
          <a:stretch>
            <a:fillRect/>
          </a:stretch>
        </p:blipFill>
        <p:spPr bwMode="auto">
          <a:xfrm>
            <a:off x="8201025" y="0"/>
            <a:ext cx="942975" cy="1171575"/>
          </a:xfrm>
          <a:prstGeom prst="rect">
            <a:avLst/>
          </a:prstGeom>
          <a:noFill/>
          <a:ln w="9525">
            <a:noFill/>
            <a:miter lim="800000"/>
            <a:headEnd/>
            <a:tailEnd/>
          </a:ln>
        </p:spPr>
      </p:pic>
      <p:sp>
        <p:nvSpPr>
          <p:cNvPr id="68615" name="Text Box 9"/>
          <p:cNvSpPr txBox="1">
            <a:spLocks noChangeArrowheads="1"/>
          </p:cNvSpPr>
          <p:nvPr/>
        </p:nvSpPr>
        <p:spPr bwMode="auto">
          <a:xfrm>
            <a:off x="684213" y="436563"/>
            <a:ext cx="7431087" cy="400050"/>
          </a:xfrm>
          <a:prstGeom prst="rect">
            <a:avLst/>
          </a:prstGeom>
          <a:noFill/>
          <a:ln w="9525">
            <a:noFill/>
            <a:miter lim="800000"/>
            <a:headEnd/>
            <a:tailEnd/>
          </a:ln>
        </p:spPr>
        <p:txBody>
          <a:bodyPr>
            <a:spAutoFit/>
          </a:bodyPr>
          <a:lstStyle/>
          <a:p>
            <a:pPr>
              <a:spcBef>
                <a:spcPct val="50000"/>
              </a:spcBef>
            </a:pPr>
            <a:r>
              <a:rPr lang="it-IT" sz="2000" b="1" dirty="0">
                <a:solidFill>
                  <a:srgbClr val="006699"/>
                </a:solidFill>
                <a:latin typeface="Book Antiqua" pitchFamily="18" charset="0"/>
              </a:rPr>
              <a:t>Effetto scuola</a:t>
            </a:r>
          </a:p>
        </p:txBody>
      </p:sp>
      <p:sp>
        <p:nvSpPr>
          <p:cNvPr id="18" name="CasellaDiTesto 17"/>
          <p:cNvSpPr txBox="1"/>
          <p:nvPr/>
        </p:nvSpPr>
        <p:spPr>
          <a:xfrm>
            <a:off x="3943308" y="5238890"/>
            <a:ext cx="2428892" cy="1200329"/>
          </a:xfrm>
          <a:prstGeom prst="rect">
            <a:avLst/>
          </a:prstGeom>
          <a:solidFill>
            <a:schemeClr val="bg1">
              <a:lumMod val="50000"/>
            </a:schemeClr>
          </a:solidFill>
          <a:ln>
            <a:solidFill>
              <a:schemeClr val="tx1"/>
            </a:solidFill>
          </a:ln>
        </p:spPr>
        <p:txBody>
          <a:bodyPr wrap="square" rtlCol="0">
            <a:spAutoFit/>
          </a:bodyPr>
          <a:lstStyle/>
          <a:p>
            <a:pPr algn="ctr"/>
            <a:endParaRPr lang="it-IT" b="1" dirty="0"/>
          </a:p>
          <a:p>
            <a:pPr algn="ctr"/>
            <a:r>
              <a:rPr lang="it-IT" b="1" dirty="0"/>
              <a:t>CONTESTO SOCIALE GENERALE</a:t>
            </a:r>
          </a:p>
          <a:p>
            <a:pPr algn="ctr"/>
            <a:endParaRPr lang="it-IT" b="1" dirty="0"/>
          </a:p>
        </p:txBody>
      </p:sp>
      <p:sp>
        <p:nvSpPr>
          <p:cNvPr id="19" name="CasellaDiTesto 18"/>
          <p:cNvSpPr txBox="1"/>
          <p:nvPr/>
        </p:nvSpPr>
        <p:spPr>
          <a:xfrm>
            <a:off x="3943308" y="4047594"/>
            <a:ext cx="2428892" cy="1200329"/>
          </a:xfrm>
          <a:prstGeom prst="rect">
            <a:avLst/>
          </a:prstGeom>
          <a:solidFill>
            <a:srgbClr val="FFC000"/>
          </a:solidFill>
          <a:ln>
            <a:solidFill>
              <a:schemeClr val="tx1"/>
            </a:solidFill>
          </a:ln>
        </p:spPr>
        <p:txBody>
          <a:bodyPr wrap="square" rtlCol="0">
            <a:spAutoFit/>
          </a:bodyPr>
          <a:lstStyle/>
          <a:p>
            <a:pPr algn="ctr"/>
            <a:endParaRPr lang="it-IT" b="1" dirty="0"/>
          </a:p>
          <a:p>
            <a:pPr algn="ctr"/>
            <a:r>
              <a:rPr lang="it-IT" b="1" dirty="0"/>
              <a:t>CONTESTO SOCIALE INDIVIDUALE</a:t>
            </a:r>
          </a:p>
          <a:p>
            <a:pPr algn="ctr"/>
            <a:endParaRPr lang="it-IT" b="1" dirty="0"/>
          </a:p>
        </p:txBody>
      </p:sp>
      <p:sp>
        <p:nvSpPr>
          <p:cNvPr id="20" name="CasellaDiTesto 19"/>
          <p:cNvSpPr txBox="1"/>
          <p:nvPr/>
        </p:nvSpPr>
        <p:spPr>
          <a:xfrm>
            <a:off x="3943308" y="2856298"/>
            <a:ext cx="2428892" cy="1198800"/>
          </a:xfrm>
          <a:prstGeom prst="rect">
            <a:avLst/>
          </a:prstGeom>
          <a:solidFill>
            <a:schemeClr val="accent4">
              <a:lumMod val="60000"/>
              <a:lumOff val="40000"/>
            </a:schemeClr>
          </a:solidFill>
          <a:ln>
            <a:solidFill>
              <a:schemeClr val="tx1"/>
            </a:solidFill>
          </a:ln>
        </p:spPr>
        <p:txBody>
          <a:bodyPr wrap="square" rtlCol="0" anchor="ctr" anchorCtr="1">
            <a:spAutoFit/>
          </a:bodyPr>
          <a:lstStyle/>
          <a:p>
            <a:pPr algn="ctr"/>
            <a:r>
              <a:rPr lang="it-IT" b="1" dirty="0"/>
              <a:t>PREPARAZIONE PRECEDENTE DEGLI STUDENTI</a:t>
            </a:r>
          </a:p>
        </p:txBody>
      </p:sp>
      <p:sp>
        <p:nvSpPr>
          <p:cNvPr id="21" name="Parentesi graffa aperta 20"/>
          <p:cNvSpPr/>
          <p:nvPr/>
        </p:nvSpPr>
        <p:spPr>
          <a:xfrm>
            <a:off x="2943176" y="2881436"/>
            <a:ext cx="714380" cy="35719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2" name="CasellaDiTesto 21"/>
          <p:cNvSpPr txBox="1"/>
          <p:nvPr/>
        </p:nvSpPr>
        <p:spPr>
          <a:xfrm>
            <a:off x="3943308" y="1238286"/>
            <a:ext cx="2428892" cy="1620000"/>
          </a:xfrm>
          <a:prstGeom prst="rect">
            <a:avLst/>
          </a:prstGeom>
          <a:solidFill>
            <a:schemeClr val="tx2">
              <a:lumMod val="60000"/>
              <a:lumOff val="40000"/>
            </a:schemeClr>
          </a:solidFill>
          <a:ln>
            <a:solidFill>
              <a:schemeClr val="tx1"/>
            </a:solidFill>
          </a:ln>
        </p:spPr>
        <p:txBody>
          <a:bodyPr wrap="square" rtlCol="0" anchor="ctr" anchorCtr="1">
            <a:spAutoFit/>
          </a:bodyPr>
          <a:lstStyle/>
          <a:p>
            <a:pPr algn="ctr"/>
            <a:r>
              <a:rPr lang="it-IT" b="1" dirty="0"/>
              <a:t>EFFETTO SCUOLA</a:t>
            </a:r>
          </a:p>
        </p:txBody>
      </p:sp>
      <p:sp>
        <p:nvSpPr>
          <p:cNvPr id="23" name="CasellaDiTesto 22"/>
          <p:cNvSpPr txBox="1"/>
          <p:nvPr/>
        </p:nvSpPr>
        <p:spPr>
          <a:xfrm>
            <a:off x="1094526" y="4254187"/>
            <a:ext cx="1677274" cy="830997"/>
          </a:xfrm>
          <a:prstGeom prst="rect">
            <a:avLst/>
          </a:prstGeom>
          <a:noFill/>
        </p:spPr>
        <p:txBody>
          <a:bodyPr wrap="square" rtlCol="0">
            <a:spAutoFit/>
          </a:bodyPr>
          <a:lstStyle/>
          <a:p>
            <a:pPr algn="ctr"/>
            <a:r>
              <a:rPr lang="it-IT" sz="2400" b="1" dirty="0"/>
              <a:t>FATTORI ESOGENI</a:t>
            </a:r>
          </a:p>
        </p:txBody>
      </p:sp>
      <p:sp>
        <p:nvSpPr>
          <p:cNvPr id="2" name="Segnaposto data 1">
            <a:extLst>
              <a:ext uri="{FF2B5EF4-FFF2-40B4-BE49-F238E27FC236}">
                <a16:creationId xmlns:a16="http://schemas.microsoft.com/office/drawing/2014/main" id="{61B254CC-7791-4B56-B249-962F3800266E}"/>
              </a:ext>
            </a:extLst>
          </p:cNvPr>
          <p:cNvSpPr>
            <a:spLocks noGrp="1"/>
          </p:cNvSpPr>
          <p:nvPr>
            <p:ph type="dt" sz="half" idx="10"/>
          </p:nvPr>
        </p:nvSpPr>
        <p:spPr/>
        <p:txBody>
          <a:bodyPr/>
          <a:lstStyle/>
          <a:p>
            <a:pPr>
              <a:defRPr/>
            </a:pPr>
            <a:fld id="{EC4EDD0F-EF28-4867-928E-A4D43E859314}" type="datetime1">
              <a:rPr lang="it-IT" smtClean="0"/>
              <a:t>09/11/2017</a:t>
            </a:fld>
            <a:endParaRPr lang="it-IT"/>
          </a:p>
        </p:txBody>
      </p:sp>
      <p:sp>
        <p:nvSpPr>
          <p:cNvPr id="3" name="Segnaposto piè di pagina 2">
            <a:extLst>
              <a:ext uri="{FF2B5EF4-FFF2-40B4-BE49-F238E27FC236}">
                <a16:creationId xmlns:a16="http://schemas.microsoft.com/office/drawing/2014/main" id="{EDE28188-561D-4069-9E3F-1146225F8D81}"/>
              </a:ext>
            </a:extLst>
          </p:cNvPr>
          <p:cNvSpPr>
            <a:spLocks noGrp="1"/>
          </p:cNvSpPr>
          <p:nvPr>
            <p:ph type="ftr" sz="quarter" idx="11"/>
          </p:nvPr>
        </p:nvSpPr>
        <p:spPr/>
        <p:txBody>
          <a:bodyPr/>
          <a:lstStyle/>
          <a:p>
            <a:pPr>
              <a:defRPr/>
            </a:pPr>
            <a:r>
              <a:rPr lang="it-IT"/>
              <a:t>Aurelia Orlandoni</a:t>
            </a:r>
          </a:p>
        </p:txBody>
      </p:sp>
      <p:sp>
        <p:nvSpPr>
          <p:cNvPr id="4" name="Segnaposto numero diapositiva 3">
            <a:extLst>
              <a:ext uri="{FF2B5EF4-FFF2-40B4-BE49-F238E27FC236}">
                <a16:creationId xmlns:a16="http://schemas.microsoft.com/office/drawing/2014/main" id="{5FFA5588-3791-4C90-BA92-41A4D7DD6DCE}"/>
              </a:ext>
            </a:extLst>
          </p:cNvPr>
          <p:cNvSpPr>
            <a:spLocks noGrp="1"/>
          </p:cNvSpPr>
          <p:nvPr>
            <p:ph type="sldNum" sz="quarter" idx="12"/>
          </p:nvPr>
        </p:nvSpPr>
        <p:spPr/>
        <p:txBody>
          <a:bodyPr/>
          <a:lstStyle/>
          <a:p>
            <a:pPr>
              <a:defRPr/>
            </a:pPr>
            <a:fld id="{6EB5B06B-20EE-4610-97D0-4C562C049A53}" type="slidenum">
              <a:rPr lang="it-IT" smtClean="0"/>
              <a:pPr>
                <a:defRPr/>
              </a:pPr>
              <a:t>29</a:t>
            </a:fld>
            <a:endParaRPr lang="it-IT"/>
          </a:p>
        </p:txBody>
      </p:sp>
    </p:spTree>
    <p:extLst>
      <p:ext uri="{BB962C8B-B14F-4D97-AF65-F5344CB8AC3E}">
        <p14:creationId xmlns:p14="http://schemas.microsoft.com/office/powerpoint/2010/main" val="203370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0-#ppt_w/2"/>
                                          </p:val>
                                        </p:tav>
                                        <p:tav tm="100000">
                                          <p:val>
                                            <p:strVal val="#ppt_x"/>
                                          </p:val>
                                        </p:tav>
                                      </p:tavLst>
                                    </p:anim>
                                    <p:anim calcmode="lin" valueType="num">
                                      <p:cBhvr additive="base">
                                        <p:cTn id="26" dur="500" fill="hold"/>
                                        <p:tgtEl>
                                          <p:spTgt spid="21"/>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0-#ppt_w/2"/>
                                          </p:val>
                                        </p:tav>
                                        <p:tav tm="100000">
                                          <p:val>
                                            <p:strVal val="#ppt_x"/>
                                          </p:val>
                                        </p:tav>
                                      </p:tavLst>
                                    </p:anim>
                                    <p:anim calcmode="lin" valueType="num">
                                      <p:cBhvr additive="base">
                                        <p:cTn id="30"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61975"/>
          </a:xfrm>
        </p:spPr>
        <p:txBody>
          <a:bodyPr>
            <a:normAutofit fontScale="90000"/>
          </a:bodyPr>
          <a:lstStyle/>
          <a:p>
            <a:pPr>
              <a:defRPr/>
            </a:pPr>
            <a:r>
              <a:rPr lang="it-IT" sz="2400" b="1" dirty="0">
                <a:solidFill>
                  <a:srgbClr val="0070C0"/>
                </a:solidFill>
                <a:ea typeface="+mj-ea"/>
                <a:cs typeface="+mj-cs"/>
              </a:rPr>
              <a:t>Distribuzione dei punteggi nelle prove Invalsi 2017  </a:t>
            </a:r>
            <a:br>
              <a:rPr lang="it-IT" sz="2400" b="1" dirty="0">
                <a:solidFill>
                  <a:srgbClr val="0070C0"/>
                </a:solidFill>
                <a:ea typeface="+mj-ea"/>
                <a:cs typeface="+mj-cs"/>
              </a:rPr>
            </a:br>
            <a:r>
              <a:rPr lang="it-IT" sz="2400" b="1" dirty="0">
                <a:solidFill>
                  <a:srgbClr val="0070C0"/>
                </a:solidFill>
                <a:ea typeface="+mj-ea"/>
                <a:cs typeface="+mj-cs"/>
              </a:rPr>
              <a:t>ITALIANO</a:t>
            </a:r>
          </a:p>
        </p:txBody>
      </p:sp>
      <p:sp>
        <p:nvSpPr>
          <p:cNvPr id="3" name="Segnaposto data 2"/>
          <p:cNvSpPr>
            <a:spLocks noGrp="1"/>
          </p:cNvSpPr>
          <p:nvPr>
            <p:ph type="dt" sz="half" idx="10"/>
          </p:nvPr>
        </p:nvSpPr>
        <p:spPr/>
        <p:txBody>
          <a:bodyPr/>
          <a:lstStyle/>
          <a:p>
            <a:pPr>
              <a:defRPr/>
            </a:pPr>
            <a:fld id="{2D0D2C55-AD3D-4190-B2CD-9A53600FD31E}" type="datetime1">
              <a:rPr lang="it-IT" smtClean="0"/>
              <a:t>09/11/2017</a:t>
            </a:fld>
            <a:endParaRPr lang="it-IT"/>
          </a:p>
        </p:txBody>
      </p:sp>
      <p:sp>
        <p:nvSpPr>
          <p:cNvPr id="4" name="Segnaposto piè di pagina 3"/>
          <p:cNvSpPr>
            <a:spLocks noGrp="1"/>
          </p:cNvSpPr>
          <p:nvPr>
            <p:ph type="ftr" sz="quarter" idx="11"/>
          </p:nvPr>
        </p:nvSpPr>
        <p:spPr/>
        <p:txBody>
          <a:bodyPr/>
          <a:lstStyle/>
          <a:p>
            <a:pPr>
              <a:defRPr/>
            </a:pPr>
            <a:r>
              <a:rPr lang="it-IT"/>
              <a:t>Aurelia Orlandoni</a:t>
            </a:r>
          </a:p>
        </p:txBody>
      </p:sp>
      <p:sp>
        <p:nvSpPr>
          <p:cNvPr id="5" name="Segnaposto numero diapositiva 4"/>
          <p:cNvSpPr>
            <a:spLocks noGrp="1"/>
          </p:cNvSpPr>
          <p:nvPr>
            <p:ph type="sldNum" sz="quarter" idx="12"/>
          </p:nvPr>
        </p:nvSpPr>
        <p:spPr/>
        <p:txBody>
          <a:bodyPr/>
          <a:lstStyle/>
          <a:p>
            <a:pPr>
              <a:defRPr/>
            </a:pPr>
            <a:fld id="{72E06A69-4745-41B6-BCEC-723F03C547AB}" type="slidenum">
              <a:rPr lang="it-IT" smtClean="0"/>
              <a:pPr>
                <a:defRPr/>
              </a:pPr>
              <a:t>3</a:t>
            </a:fld>
            <a:endParaRPr lang="it-IT"/>
          </a:p>
        </p:txBody>
      </p:sp>
      <p:pic>
        <p:nvPicPr>
          <p:cNvPr id="7" name="Immagine 6">
            <a:extLst>
              <a:ext uri="{FF2B5EF4-FFF2-40B4-BE49-F238E27FC236}">
                <a16:creationId xmlns:a16="http://schemas.microsoft.com/office/drawing/2014/main" id="{F54A5934-30AD-4F97-AE89-020827B4D22A}"/>
              </a:ext>
            </a:extLst>
          </p:cNvPr>
          <p:cNvPicPr>
            <a:picLocks noChangeAspect="1"/>
          </p:cNvPicPr>
          <p:nvPr/>
        </p:nvPicPr>
        <p:blipFill>
          <a:blip r:embed="rId3"/>
          <a:stretch>
            <a:fillRect/>
          </a:stretch>
        </p:blipFill>
        <p:spPr>
          <a:xfrm>
            <a:off x="575556" y="909844"/>
            <a:ext cx="7992888" cy="5563156"/>
          </a:xfrm>
          <a:prstGeom prst="rect">
            <a:avLst/>
          </a:prstGeom>
        </p:spPr>
      </p:pic>
      <p:sp>
        <p:nvSpPr>
          <p:cNvPr id="6" name="CasellaDiTesto 5">
            <a:extLst>
              <a:ext uri="{FF2B5EF4-FFF2-40B4-BE49-F238E27FC236}">
                <a16:creationId xmlns:a16="http://schemas.microsoft.com/office/drawing/2014/main" id="{81B4988A-8A5F-4DB8-9FF1-7074055E1CB9}"/>
              </a:ext>
            </a:extLst>
          </p:cNvPr>
          <p:cNvSpPr txBox="1"/>
          <p:nvPr/>
        </p:nvSpPr>
        <p:spPr>
          <a:xfrm>
            <a:off x="1403648" y="4293096"/>
            <a:ext cx="5688632" cy="1200329"/>
          </a:xfrm>
          <a:prstGeom prst="rect">
            <a:avLst/>
          </a:prstGeom>
          <a:solidFill>
            <a:srgbClr val="002060"/>
          </a:solidFill>
        </p:spPr>
        <p:txBody>
          <a:bodyPr wrap="square" rtlCol="0">
            <a:spAutoFit/>
          </a:bodyPr>
          <a:lstStyle/>
          <a:p>
            <a:r>
              <a:rPr lang="it-IT" b="1" dirty="0">
                <a:solidFill>
                  <a:srgbClr val="FFFF00"/>
                </a:solidFill>
              </a:rPr>
              <a:t>N-OVEST meno crescita </a:t>
            </a:r>
          </a:p>
          <a:p>
            <a:r>
              <a:rPr lang="it-IT" b="1" dirty="0">
                <a:solidFill>
                  <a:srgbClr val="FFFF00"/>
                </a:solidFill>
              </a:rPr>
              <a:t>N-EST 8-10 era in crescita  </a:t>
            </a:r>
          </a:p>
          <a:p>
            <a:r>
              <a:rPr lang="it-IT" b="1" dirty="0">
                <a:solidFill>
                  <a:srgbClr val="FFFF00"/>
                </a:solidFill>
              </a:rPr>
              <a:t>CENTRO e SUD molto meglio non più in calo </a:t>
            </a:r>
          </a:p>
          <a:p>
            <a:r>
              <a:rPr lang="it-IT" b="1" dirty="0">
                <a:solidFill>
                  <a:srgbClr val="FFFF00"/>
                </a:solidFill>
              </a:rPr>
              <a:t>SUD-ISOLE  peggio</a:t>
            </a:r>
          </a:p>
        </p:txBody>
      </p:sp>
    </p:spTree>
    <p:extLst>
      <p:ext uri="{BB962C8B-B14F-4D97-AF65-F5344CB8AC3E}">
        <p14:creationId xmlns:p14="http://schemas.microsoft.com/office/powerpoint/2010/main" val="14723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ChangeArrowheads="1"/>
          </p:cNvSpPr>
          <p:nvPr/>
        </p:nvSpPr>
        <p:spPr bwMode="auto">
          <a:xfrm>
            <a:off x="250825" y="908050"/>
            <a:ext cx="8229600" cy="36513"/>
          </a:xfrm>
          <a:prstGeom prst="rect">
            <a:avLst/>
          </a:prstGeom>
          <a:solidFill>
            <a:srgbClr val="006699"/>
          </a:solidFill>
          <a:ln w="9525">
            <a:noFill/>
            <a:miter lim="800000"/>
            <a:headEnd/>
            <a:tailEnd/>
          </a:ln>
        </p:spPr>
        <p:txBody>
          <a:bodyPr wrap="none" anchor="ctr"/>
          <a:lstStyle/>
          <a:p>
            <a:endParaRPr lang="it-IT"/>
          </a:p>
        </p:txBody>
      </p:sp>
      <p:sp>
        <p:nvSpPr>
          <p:cNvPr id="82946" name="Rectangle 3"/>
          <p:cNvSpPr>
            <a:spLocks noChangeArrowheads="1"/>
          </p:cNvSpPr>
          <p:nvPr/>
        </p:nvSpPr>
        <p:spPr bwMode="auto">
          <a:xfrm rot="5400000">
            <a:off x="-2461418" y="3407568"/>
            <a:ext cx="6096000" cy="36513"/>
          </a:xfrm>
          <a:prstGeom prst="rect">
            <a:avLst/>
          </a:prstGeom>
          <a:solidFill>
            <a:srgbClr val="006699"/>
          </a:solidFill>
          <a:ln w="9525">
            <a:noFill/>
            <a:miter lim="800000"/>
            <a:headEnd/>
            <a:tailEnd/>
          </a:ln>
        </p:spPr>
        <p:txBody>
          <a:bodyPr rot="10800000" vert="eaVert" wrap="none" anchor="ctr"/>
          <a:lstStyle/>
          <a:p>
            <a:endParaRPr lang="it-IT"/>
          </a:p>
        </p:txBody>
      </p:sp>
      <p:sp>
        <p:nvSpPr>
          <p:cNvPr id="82947" name="Rectangle 4"/>
          <p:cNvSpPr>
            <a:spLocks noChangeArrowheads="1"/>
          </p:cNvSpPr>
          <p:nvPr/>
        </p:nvSpPr>
        <p:spPr bwMode="auto">
          <a:xfrm flipH="1">
            <a:off x="7315200" y="6553200"/>
            <a:ext cx="1600200" cy="17463"/>
          </a:xfrm>
          <a:prstGeom prst="rect">
            <a:avLst/>
          </a:prstGeom>
          <a:solidFill>
            <a:srgbClr val="006699"/>
          </a:solidFill>
          <a:ln w="9525">
            <a:noFill/>
            <a:miter lim="800000"/>
            <a:headEnd/>
            <a:tailEnd/>
          </a:ln>
        </p:spPr>
        <p:txBody>
          <a:bodyPr wrap="none" anchor="ctr"/>
          <a:lstStyle/>
          <a:p>
            <a:pPr algn="ctr" eaLnBrk="0" hangingPunct="0"/>
            <a:endParaRPr lang="en-US" sz="2400">
              <a:latin typeface="Times" charset="0"/>
            </a:endParaRPr>
          </a:p>
        </p:txBody>
      </p:sp>
      <p:sp>
        <p:nvSpPr>
          <p:cNvPr id="82948" name="Rectangle 5"/>
          <p:cNvSpPr>
            <a:spLocks noChangeArrowheads="1"/>
          </p:cNvSpPr>
          <p:nvPr/>
        </p:nvSpPr>
        <p:spPr bwMode="auto">
          <a:xfrm rot="-5400000">
            <a:off x="8420894" y="6423819"/>
            <a:ext cx="685800" cy="17462"/>
          </a:xfrm>
          <a:prstGeom prst="rect">
            <a:avLst/>
          </a:prstGeom>
          <a:solidFill>
            <a:srgbClr val="006699"/>
          </a:solidFill>
          <a:ln w="9525">
            <a:noFill/>
            <a:miter lim="800000"/>
            <a:headEnd/>
            <a:tailEnd/>
          </a:ln>
        </p:spPr>
        <p:txBody>
          <a:bodyPr vert="eaVert" wrap="none" anchor="ctr"/>
          <a:lstStyle/>
          <a:p>
            <a:endParaRPr lang="it-IT"/>
          </a:p>
        </p:txBody>
      </p:sp>
      <p:sp>
        <p:nvSpPr>
          <p:cNvPr id="82949" name="Text Box 6"/>
          <p:cNvSpPr txBox="1">
            <a:spLocks noChangeArrowheads="1"/>
          </p:cNvSpPr>
          <p:nvPr/>
        </p:nvSpPr>
        <p:spPr bwMode="auto">
          <a:xfrm>
            <a:off x="4140200" y="1125538"/>
            <a:ext cx="184150" cy="336550"/>
          </a:xfrm>
          <a:prstGeom prst="rect">
            <a:avLst/>
          </a:prstGeom>
          <a:noFill/>
          <a:ln w="9525">
            <a:noFill/>
            <a:miter lim="800000"/>
            <a:headEnd/>
            <a:tailEnd/>
          </a:ln>
        </p:spPr>
        <p:txBody>
          <a:bodyPr wrap="none">
            <a:spAutoFit/>
          </a:bodyPr>
          <a:lstStyle/>
          <a:p>
            <a:pPr eaLnBrk="0" hangingPunct="0"/>
            <a:endParaRPr lang="en-US" sz="1600"/>
          </a:p>
        </p:txBody>
      </p:sp>
      <p:pic>
        <p:nvPicPr>
          <p:cNvPr id="82950" name="Picture 13"/>
          <p:cNvPicPr>
            <a:picLocks noChangeAspect="1" noChangeArrowheads="1"/>
          </p:cNvPicPr>
          <p:nvPr/>
        </p:nvPicPr>
        <p:blipFill>
          <a:blip r:embed="rId3" cstate="print"/>
          <a:srcRect/>
          <a:stretch>
            <a:fillRect/>
          </a:stretch>
        </p:blipFill>
        <p:spPr bwMode="auto">
          <a:xfrm>
            <a:off x="8201025" y="0"/>
            <a:ext cx="942975" cy="1171575"/>
          </a:xfrm>
          <a:prstGeom prst="rect">
            <a:avLst/>
          </a:prstGeom>
          <a:noFill/>
          <a:ln w="9525">
            <a:noFill/>
            <a:miter lim="800000"/>
            <a:headEnd/>
            <a:tailEnd/>
          </a:ln>
        </p:spPr>
      </p:pic>
      <p:sp>
        <p:nvSpPr>
          <p:cNvPr id="35" name="CasellaDiTesto 34"/>
          <p:cNvSpPr txBox="1"/>
          <p:nvPr/>
        </p:nvSpPr>
        <p:spPr>
          <a:xfrm>
            <a:off x="5510477" y="3429000"/>
            <a:ext cx="1128836" cy="2504455"/>
          </a:xfrm>
          <a:prstGeom prst="rect">
            <a:avLst/>
          </a:prstGeom>
          <a:solidFill>
            <a:srgbClr val="79A6DD"/>
          </a:solidFill>
          <a:ln>
            <a:solidFill>
              <a:schemeClr val="tx1"/>
            </a:solidFill>
          </a:ln>
        </p:spPr>
        <p:txBody>
          <a:bodyPr wrap="square" rtlCol="0" anchor="ctr" anchorCtr="1">
            <a:spAutoFit/>
          </a:bodyPr>
          <a:lstStyle/>
          <a:p>
            <a:pPr algn="ctr"/>
            <a:endParaRPr lang="it-IT" b="1" dirty="0"/>
          </a:p>
        </p:txBody>
      </p:sp>
      <p:sp>
        <p:nvSpPr>
          <p:cNvPr id="36" name="CasellaDiTesto 35"/>
          <p:cNvSpPr txBox="1"/>
          <p:nvPr/>
        </p:nvSpPr>
        <p:spPr>
          <a:xfrm>
            <a:off x="3531062" y="4277271"/>
            <a:ext cx="1148332" cy="1656184"/>
          </a:xfrm>
          <a:prstGeom prst="rect">
            <a:avLst/>
          </a:prstGeom>
          <a:solidFill>
            <a:srgbClr val="79A6DD"/>
          </a:solidFill>
          <a:ln>
            <a:solidFill>
              <a:schemeClr val="tx1"/>
            </a:solidFill>
          </a:ln>
        </p:spPr>
        <p:txBody>
          <a:bodyPr wrap="square" rtlCol="0" anchor="ctr" anchorCtr="1">
            <a:spAutoFit/>
          </a:bodyPr>
          <a:lstStyle/>
          <a:p>
            <a:pPr algn="ctr"/>
            <a:endParaRPr lang="it-IT" b="1" dirty="0"/>
          </a:p>
        </p:txBody>
      </p:sp>
      <p:sp>
        <p:nvSpPr>
          <p:cNvPr id="37" name="CasellaDiTesto 36"/>
          <p:cNvSpPr txBox="1"/>
          <p:nvPr/>
        </p:nvSpPr>
        <p:spPr>
          <a:xfrm>
            <a:off x="1530540" y="2132856"/>
            <a:ext cx="1160784" cy="3800599"/>
          </a:xfrm>
          <a:prstGeom prst="rect">
            <a:avLst/>
          </a:prstGeom>
          <a:solidFill>
            <a:srgbClr val="79A6DD"/>
          </a:solidFill>
          <a:ln>
            <a:solidFill>
              <a:schemeClr val="tx1"/>
            </a:solidFill>
          </a:ln>
        </p:spPr>
        <p:txBody>
          <a:bodyPr wrap="square" rtlCol="0" anchor="ctr" anchorCtr="1">
            <a:spAutoFit/>
          </a:bodyPr>
          <a:lstStyle/>
          <a:p>
            <a:pPr algn="ctr"/>
            <a:endParaRPr lang="it-IT" b="1" dirty="0"/>
          </a:p>
        </p:txBody>
      </p:sp>
      <p:grpSp>
        <p:nvGrpSpPr>
          <p:cNvPr id="38" name="Gruppo 37"/>
          <p:cNvGrpSpPr/>
          <p:nvPr/>
        </p:nvGrpSpPr>
        <p:grpSpPr>
          <a:xfrm>
            <a:off x="1026484" y="2621087"/>
            <a:ext cx="7938004" cy="3312368"/>
            <a:chOff x="827584" y="2636912"/>
            <a:chExt cx="7938004" cy="3312368"/>
          </a:xfrm>
        </p:grpSpPr>
        <p:cxnSp>
          <p:nvCxnSpPr>
            <p:cNvPr id="39" name="Connettore 2 38"/>
            <p:cNvCxnSpPr/>
            <p:nvPr/>
          </p:nvCxnSpPr>
          <p:spPr>
            <a:xfrm>
              <a:off x="827584" y="5949280"/>
              <a:ext cx="727280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uppo 39"/>
            <p:cNvGrpSpPr/>
            <p:nvPr/>
          </p:nvGrpSpPr>
          <p:grpSpPr>
            <a:xfrm>
              <a:off x="827584" y="2636912"/>
              <a:ext cx="7938004" cy="1008112"/>
              <a:chOff x="827584" y="2636912"/>
              <a:chExt cx="7938004" cy="1008112"/>
            </a:xfrm>
          </p:grpSpPr>
          <p:cxnSp>
            <p:nvCxnSpPr>
              <p:cNvPr id="41" name="Connettore 1 40"/>
              <p:cNvCxnSpPr/>
              <p:nvPr/>
            </p:nvCxnSpPr>
            <p:spPr>
              <a:xfrm>
                <a:off x="827584" y="3140968"/>
                <a:ext cx="727280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Connettore 1 41"/>
              <p:cNvCxnSpPr/>
              <p:nvPr/>
            </p:nvCxnSpPr>
            <p:spPr>
              <a:xfrm>
                <a:off x="827584" y="2636912"/>
                <a:ext cx="7272808"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3" name="Rettangolo 42"/>
              <p:cNvSpPr/>
              <p:nvPr/>
            </p:nvSpPr>
            <p:spPr>
              <a:xfrm>
                <a:off x="7149440" y="2833191"/>
                <a:ext cx="1616148" cy="307777"/>
              </a:xfrm>
              <a:prstGeom prst="rect">
                <a:avLst/>
              </a:prstGeom>
            </p:spPr>
            <p:txBody>
              <a:bodyPr wrap="none">
                <a:spAutoFit/>
              </a:bodyPr>
              <a:lstStyle/>
              <a:p>
                <a:pPr algn="ctr"/>
                <a:r>
                  <a:rPr lang="it-IT" sz="1400" b="1" dirty="0"/>
                  <a:t>MEDIA NAZIONALE</a:t>
                </a:r>
              </a:p>
            </p:txBody>
          </p:sp>
          <p:cxnSp>
            <p:nvCxnSpPr>
              <p:cNvPr id="44" name="Connettore 1 43"/>
              <p:cNvCxnSpPr/>
              <p:nvPr/>
            </p:nvCxnSpPr>
            <p:spPr>
              <a:xfrm>
                <a:off x="827584" y="3645024"/>
                <a:ext cx="7272808"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sp>
        <p:nvSpPr>
          <p:cNvPr id="45" name="Rettangolo 44"/>
          <p:cNvSpPr/>
          <p:nvPr/>
        </p:nvSpPr>
        <p:spPr>
          <a:xfrm>
            <a:off x="1562489" y="6008935"/>
            <a:ext cx="1128835" cy="369332"/>
          </a:xfrm>
          <a:prstGeom prst="rect">
            <a:avLst/>
          </a:prstGeom>
        </p:spPr>
        <p:txBody>
          <a:bodyPr wrap="none">
            <a:spAutoFit/>
          </a:bodyPr>
          <a:lstStyle/>
          <a:p>
            <a:pPr algn="ctr"/>
            <a:r>
              <a:rPr lang="it-IT" b="1" dirty="0"/>
              <a:t>SCUOLA 1</a:t>
            </a:r>
          </a:p>
        </p:txBody>
      </p:sp>
      <p:sp>
        <p:nvSpPr>
          <p:cNvPr id="46" name="Rettangolo 45"/>
          <p:cNvSpPr/>
          <p:nvPr/>
        </p:nvSpPr>
        <p:spPr>
          <a:xfrm>
            <a:off x="3550559" y="6008934"/>
            <a:ext cx="1128835" cy="369332"/>
          </a:xfrm>
          <a:prstGeom prst="rect">
            <a:avLst/>
          </a:prstGeom>
        </p:spPr>
        <p:txBody>
          <a:bodyPr wrap="none">
            <a:spAutoFit/>
          </a:bodyPr>
          <a:lstStyle/>
          <a:p>
            <a:pPr algn="ctr"/>
            <a:r>
              <a:rPr lang="it-IT" b="1" dirty="0"/>
              <a:t>SCUOLA 2</a:t>
            </a:r>
          </a:p>
        </p:txBody>
      </p:sp>
      <p:sp>
        <p:nvSpPr>
          <p:cNvPr id="47" name="Rettangolo 46"/>
          <p:cNvSpPr/>
          <p:nvPr/>
        </p:nvSpPr>
        <p:spPr>
          <a:xfrm>
            <a:off x="5510477" y="6011996"/>
            <a:ext cx="1128835" cy="369332"/>
          </a:xfrm>
          <a:prstGeom prst="rect">
            <a:avLst/>
          </a:prstGeom>
        </p:spPr>
        <p:txBody>
          <a:bodyPr wrap="none">
            <a:spAutoFit/>
          </a:bodyPr>
          <a:lstStyle/>
          <a:p>
            <a:pPr algn="ctr"/>
            <a:r>
              <a:rPr lang="it-IT" b="1" dirty="0"/>
              <a:t>SCUOLA 3</a:t>
            </a:r>
          </a:p>
        </p:txBody>
      </p:sp>
      <p:sp>
        <p:nvSpPr>
          <p:cNvPr id="48" name="CasellaDiTesto 47"/>
          <p:cNvSpPr txBox="1"/>
          <p:nvPr/>
        </p:nvSpPr>
        <p:spPr>
          <a:xfrm>
            <a:off x="1530540" y="3125143"/>
            <a:ext cx="1160784" cy="2808312"/>
          </a:xfrm>
          <a:prstGeom prst="rect">
            <a:avLst/>
          </a:prstGeom>
          <a:solidFill>
            <a:srgbClr val="79A6DD"/>
          </a:solidFill>
          <a:ln>
            <a:solidFill>
              <a:schemeClr val="tx1"/>
            </a:solidFill>
          </a:ln>
        </p:spPr>
        <p:txBody>
          <a:bodyPr wrap="square" rtlCol="0" anchor="ctr" anchorCtr="1">
            <a:spAutoFit/>
          </a:bodyPr>
          <a:lstStyle/>
          <a:p>
            <a:pPr algn="ctr"/>
            <a:endParaRPr lang="it-IT" b="1" dirty="0"/>
          </a:p>
        </p:txBody>
      </p:sp>
      <p:cxnSp>
        <p:nvCxnSpPr>
          <p:cNvPr id="52" name="Connettore 1 51"/>
          <p:cNvCxnSpPr/>
          <p:nvPr/>
        </p:nvCxnSpPr>
        <p:spPr>
          <a:xfrm>
            <a:off x="1026484" y="3125143"/>
            <a:ext cx="727280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Connettore 2 52"/>
          <p:cNvCxnSpPr/>
          <p:nvPr/>
        </p:nvCxnSpPr>
        <p:spPr>
          <a:xfrm flipV="1">
            <a:off x="1026484" y="1108919"/>
            <a:ext cx="0" cy="483292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Rettangolo 60"/>
          <p:cNvSpPr/>
          <p:nvPr/>
        </p:nvSpPr>
        <p:spPr>
          <a:xfrm>
            <a:off x="1024372" y="964381"/>
            <a:ext cx="1261884" cy="307777"/>
          </a:xfrm>
          <a:prstGeom prst="rect">
            <a:avLst/>
          </a:prstGeom>
        </p:spPr>
        <p:txBody>
          <a:bodyPr wrap="none">
            <a:spAutoFit/>
          </a:bodyPr>
          <a:lstStyle/>
          <a:p>
            <a:pPr algn="ctr"/>
            <a:r>
              <a:rPr lang="it-IT" sz="1400" b="1" dirty="0"/>
              <a:t>PUNTEGGIO</a:t>
            </a:r>
          </a:p>
        </p:txBody>
      </p:sp>
      <p:cxnSp>
        <p:nvCxnSpPr>
          <p:cNvPr id="51" name="Connettore 1 50"/>
          <p:cNvCxnSpPr/>
          <p:nvPr/>
        </p:nvCxnSpPr>
        <p:spPr>
          <a:xfrm>
            <a:off x="1026484" y="3629199"/>
            <a:ext cx="7272808"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Text Box 9"/>
          <p:cNvSpPr txBox="1">
            <a:spLocks noChangeArrowheads="1"/>
          </p:cNvSpPr>
          <p:nvPr/>
        </p:nvSpPr>
        <p:spPr bwMode="auto">
          <a:xfrm>
            <a:off x="684213" y="436563"/>
            <a:ext cx="7431087" cy="400050"/>
          </a:xfrm>
          <a:prstGeom prst="rect">
            <a:avLst/>
          </a:prstGeom>
          <a:noFill/>
          <a:ln w="9525">
            <a:noFill/>
            <a:miter lim="800000"/>
            <a:headEnd/>
            <a:tailEnd/>
          </a:ln>
        </p:spPr>
        <p:txBody>
          <a:bodyPr>
            <a:spAutoFit/>
          </a:bodyPr>
          <a:lstStyle/>
          <a:p>
            <a:pPr>
              <a:spcBef>
                <a:spcPct val="50000"/>
              </a:spcBef>
            </a:pPr>
            <a:r>
              <a:rPr lang="it-IT" sz="2000" b="1" dirty="0">
                <a:solidFill>
                  <a:srgbClr val="006699"/>
                </a:solidFill>
                <a:latin typeface="Book Antiqua" pitchFamily="18" charset="0"/>
              </a:rPr>
              <a:t>Ma il valore aggiunto da solo non basta</a:t>
            </a:r>
            <a:r>
              <a:rPr lang="is-IS" sz="2000" b="1" dirty="0">
                <a:solidFill>
                  <a:srgbClr val="006699"/>
                </a:solidFill>
                <a:latin typeface="Book Antiqua" pitchFamily="18" charset="0"/>
              </a:rPr>
              <a:t>….</a:t>
            </a:r>
            <a:endParaRPr lang="it-IT" sz="2000" b="1" dirty="0">
              <a:solidFill>
                <a:srgbClr val="006699"/>
              </a:solidFill>
              <a:latin typeface="Book Antiqua" pitchFamily="18" charset="0"/>
            </a:endParaRPr>
          </a:p>
        </p:txBody>
      </p:sp>
      <p:sp>
        <p:nvSpPr>
          <p:cNvPr id="2" name="Segnaposto data 1">
            <a:extLst>
              <a:ext uri="{FF2B5EF4-FFF2-40B4-BE49-F238E27FC236}">
                <a16:creationId xmlns:a16="http://schemas.microsoft.com/office/drawing/2014/main" id="{E8702461-9A50-4AF9-8DB4-7AC2201E1BD4}"/>
              </a:ext>
            </a:extLst>
          </p:cNvPr>
          <p:cNvSpPr>
            <a:spLocks noGrp="1"/>
          </p:cNvSpPr>
          <p:nvPr>
            <p:ph type="dt" sz="half" idx="10"/>
          </p:nvPr>
        </p:nvSpPr>
        <p:spPr/>
        <p:txBody>
          <a:bodyPr/>
          <a:lstStyle/>
          <a:p>
            <a:pPr>
              <a:defRPr/>
            </a:pPr>
            <a:fld id="{F25B9B98-E24F-482D-BACF-8A3F2AEFB824}" type="datetime1">
              <a:rPr lang="it-IT" smtClean="0"/>
              <a:t>09/11/2017</a:t>
            </a:fld>
            <a:endParaRPr lang="it-IT"/>
          </a:p>
        </p:txBody>
      </p:sp>
      <p:sp>
        <p:nvSpPr>
          <p:cNvPr id="3" name="Segnaposto piè di pagina 2">
            <a:extLst>
              <a:ext uri="{FF2B5EF4-FFF2-40B4-BE49-F238E27FC236}">
                <a16:creationId xmlns:a16="http://schemas.microsoft.com/office/drawing/2014/main" id="{0332F337-1E7D-41B7-8322-7D862DF77126}"/>
              </a:ext>
            </a:extLst>
          </p:cNvPr>
          <p:cNvSpPr>
            <a:spLocks noGrp="1"/>
          </p:cNvSpPr>
          <p:nvPr>
            <p:ph type="ftr" sz="quarter" idx="11"/>
          </p:nvPr>
        </p:nvSpPr>
        <p:spPr/>
        <p:txBody>
          <a:bodyPr/>
          <a:lstStyle/>
          <a:p>
            <a:pPr>
              <a:defRPr/>
            </a:pPr>
            <a:r>
              <a:rPr lang="it-IT"/>
              <a:t>Aurelia Orlandoni</a:t>
            </a:r>
          </a:p>
        </p:txBody>
      </p:sp>
      <p:sp>
        <p:nvSpPr>
          <p:cNvPr id="4" name="Segnaposto numero diapositiva 3">
            <a:extLst>
              <a:ext uri="{FF2B5EF4-FFF2-40B4-BE49-F238E27FC236}">
                <a16:creationId xmlns:a16="http://schemas.microsoft.com/office/drawing/2014/main" id="{F14A6789-9CB3-447E-9783-58F69CD328B6}"/>
              </a:ext>
            </a:extLst>
          </p:cNvPr>
          <p:cNvSpPr>
            <a:spLocks noGrp="1"/>
          </p:cNvSpPr>
          <p:nvPr>
            <p:ph type="sldNum" sz="quarter" idx="12"/>
          </p:nvPr>
        </p:nvSpPr>
        <p:spPr/>
        <p:txBody>
          <a:bodyPr/>
          <a:lstStyle/>
          <a:p>
            <a:pPr>
              <a:defRPr/>
            </a:pPr>
            <a:fld id="{6EB5B06B-20EE-4610-97D0-4C562C049A53}" type="slidenum">
              <a:rPr lang="it-IT" smtClean="0"/>
              <a:pPr>
                <a:defRPr/>
              </a:pPr>
              <a:t>30</a:t>
            </a:fld>
            <a:endParaRPr lang="it-IT"/>
          </a:p>
        </p:txBody>
      </p:sp>
    </p:spTree>
    <p:extLst>
      <p:ext uri="{BB962C8B-B14F-4D97-AF65-F5344CB8AC3E}">
        <p14:creationId xmlns:p14="http://schemas.microsoft.com/office/powerpoint/2010/main" val="299383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asellaDiTesto 53"/>
          <p:cNvSpPr txBox="1"/>
          <p:nvPr/>
        </p:nvSpPr>
        <p:spPr>
          <a:xfrm>
            <a:off x="1530541" y="2822954"/>
            <a:ext cx="1160783" cy="301505"/>
          </a:xfrm>
          <a:prstGeom prst="rect">
            <a:avLst/>
          </a:prstGeom>
          <a:solidFill>
            <a:schemeClr val="accent3"/>
          </a:solidFill>
          <a:ln>
            <a:solidFill>
              <a:schemeClr val="tx1"/>
            </a:solidFill>
          </a:ln>
        </p:spPr>
        <p:txBody>
          <a:bodyPr wrap="square" rtlCol="0" anchor="ctr" anchorCtr="1">
            <a:spAutoFit/>
          </a:bodyPr>
          <a:lstStyle/>
          <a:p>
            <a:pPr algn="ctr"/>
            <a:endParaRPr lang="it-IT" b="1" dirty="0"/>
          </a:p>
        </p:txBody>
      </p:sp>
      <p:sp>
        <p:nvSpPr>
          <p:cNvPr id="59" name="CasellaDiTesto 58"/>
          <p:cNvSpPr txBox="1"/>
          <p:nvPr/>
        </p:nvSpPr>
        <p:spPr>
          <a:xfrm>
            <a:off x="5501548" y="3132583"/>
            <a:ext cx="1147511" cy="943030"/>
          </a:xfrm>
          <a:prstGeom prst="rect">
            <a:avLst/>
          </a:prstGeom>
          <a:pattFill prst="wdUpDiag">
            <a:fgClr>
              <a:schemeClr val="accent3"/>
            </a:fgClr>
            <a:bgClr>
              <a:schemeClr val="bg1"/>
            </a:bgClr>
          </a:pattFill>
          <a:ln>
            <a:solidFill>
              <a:schemeClr val="tx1"/>
            </a:solidFill>
          </a:ln>
        </p:spPr>
        <p:txBody>
          <a:bodyPr wrap="square" rtlCol="0" anchor="ctr" anchorCtr="1">
            <a:spAutoFit/>
          </a:bodyPr>
          <a:lstStyle/>
          <a:p>
            <a:pPr algn="ctr"/>
            <a:endParaRPr lang="it-IT" b="1" dirty="0"/>
          </a:p>
        </p:txBody>
      </p:sp>
      <p:sp>
        <p:nvSpPr>
          <p:cNvPr id="57" name="CasellaDiTesto 56"/>
          <p:cNvSpPr txBox="1"/>
          <p:nvPr/>
        </p:nvSpPr>
        <p:spPr>
          <a:xfrm>
            <a:off x="3528869" y="2268032"/>
            <a:ext cx="1163454" cy="864493"/>
          </a:xfrm>
          <a:prstGeom prst="rect">
            <a:avLst/>
          </a:prstGeom>
          <a:solidFill>
            <a:schemeClr val="accent3"/>
          </a:solidFill>
          <a:ln>
            <a:solidFill>
              <a:schemeClr val="tx1"/>
            </a:solidFill>
          </a:ln>
        </p:spPr>
        <p:txBody>
          <a:bodyPr wrap="square" rtlCol="0" anchor="ctr" anchorCtr="1">
            <a:spAutoFit/>
          </a:bodyPr>
          <a:lstStyle/>
          <a:p>
            <a:pPr algn="ctr"/>
            <a:endParaRPr lang="it-IT" b="1" dirty="0"/>
          </a:p>
        </p:txBody>
      </p:sp>
      <p:sp>
        <p:nvSpPr>
          <p:cNvPr id="82945" name="Rectangle 2"/>
          <p:cNvSpPr>
            <a:spLocks noChangeArrowheads="1"/>
          </p:cNvSpPr>
          <p:nvPr/>
        </p:nvSpPr>
        <p:spPr bwMode="auto">
          <a:xfrm>
            <a:off x="250825" y="908050"/>
            <a:ext cx="8229600" cy="36513"/>
          </a:xfrm>
          <a:prstGeom prst="rect">
            <a:avLst/>
          </a:prstGeom>
          <a:solidFill>
            <a:srgbClr val="006699"/>
          </a:solidFill>
          <a:ln w="9525">
            <a:noFill/>
            <a:miter lim="800000"/>
            <a:headEnd/>
            <a:tailEnd/>
          </a:ln>
        </p:spPr>
        <p:txBody>
          <a:bodyPr wrap="none" anchor="ctr"/>
          <a:lstStyle/>
          <a:p>
            <a:endParaRPr lang="it-IT"/>
          </a:p>
        </p:txBody>
      </p:sp>
      <p:sp>
        <p:nvSpPr>
          <p:cNvPr id="82946" name="Rectangle 3"/>
          <p:cNvSpPr>
            <a:spLocks noChangeArrowheads="1"/>
          </p:cNvSpPr>
          <p:nvPr/>
        </p:nvSpPr>
        <p:spPr bwMode="auto">
          <a:xfrm rot="5400000">
            <a:off x="-2461418" y="3407568"/>
            <a:ext cx="6096000" cy="36513"/>
          </a:xfrm>
          <a:prstGeom prst="rect">
            <a:avLst/>
          </a:prstGeom>
          <a:solidFill>
            <a:srgbClr val="006699"/>
          </a:solidFill>
          <a:ln w="9525">
            <a:noFill/>
            <a:miter lim="800000"/>
            <a:headEnd/>
            <a:tailEnd/>
          </a:ln>
        </p:spPr>
        <p:txBody>
          <a:bodyPr rot="10800000" vert="eaVert" wrap="none" anchor="ctr"/>
          <a:lstStyle/>
          <a:p>
            <a:endParaRPr lang="it-IT"/>
          </a:p>
        </p:txBody>
      </p:sp>
      <p:sp>
        <p:nvSpPr>
          <p:cNvPr id="82947" name="Rectangle 4"/>
          <p:cNvSpPr>
            <a:spLocks noChangeArrowheads="1"/>
          </p:cNvSpPr>
          <p:nvPr/>
        </p:nvSpPr>
        <p:spPr bwMode="auto">
          <a:xfrm flipH="1">
            <a:off x="7315200" y="6553200"/>
            <a:ext cx="1600200" cy="17463"/>
          </a:xfrm>
          <a:prstGeom prst="rect">
            <a:avLst/>
          </a:prstGeom>
          <a:solidFill>
            <a:srgbClr val="006699"/>
          </a:solidFill>
          <a:ln w="9525">
            <a:noFill/>
            <a:miter lim="800000"/>
            <a:headEnd/>
            <a:tailEnd/>
          </a:ln>
        </p:spPr>
        <p:txBody>
          <a:bodyPr wrap="none" anchor="ctr"/>
          <a:lstStyle/>
          <a:p>
            <a:pPr algn="ctr" eaLnBrk="0" hangingPunct="0"/>
            <a:endParaRPr lang="en-US" sz="2400">
              <a:latin typeface="Times" charset="0"/>
            </a:endParaRPr>
          </a:p>
        </p:txBody>
      </p:sp>
      <p:sp>
        <p:nvSpPr>
          <p:cNvPr id="82948" name="Rectangle 5"/>
          <p:cNvSpPr>
            <a:spLocks noChangeArrowheads="1"/>
          </p:cNvSpPr>
          <p:nvPr/>
        </p:nvSpPr>
        <p:spPr bwMode="auto">
          <a:xfrm rot="-5400000">
            <a:off x="8420894" y="6423819"/>
            <a:ext cx="685800" cy="17462"/>
          </a:xfrm>
          <a:prstGeom prst="rect">
            <a:avLst/>
          </a:prstGeom>
          <a:solidFill>
            <a:srgbClr val="006699"/>
          </a:solidFill>
          <a:ln w="9525">
            <a:noFill/>
            <a:miter lim="800000"/>
            <a:headEnd/>
            <a:tailEnd/>
          </a:ln>
        </p:spPr>
        <p:txBody>
          <a:bodyPr vert="eaVert" wrap="none" anchor="ctr"/>
          <a:lstStyle/>
          <a:p>
            <a:endParaRPr lang="it-IT"/>
          </a:p>
        </p:txBody>
      </p:sp>
      <p:sp>
        <p:nvSpPr>
          <p:cNvPr id="82949" name="Text Box 6"/>
          <p:cNvSpPr txBox="1">
            <a:spLocks noChangeArrowheads="1"/>
          </p:cNvSpPr>
          <p:nvPr/>
        </p:nvSpPr>
        <p:spPr bwMode="auto">
          <a:xfrm>
            <a:off x="4140200" y="1125538"/>
            <a:ext cx="184150" cy="336550"/>
          </a:xfrm>
          <a:prstGeom prst="rect">
            <a:avLst/>
          </a:prstGeom>
          <a:noFill/>
          <a:ln w="9525">
            <a:noFill/>
            <a:miter lim="800000"/>
            <a:headEnd/>
            <a:tailEnd/>
          </a:ln>
        </p:spPr>
        <p:txBody>
          <a:bodyPr wrap="none">
            <a:spAutoFit/>
          </a:bodyPr>
          <a:lstStyle/>
          <a:p>
            <a:pPr eaLnBrk="0" hangingPunct="0"/>
            <a:endParaRPr lang="en-US" sz="1600"/>
          </a:p>
        </p:txBody>
      </p:sp>
      <p:pic>
        <p:nvPicPr>
          <p:cNvPr id="82950" name="Picture 13"/>
          <p:cNvPicPr>
            <a:picLocks noChangeAspect="1" noChangeArrowheads="1"/>
          </p:cNvPicPr>
          <p:nvPr/>
        </p:nvPicPr>
        <p:blipFill>
          <a:blip r:embed="rId3" cstate="print"/>
          <a:srcRect/>
          <a:stretch>
            <a:fillRect/>
          </a:stretch>
        </p:blipFill>
        <p:spPr bwMode="auto">
          <a:xfrm>
            <a:off x="8201025" y="0"/>
            <a:ext cx="942975" cy="1171575"/>
          </a:xfrm>
          <a:prstGeom prst="rect">
            <a:avLst/>
          </a:prstGeom>
          <a:noFill/>
          <a:ln w="9525">
            <a:noFill/>
            <a:miter lim="800000"/>
            <a:headEnd/>
            <a:tailEnd/>
          </a:ln>
        </p:spPr>
      </p:pic>
      <p:cxnSp>
        <p:nvCxnSpPr>
          <p:cNvPr id="39" name="Connettore 2 38"/>
          <p:cNvCxnSpPr/>
          <p:nvPr/>
        </p:nvCxnSpPr>
        <p:spPr>
          <a:xfrm>
            <a:off x="1026484" y="5933455"/>
            <a:ext cx="727280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Rettangolo 44"/>
          <p:cNvSpPr/>
          <p:nvPr/>
        </p:nvSpPr>
        <p:spPr>
          <a:xfrm>
            <a:off x="1562489" y="6008935"/>
            <a:ext cx="1128835" cy="369332"/>
          </a:xfrm>
          <a:prstGeom prst="rect">
            <a:avLst/>
          </a:prstGeom>
        </p:spPr>
        <p:txBody>
          <a:bodyPr wrap="none">
            <a:spAutoFit/>
          </a:bodyPr>
          <a:lstStyle/>
          <a:p>
            <a:pPr algn="ctr"/>
            <a:r>
              <a:rPr lang="it-IT" b="1" dirty="0"/>
              <a:t>SCUOLA 1</a:t>
            </a:r>
          </a:p>
        </p:txBody>
      </p:sp>
      <p:sp>
        <p:nvSpPr>
          <p:cNvPr id="46" name="Rettangolo 45"/>
          <p:cNvSpPr/>
          <p:nvPr/>
        </p:nvSpPr>
        <p:spPr>
          <a:xfrm>
            <a:off x="3550559" y="6008934"/>
            <a:ext cx="1128835" cy="369332"/>
          </a:xfrm>
          <a:prstGeom prst="rect">
            <a:avLst/>
          </a:prstGeom>
        </p:spPr>
        <p:txBody>
          <a:bodyPr wrap="none">
            <a:spAutoFit/>
          </a:bodyPr>
          <a:lstStyle/>
          <a:p>
            <a:pPr algn="ctr"/>
            <a:r>
              <a:rPr lang="it-IT" b="1" dirty="0"/>
              <a:t>SCUOLA 2</a:t>
            </a:r>
          </a:p>
        </p:txBody>
      </p:sp>
      <p:sp>
        <p:nvSpPr>
          <p:cNvPr id="47" name="Rettangolo 46"/>
          <p:cNvSpPr/>
          <p:nvPr/>
        </p:nvSpPr>
        <p:spPr>
          <a:xfrm>
            <a:off x="5510477" y="6011996"/>
            <a:ext cx="1128835" cy="369332"/>
          </a:xfrm>
          <a:prstGeom prst="rect">
            <a:avLst/>
          </a:prstGeom>
        </p:spPr>
        <p:txBody>
          <a:bodyPr wrap="none">
            <a:spAutoFit/>
          </a:bodyPr>
          <a:lstStyle/>
          <a:p>
            <a:pPr algn="ctr"/>
            <a:r>
              <a:rPr lang="it-IT" b="1" dirty="0"/>
              <a:t>SCUOLA 3</a:t>
            </a:r>
          </a:p>
        </p:txBody>
      </p:sp>
      <p:cxnSp>
        <p:nvCxnSpPr>
          <p:cNvPr id="51" name="Connettore 1 50"/>
          <p:cNvCxnSpPr/>
          <p:nvPr/>
        </p:nvCxnSpPr>
        <p:spPr>
          <a:xfrm>
            <a:off x="1026484" y="3629199"/>
            <a:ext cx="7272808"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Connettore 2 52"/>
          <p:cNvCxnSpPr/>
          <p:nvPr/>
        </p:nvCxnSpPr>
        <p:spPr>
          <a:xfrm flipV="1">
            <a:off x="1026484" y="1108919"/>
            <a:ext cx="0" cy="483292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Rettangolo 60"/>
          <p:cNvSpPr/>
          <p:nvPr/>
        </p:nvSpPr>
        <p:spPr>
          <a:xfrm>
            <a:off x="1024372" y="964381"/>
            <a:ext cx="1261884" cy="307777"/>
          </a:xfrm>
          <a:prstGeom prst="rect">
            <a:avLst/>
          </a:prstGeom>
        </p:spPr>
        <p:txBody>
          <a:bodyPr wrap="none">
            <a:spAutoFit/>
          </a:bodyPr>
          <a:lstStyle/>
          <a:p>
            <a:pPr algn="ctr"/>
            <a:r>
              <a:rPr lang="it-IT" sz="1400" b="1" dirty="0"/>
              <a:t>PUNTEGGIO</a:t>
            </a:r>
          </a:p>
        </p:txBody>
      </p:sp>
      <p:cxnSp>
        <p:nvCxnSpPr>
          <p:cNvPr id="42" name="Connettore 1 41"/>
          <p:cNvCxnSpPr/>
          <p:nvPr/>
        </p:nvCxnSpPr>
        <p:spPr>
          <a:xfrm>
            <a:off x="1026484" y="2621087"/>
            <a:ext cx="7272808"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3" name="Rettangolo 42"/>
          <p:cNvSpPr/>
          <p:nvPr/>
        </p:nvSpPr>
        <p:spPr>
          <a:xfrm>
            <a:off x="7348340" y="2817366"/>
            <a:ext cx="1616148" cy="307777"/>
          </a:xfrm>
          <a:prstGeom prst="rect">
            <a:avLst/>
          </a:prstGeom>
        </p:spPr>
        <p:txBody>
          <a:bodyPr wrap="none">
            <a:spAutoFit/>
          </a:bodyPr>
          <a:lstStyle/>
          <a:p>
            <a:pPr algn="ctr"/>
            <a:r>
              <a:rPr lang="it-IT" sz="1400" b="1" dirty="0"/>
              <a:t>MEDIA NAZIONALE</a:t>
            </a:r>
          </a:p>
        </p:txBody>
      </p:sp>
      <p:cxnSp>
        <p:nvCxnSpPr>
          <p:cNvPr id="44" name="Connettore 1 43"/>
          <p:cNvCxnSpPr/>
          <p:nvPr/>
        </p:nvCxnSpPr>
        <p:spPr>
          <a:xfrm>
            <a:off x="1026484" y="3629199"/>
            <a:ext cx="7272808"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Connettore 1 69"/>
          <p:cNvCxnSpPr/>
          <p:nvPr/>
        </p:nvCxnSpPr>
        <p:spPr>
          <a:xfrm>
            <a:off x="1026484" y="3129751"/>
            <a:ext cx="727280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Box 9"/>
          <p:cNvSpPr txBox="1">
            <a:spLocks noChangeArrowheads="1"/>
          </p:cNvSpPr>
          <p:nvPr/>
        </p:nvSpPr>
        <p:spPr bwMode="auto">
          <a:xfrm>
            <a:off x="684213" y="436563"/>
            <a:ext cx="7431087" cy="400050"/>
          </a:xfrm>
          <a:prstGeom prst="rect">
            <a:avLst/>
          </a:prstGeom>
          <a:noFill/>
          <a:ln w="9525">
            <a:noFill/>
            <a:miter lim="800000"/>
            <a:headEnd/>
            <a:tailEnd/>
          </a:ln>
        </p:spPr>
        <p:txBody>
          <a:bodyPr>
            <a:spAutoFit/>
          </a:bodyPr>
          <a:lstStyle/>
          <a:p>
            <a:pPr>
              <a:spcBef>
                <a:spcPct val="50000"/>
              </a:spcBef>
            </a:pPr>
            <a:r>
              <a:rPr lang="it-IT" sz="2000" b="1" dirty="0">
                <a:solidFill>
                  <a:srgbClr val="006699"/>
                </a:solidFill>
                <a:latin typeface="Book Antiqua" pitchFamily="18" charset="0"/>
              </a:rPr>
              <a:t>Cos’è il </a:t>
            </a:r>
            <a:r>
              <a:rPr lang="it-IT" sz="2000" b="1">
                <a:solidFill>
                  <a:srgbClr val="006699"/>
                </a:solidFill>
                <a:latin typeface="Book Antiqua" pitchFamily="18" charset="0"/>
              </a:rPr>
              <a:t>valore aggiunto?</a:t>
            </a:r>
            <a:endParaRPr lang="it-IT" sz="2000" b="1" dirty="0">
              <a:solidFill>
                <a:srgbClr val="006699"/>
              </a:solidFill>
              <a:latin typeface="Book Antiqua" pitchFamily="18" charset="0"/>
            </a:endParaRPr>
          </a:p>
        </p:txBody>
      </p:sp>
      <p:sp>
        <p:nvSpPr>
          <p:cNvPr id="2" name="Segnaposto data 1">
            <a:extLst>
              <a:ext uri="{FF2B5EF4-FFF2-40B4-BE49-F238E27FC236}">
                <a16:creationId xmlns:a16="http://schemas.microsoft.com/office/drawing/2014/main" id="{7334F36B-1012-4D1D-AD9C-05D213F71356}"/>
              </a:ext>
            </a:extLst>
          </p:cNvPr>
          <p:cNvSpPr>
            <a:spLocks noGrp="1"/>
          </p:cNvSpPr>
          <p:nvPr>
            <p:ph type="dt" sz="half" idx="10"/>
          </p:nvPr>
        </p:nvSpPr>
        <p:spPr/>
        <p:txBody>
          <a:bodyPr/>
          <a:lstStyle/>
          <a:p>
            <a:pPr>
              <a:defRPr/>
            </a:pPr>
            <a:fld id="{C875DEF4-3CD0-4D22-8B15-FCA3CE8C275C}" type="datetime1">
              <a:rPr lang="it-IT" smtClean="0"/>
              <a:t>09/11/2017</a:t>
            </a:fld>
            <a:endParaRPr lang="it-IT"/>
          </a:p>
        </p:txBody>
      </p:sp>
      <p:sp>
        <p:nvSpPr>
          <p:cNvPr id="3" name="Segnaposto piè di pagina 2">
            <a:extLst>
              <a:ext uri="{FF2B5EF4-FFF2-40B4-BE49-F238E27FC236}">
                <a16:creationId xmlns:a16="http://schemas.microsoft.com/office/drawing/2014/main" id="{030AB425-5CC4-478B-9A7E-013829E75C66}"/>
              </a:ext>
            </a:extLst>
          </p:cNvPr>
          <p:cNvSpPr>
            <a:spLocks noGrp="1"/>
          </p:cNvSpPr>
          <p:nvPr>
            <p:ph type="ftr" sz="quarter" idx="11"/>
          </p:nvPr>
        </p:nvSpPr>
        <p:spPr/>
        <p:txBody>
          <a:bodyPr/>
          <a:lstStyle/>
          <a:p>
            <a:pPr>
              <a:defRPr/>
            </a:pPr>
            <a:r>
              <a:rPr lang="it-IT"/>
              <a:t>Aurelia Orlandoni</a:t>
            </a:r>
          </a:p>
        </p:txBody>
      </p:sp>
      <p:sp>
        <p:nvSpPr>
          <p:cNvPr id="4" name="Segnaposto numero diapositiva 3">
            <a:extLst>
              <a:ext uri="{FF2B5EF4-FFF2-40B4-BE49-F238E27FC236}">
                <a16:creationId xmlns:a16="http://schemas.microsoft.com/office/drawing/2014/main" id="{38ECB79F-156E-45B9-A847-B8460BA0EE7D}"/>
              </a:ext>
            </a:extLst>
          </p:cNvPr>
          <p:cNvSpPr>
            <a:spLocks noGrp="1"/>
          </p:cNvSpPr>
          <p:nvPr>
            <p:ph type="sldNum" sz="quarter" idx="12"/>
          </p:nvPr>
        </p:nvSpPr>
        <p:spPr/>
        <p:txBody>
          <a:bodyPr/>
          <a:lstStyle/>
          <a:p>
            <a:pPr>
              <a:defRPr/>
            </a:pPr>
            <a:fld id="{6EB5B06B-20EE-4610-97D0-4C562C049A53}" type="slidenum">
              <a:rPr lang="it-IT" smtClean="0"/>
              <a:pPr>
                <a:defRPr/>
              </a:pPr>
              <a:t>31</a:t>
            </a:fld>
            <a:endParaRPr lang="it-IT"/>
          </a:p>
        </p:txBody>
      </p:sp>
    </p:spTree>
    <p:extLst>
      <p:ext uri="{BB962C8B-B14F-4D97-AF65-F5344CB8AC3E}">
        <p14:creationId xmlns:p14="http://schemas.microsoft.com/office/powerpoint/2010/main" val="305698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10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down)">
                                      <p:cBhvr>
                                        <p:cTn id="12" dur="10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up)">
                                      <p:cBhvr>
                                        <p:cTn id="17"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9" grpId="0" animBg="1"/>
      <p:bldP spid="5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ChangeArrowheads="1"/>
          </p:cNvSpPr>
          <p:nvPr/>
        </p:nvSpPr>
        <p:spPr bwMode="auto">
          <a:xfrm>
            <a:off x="250825" y="908050"/>
            <a:ext cx="8229600" cy="36513"/>
          </a:xfrm>
          <a:prstGeom prst="rect">
            <a:avLst/>
          </a:prstGeom>
          <a:solidFill>
            <a:srgbClr val="006699"/>
          </a:solidFill>
          <a:ln w="9525">
            <a:noFill/>
            <a:miter lim="800000"/>
            <a:headEnd/>
            <a:tailEnd/>
          </a:ln>
        </p:spPr>
        <p:txBody>
          <a:bodyPr wrap="none" anchor="ctr"/>
          <a:lstStyle/>
          <a:p>
            <a:endParaRPr lang="it-IT"/>
          </a:p>
        </p:txBody>
      </p:sp>
      <p:sp>
        <p:nvSpPr>
          <p:cNvPr id="107522" name="Rectangle 3"/>
          <p:cNvSpPr>
            <a:spLocks noChangeArrowheads="1"/>
          </p:cNvSpPr>
          <p:nvPr/>
        </p:nvSpPr>
        <p:spPr bwMode="auto">
          <a:xfrm rot="5400000">
            <a:off x="-2461418" y="3407568"/>
            <a:ext cx="6096000" cy="36513"/>
          </a:xfrm>
          <a:prstGeom prst="rect">
            <a:avLst/>
          </a:prstGeom>
          <a:solidFill>
            <a:srgbClr val="006699"/>
          </a:solidFill>
          <a:ln w="9525">
            <a:noFill/>
            <a:miter lim="800000"/>
            <a:headEnd/>
            <a:tailEnd/>
          </a:ln>
        </p:spPr>
        <p:txBody>
          <a:bodyPr rot="10800000" vert="eaVert" wrap="none" anchor="ctr"/>
          <a:lstStyle/>
          <a:p>
            <a:endParaRPr lang="it-IT"/>
          </a:p>
        </p:txBody>
      </p:sp>
      <p:sp>
        <p:nvSpPr>
          <p:cNvPr id="107523" name="Rectangle 4"/>
          <p:cNvSpPr>
            <a:spLocks noChangeArrowheads="1"/>
          </p:cNvSpPr>
          <p:nvPr/>
        </p:nvSpPr>
        <p:spPr bwMode="auto">
          <a:xfrm flipH="1">
            <a:off x="7315200" y="6553200"/>
            <a:ext cx="1600200" cy="17463"/>
          </a:xfrm>
          <a:prstGeom prst="rect">
            <a:avLst/>
          </a:prstGeom>
          <a:solidFill>
            <a:srgbClr val="006699"/>
          </a:solidFill>
          <a:ln w="9525">
            <a:noFill/>
            <a:miter lim="800000"/>
            <a:headEnd/>
            <a:tailEnd/>
          </a:ln>
        </p:spPr>
        <p:txBody>
          <a:bodyPr wrap="none" anchor="ctr"/>
          <a:lstStyle/>
          <a:p>
            <a:pPr algn="ctr" eaLnBrk="0" hangingPunct="0"/>
            <a:endParaRPr lang="en-US" sz="2400">
              <a:latin typeface="Times" charset="0"/>
            </a:endParaRPr>
          </a:p>
        </p:txBody>
      </p:sp>
      <p:sp>
        <p:nvSpPr>
          <p:cNvPr id="107524" name="Rectangle 5"/>
          <p:cNvSpPr>
            <a:spLocks noChangeArrowheads="1"/>
          </p:cNvSpPr>
          <p:nvPr/>
        </p:nvSpPr>
        <p:spPr bwMode="auto">
          <a:xfrm rot="-5400000">
            <a:off x="8420894" y="6423819"/>
            <a:ext cx="685800" cy="17462"/>
          </a:xfrm>
          <a:prstGeom prst="rect">
            <a:avLst/>
          </a:prstGeom>
          <a:solidFill>
            <a:srgbClr val="006699"/>
          </a:solidFill>
          <a:ln w="9525">
            <a:noFill/>
            <a:miter lim="800000"/>
            <a:headEnd/>
            <a:tailEnd/>
          </a:ln>
        </p:spPr>
        <p:txBody>
          <a:bodyPr vert="eaVert" wrap="none" anchor="ctr"/>
          <a:lstStyle/>
          <a:p>
            <a:endParaRPr lang="it-IT"/>
          </a:p>
        </p:txBody>
      </p:sp>
      <p:sp>
        <p:nvSpPr>
          <p:cNvPr id="107525" name="Text Box 6"/>
          <p:cNvSpPr txBox="1">
            <a:spLocks noChangeArrowheads="1"/>
          </p:cNvSpPr>
          <p:nvPr/>
        </p:nvSpPr>
        <p:spPr bwMode="auto">
          <a:xfrm>
            <a:off x="4140200" y="1125538"/>
            <a:ext cx="184150" cy="336550"/>
          </a:xfrm>
          <a:prstGeom prst="rect">
            <a:avLst/>
          </a:prstGeom>
          <a:noFill/>
          <a:ln w="9525">
            <a:noFill/>
            <a:miter lim="800000"/>
            <a:headEnd/>
            <a:tailEnd/>
          </a:ln>
        </p:spPr>
        <p:txBody>
          <a:bodyPr wrap="none">
            <a:spAutoFit/>
          </a:bodyPr>
          <a:lstStyle/>
          <a:p>
            <a:pPr eaLnBrk="0" hangingPunct="0"/>
            <a:endParaRPr lang="en-US" sz="1600"/>
          </a:p>
        </p:txBody>
      </p:sp>
      <p:pic>
        <p:nvPicPr>
          <p:cNvPr id="107527" name="Picture 13"/>
          <p:cNvPicPr>
            <a:picLocks noChangeAspect="1" noChangeArrowheads="1"/>
          </p:cNvPicPr>
          <p:nvPr/>
        </p:nvPicPr>
        <p:blipFill>
          <a:blip r:embed="rId3" cstate="print"/>
          <a:srcRect/>
          <a:stretch>
            <a:fillRect/>
          </a:stretch>
        </p:blipFill>
        <p:spPr bwMode="auto">
          <a:xfrm>
            <a:off x="8201025" y="0"/>
            <a:ext cx="942975" cy="1171575"/>
          </a:xfrm>
          <a:prstGeom prst="rect">
            <a:avLst/>
          </a:prstGeom>
          <a:noFill/>
          <a:ln w="9525">
            <a:noFill/>
            <a:miter lim="800000"/>
            <a:headEnd/>
            <a:tailEnd/>
          </a:ln>
        </p:spPr>
      </p:pic>
      <p:sp>
        <p:nvSpPr>
          <p:cNvPr id="12" name="Text Box 9"/>
          <p:cNvSpPr txBox="1">
            <a:spLocks noChangeArrowheads="1"/>
          </p:cNvSpPr>
          <p:nvPr/>
        </p:nvSpPr>
        <p:spPr bwMode="auto">
          <a:xfrm>
            <a:off x="684213" y="333375"/>
            <a:ext cx="7129462" cy="457200"/>
          </a:xfrm>
          <a:prstGeom prst="rect">
            <a:avLst/>
          </a:prstGeom>
          <a:noFill/>
          <a:ln w="9525">
            <a:noFill/>
            <a:miter lim="800000"/>
            <a:headEnd/>
            <a:tailEnd/>
          </a:ln>
        </p:spPr>
        <p:txBody>
          <a:bodyPr>
            <a:spAutoFit/>
          </a:bodyPr>
          <a:lstStyle/>
          <a:p>
            <a:pPr>
              <a:spcBef>
                <a:spcPct val="50000"/>
              </a:spcBef>
            </a:pPr>
            <a:r>
              <a:rPr lang="it-IT" sz="2400" b="1" dirty="0">
                <a:solidFill>
                  <a:srgbClr val="006699"/>
                </a:solidFill>
                <a:latin typeface="Book Antiqua" pitchFamily="18" charset="0"/>
              </a:rPr>
              <a:t>La restituzione dei dati alle scuole</a:t>
            </a:r>
            <a:endParaRPr lang="it-IT" sz="2400" b="1" i="1" dirty="0">
              <a:solidFill>
                <a:srgbClr val="006699"/>
              </a:solidFill>
              <a:latin typeface="Book Antiqua" pitchFamily="18" charset="0"/>
            </a:endParaRPr>
          </a:p>
        </p:txBody>
      </p:sp>
      <p:pic>
        <p:nvPicPr>
          <p:cNvPr id="3" name="Immagine 2"/>
          <p:cNvPicPr>
            <a:picLocks noChangeAspect="1"/>
          </p:cNvPicPr>
          <p:nvPr/>
        </p:nvPicPr>
        <p:blipFill rotWithShape="1">
          <a:blip r:embed="rId4"/>
          <a:srcRect l="5936" t="-2686" r="36923" b="2686"/>
          <a:stretch/>
        </p:blipFill>
        <p:spPr>
          <a:xfrm>
            <a:off x="1285875" y="767665"/>
            <a:ext cx="3718173" cy="5250548"/>
          </a:xfrm>
          <a:prstGeom prst="rect">
            <a:avLst/>
          </a:prstGeom>
        </p:spPr>
      </p:pic>
      <p:sp>
        <p:nvSpPr>
          <p:cNvPr id="2" name="CasellaDiTesto 1"/>
          <p:cNvSpPr txBox="1"/>
          <p:nvPr/>
        </p:nvSpPr>
        <p:spPr>
          <a:xfrm>
            <a:off x="5429337" y="1062038"/>
            <a:ext cx="3384376" cy="5909310"/>
          </a:xfrm>
          <a:prstGeom prst="rect">
            <a:avLst/>
          </a:prstGeom>
          <a:noFill/>
        </p:spPr>
        <p:txBody>
          <a:bodyPr wrap="square" rtlCol="0">
            <a:spAutoFit/>
          </a:bodyPr>
          <a:lstStyle/>
          <a:p>
            <a:r>
              <a:rPr lang="it-IT" altLang="x-none" dirty="0">
                <a:latin typeface="Verdana" charset="0"/>
              </a:rPr>
              <a:t>L</a:t>
            </a:r>
            <a:r>
              <a:rPr lang="it-IT" altLang="en-US" dirty="0">
                <a:latin typeface="Verdana" charset="0"/>
              </a:rPr>
              <a:t>’</a:t>
            </a:r>
            <a:r>
              <a:rPr lang="it-IT" altLang="x-none" dirty="0">
                <a:latin typeface="Verdana" charset="0"/>
              </a:rPr>
              <a:t>effetto scuola è misurato rispetto all</a:t>
            </a:r>
            <a:r>
              <a:rPr lang="it-IT" altLang="en-US" dirty="0">
                <a:latin typeface="Verdana" charset="0"/>
              </a:rPr>
              <a:t>’</a:t>
            </a:r>
            <a:r>
              <a:rPr lang="it-IT" altLang="x-none" dirty="0">
                <a:latin typeface="Verdana" charset="0"/>
              </a:rPr>
              <a:t>effetto medio a livello nazionale, di macro-area e della regione di appartenenza. Ad esempio </a:t>
            </a:r>
            <a:r>
              <a:rPr lang="it-IT" altLang="x-none" i="1" dirty="0">
                <a:latin typeface="Verdana" charset="0"/>
              </a:rPr>
              <a:t>effetto scuola leggermente positivo </a:t>
            </a:r>
            <a:r>
              <a:rPr lang="it-IT" altLang="x-none" dirty="0">
                <a:latin typeface="Verdana" charset="0"/>
              </a:rPr>
              <a:t>vuol dire che date le caratteristiche individuali e aggregate degli studenti dell</a:t>
            </a:r>
            <a:r>
              <a:rPr lang="it-IT" altLang="en-US" dirty="0">
                <a:latin typeface="Verdana" charset="0"/>
              </a:rPr>
              <a:t>’</a:t>
            </a:r>
            <a:r>
              <a:rPr lang="it-IT" altLang="x-none" dirty="0">
                <a:latin typeface="Verdana" charset="0"/>
              </a:rPr>
              <a:t>istituzione scolastica, l</a:t>
            </a:r>
            <a:r>
              <a:rPr lang="it-IT" altLang="en-US" dirty="0">
                <a:latin typeface="Verdana" charset="0"/>
              </a:rPr>
              <a:t>’</a:t>
            </a:r>
            <a:r>
              <a:rPr lang="it-IT" altLang="x-none" dirty="0">
                <a:latin typeface="Verdana" charset="0"/>
              </a:rPr>
              <a:t>effetto scuola è più alto di quello medio nazionale, di macro-area e della regione: ciò significa che la scuola ottiene risultati medi più alti di quelli che ci si poteva aspettare in base alle caratteristiche della sua popolazione studentesca.</a:t>
            </a:r>
          </a:p>
          <a:p>
            <a:endParaRPr lang="it-IT" dirty="0"/>
          </a:p>
        </p:txBody>
      </p:sp>
      <p:sp>
        <p:nvSpPr>
          <p:cNvPr id="4" name="Segnaposto data 3">
            <a:extLst>
              <a:ext uri="{FF2B5EF4-FFF2-40B4-BE49-F238E27FC236}">
                <a16:creationId xmlns:a16="http://schemas.microsoft.com/office/drawing/2014/main" id="{FA5E1F9F-3CEB-4F39-8D0C-DEE43F3F0E69}"/>
              </a:ext>
            </a:extLst>
          </p:cNvPr>
          <p:cNvSpPr>
            <a:spLocks noGrp="1"/>
          </p:cNvSpPr>
          <p:nvPr>
            <p:ph type="dt" sz="half" idx="10"/>
          </p:nvPr>
        </p:nvSpPr>
        <p:spPr/>
        <p:txBody>
          <a:bodyPr/>
          <a:lstStyle/>
          <a:p>
            <a:pPr>
              <a:defRPr/>
            </a:pPr>
            <a:fld id="{D9B0F945-B6C4-4436-985E-4CCE39516D2F}" type="datetime1">
              <a:rPr lang="it-IT" smtClean="0"/>
              <a:t>09/11/2017</a:t>
            </a:fld>
            <a:endParaRPr lang="it-IT"/>
          </a:p>
        </p:txBody>
      </p:sp>
      <p:sp>
        <p:nvSpPr>
          <p:cNvPr id="5" name="Segnaposto piè di pagina 4">
            <a:extLst>
              <a:ext uri="{FF2B5EF4-FFF2-40B4-BE49-F238E27FC236}">
                <a16:creationId xmlns:a16="http://schemas.microsoft.com/office/drawing/2014/main" id="{D7A4FFAF-864D-4EC1-A884-62582981EF6D}"/>
              </a:ext>
            </a:extLst>
          </p:cNvPr>
          <p:cNvSpPr>
            <a:spLocks noGrp="1"/>
          </p:cNvSpPr>
          <p:nvPr>
            <p:ph type="ftr" sz="quarter" idx="11"/>
          </p:nvPr>
        </p:nvSpPr>
        <p:spPr/>
        <p:txBody>
          <a:bodyPr/>
          <a:lstStyle/>
          <a:p>
            <a:pPr>
              <a:defRPr/>
            </a:pPr>
            <a:r>
              <a:rPr lang="it-IT"/>
              <a:t>Aurelia Orlandoni</a:t>
            </a:r>
          </a:p>
        </p:txBody>
      </p:sp>
      <p:sp>
        <p:nvSpPr>
          <p:cNvPr id="6" name="Segnaposto numero diapositiva 5">
            <a:extLst>
              <a:ext uri="{FF2B5EF4-FFF2-40B4-BE49-F238E27FC236}">
                <a16:creationId xmlns:a16="http://schemas.microsoft.com/office/drawing/2014/main" id="{B3E7CC0C-83E1-4A72-ABED-AF4B6ABEB5AC}"/>
              </a:ext>
            </a:extLst>
          </p:cNvPr>
          <p:cNvSpPr>
            <a:spLocks noGrp="1"/>
          </p:cNvSpPr>
          <p:nvPr>
            <p:ph type="sldNum" sz="quarter" idx="12"/>
          </p:nvPr>
        </p:nvSpPr>
        <p:spPr/>
        <p:txBody>
          <a:bodyPr/>
          <a:lstStyle/>
          <a:p>
            <a:pPr>
              <a:defRPr/>
            </a:pPr>
            <a:fld id="{72E06A69-4745-41B6-BCEC-723F03C547AB}" type="slidenum">
              <a:rPr lang="it-IT" smtClean="0"/>
              <a:pPr>
                <a:defRPr/>
              </a:pPr>
              <a:t>32</a:t>
            </a:fld>
            <a:endParaRPr lang="it-IT"/>
          </a:p>
        </p:txBody>
      </p:sp>
    </p:spTree>
    <p:extLst>
      <p:ext uri="{BB962C8B-B14F-4D97-AF65-F5344CB8AC3E}">
        <p14:creationId xmlns:p14="http://schemas.microsoft.com/office/powerpoint/2010/main" val="938445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ChangeArrowheads="1"/>
          </p:cNvSpPr>
          <p:nvPr/>
        </p:nvSpPr>
        <p:spPr bwMode="auto">
          <a:xfrm>
            <a:off x="628650" y="5539125"/>
            <a:ext cx="4767263" cy="1323439"/>
          </a:xfrm>
          <a:prstGeom prst="rect">
            <a:avLst/>
          </a:prstGeom>
          <a:solidFill>
            <a:schemeClr val="accent6">
              <a:lumMod val="75000"/>
            </a:schemeClr>
          </a:solidFill>
          <a:ln w="9525" cap="rnd">
            <a:solidFill>
              <a:srgbClr val="0070C0"/>
            </a:solidFill>
            <a:prstDash val="sysDot"/>
            <a:miter lim="800000"/>
            <a:headEnd/>
            <a:tailEnd/>
          </a:ln>
        </p:spPr>
        <p:txBody>
          <a:bodyPr wrap="square" anchor="ct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r>
              <a:rPr lang="it-IT" altLang="x-none" sz="1600" dirty="0">
                <a:solidFill>
                  <a:srgbClr val="FF6600"/>
                </a:solidFill>
                <a:latin typeface="Verdana" charset="0"/>
              </a:rPr>
              <a:t>Nell</a:t>
            </a:r>
            <a:r>
              <a:rPr lang="it-IT" altLang="en-US" sz="1600" dirty="0">
                <a:solidFill>
                  <a:srgbClr val="FF6600"/>
                </a:solidFill>
                <a:latin typeface="Verdana" charset="0"/>
              </a:rPr>
              <a:t>’</a:t>
            </a:r>
            <a:r>
              <a:rPr lang="it-IT" altLang="x-none" sz="1600" dirty="0">
                <a:solidFill>
                  <a:srgbClr val="FF6600"/>
                </a:solidFill>
                <a:latin typeface="Verdana" charset="0"/>
              </a:rPr>
              <a:t>esempio 2, invece, l</a:t>
            </a:r>
            <a:r>
              <a:rPr lang="it-IT" altLang="en-US" sz="1600" dirty="0">
                <a:solidFill>
                  <a:srgbClr val="FF6600"/>
                </a:solidFill>
                <a:latin typeface="Verdana" charset="0"/>
              </a:rPr>
              <a:t>’</a:t>
            </a:r>
            <a:r>
              <a:rPr lang="it-IT" altLang="x-none" sz="1600" dirty="0">
                <a:solidFill>
                  <a:srgbClr val="FF6600"/>
                </a:solidFill>
                <a:latin typeface="Verdana" charset="0"/>
              </a:rPr>
              <a:t>effetto scuola non è adeguato e i risultati della scuola sono da migliorare in quanto inferiori rispetto a quelli dell</a:t>
            </a:r>
            <a:r>
              <a:rPr lang="it-IT" altLang="en-US" sz="1600" dirty="0">
                <a:solidFill>
                  <a:srgbClr val="FF6600"/>
                </a:solidFill>
                <a:latin typeface="Verdana" charset="0"/>
              </a:rPr>
              <a:t>’</a:t>
            </a:r>
            <a:r>
              <a:rPr lang="it-IT" altLang="x-none" sz="1600" dirty="0">
                <a:solidFill>
                  <a:srgbClr val="FF6600"/>
                </a:solidFill>
                <a:latin typeface="Verdana" charset="0"/>
              </a:rPr>
              <a:t>Italia nel suo complesso.</a:t>
            </a:r>
          </a:p>
        </p:txBody>
      </p:sp>
      <p:sp>
        <p:nvSpPr>
          <p:cNvPr id="94210" name="Text Box 6"/>
          <p:cNvSpPr txBox="1">
            <a:spLocks noChangeArrowheads="1"/>
          </p:cNvSpPr>
          <p:nvPr/>
        </p:nvSpPr>
        <p:spPr bwMode="auto">
          <a:xfrm>
            <a:off x="5035763" y="54272"/>
            <a:ext cx="4127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r>
              <a:rPr lang="it-IT" altLang="x-none" dirty="0">
                <a:solidFill>
                  <a:srgbClr val="0070C0"/>
                </a:solidFill>
              </a:rPr>
              <a:t>IL VALORE AGGIUNTO </a:t>
            </a:r>
            <a:endParaRPr lang="it-IT" altLang="x-none" sz="1200" b="0" dirty="0"/>
          </a:p>
        </p:txBody>
      </p:sp>
      <p:sp>
        <p:nvSpPr>
          <p:cNvPr id="94211" name="Segnaposto data 2"/>
          <p:cNvSpPr>
            <a:spLocks noGrp="1"/>
          </p:cNvSpPr>
          <p:nvPr>
            <p:ph type="dt" sz="quarter" idx="10"/>
          </p:nvPr>
        </p:nvSpPr>
        <p:spPr bwMode="auto">
          <a:xfrm>
            <a:off x="628650" y="6564313"/>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fld id="{33B89E0B-75DC-44CD-B9C6-57A1AFF15022}" type="datetime1">
              <a:rPr lang="it-IT" altLang="x-none" sz="800" b="0" smtClean="0">
                <a:solidFill>
                  <a:srgbClr val="898989"/>
                </a:solidFill>
              </a:rPr>
              <a:t>09/11/2017</a:t>
            </a:fld>
            <a:endParaRPr lang="it-IT" altLang="x-none" sz="800" b="0">
              <a:solidFill>
                <a:srgbClr val="898989"/>
              </a:solidFill>
            </a:endParaRPr>
          </a:p>
        </p:txBody>
      </p:sp>
      <p:sp>
        <p:nvSpPr>
          <p:cNvPr id="94214" name="CasellaDiTesto 2"/>
          <p:cNvSpPr txBox="1">
            <a:spLocks noChangeArrowheads="1"/>
          </p:cNvSpPr>
          <p:nvPr/>
        </p:nvSpPr>
        <p:spPr bwMode="auto">
          <a:xfrm>
            <a:off x="4919663" y="641350"/>
            <a:ext cx="1335087" cy="461963"/>
          </a:xfrm>
          <a:prstGeom prst="rect">
            <a:avLst/>
          </a:prstGeom>
          <a:noFill/>
          <a:ln w="190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a:r>
              <a:rPr lang="it-IT" altLang="x-none" sz="800">
                <a:solidFill>
                  <a:srgbClr val="008000"/>
                </a:solidFill>
                <a:latin typeface="Verdana" charset="0"/>
              </a:rPr>
              <a:t>in verde: indicatore di valore aggiunto positivo</a:t>
            </a:r>
            <a:endParaRPr lang="it-IT" altLang="x-none" sz="800">
              <a:solidFill>
                <a:srgbClr val="008000"/>
              </a:solidFill>
            </a:endParaRPr>
          </a:p>
        </p:txBody>
      </p:sp>
      <p:sp>
        <p:nvSpPr>
          <p:cNvPr id="94215" name="CasellaDiTesto 13"/>
          <p:cNvSpPr txBox="1">
            <a:spLocks noChangeArrowheads="1"/>
          </p:cNvSpPr>
          <p:nvPr/>
        </p:nvSpPr>
        <p:spPr bwMode="auto">
          <a:xfrm>
            <a:off x="5019675" y="2206625"/>
            <a:ext cx="1335088" cy="461963"/>
          </a:xfrm>
          <a:prstGeom prst="rect">
            <a:avLst/>
          </a:prstGeom>
          <a:noFill/>
          <a:ln w="190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algn="ctr"/>
            <a:r>
              <a:rPr lang="it-IT" altLang="x-none" sz="800">
                <a:solidFill>
                  <a:srgbClr val="FF0000"/>
                </a:solidFill>
                <a:latin typeface="Verdana" charset="0"/>
              </a:rPr>
              <a:t>in rosso: indicatore di valore aggiunto negativo</a:t>
            </a:r>
          </a:p>
        </p:txBody>
      </p:sp>
      <p:pic>
        <p:nvPicPr>
          <p:cNvPr id="94216" name="Immagin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98109"/>
            <a:ext cx="4565650" cy="331470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3" name="Immagine 11"/>
          <p:cNvPicPr>
            <a:picLocks noChangeAspect="1" noChangeArrowheads="1"/>
          </p:cNvPicPr>
          <p:nvPr/>
        </p:nvPicPr>
        <p:blipFill>
          <a:blip r:embed="rId4"/>
          <a:srcRect/>
          <a:stretch>
            <a:fillRect/>
          </a:stretch>
        </p:blipFill>
        <p:spPr bwMode="auto">
          <a:xfrm>
            <a:off x="4798673" y="2684462"/>
            <a:ext cx="3983038" cy="2563813"/>
          </a:xfrm>
          <a:prstGeom prst="rect">
            <a:avLst/>
          </a:prstGeom>
          <a:solidFill>
            <a:schemeClr val="bg1">
              <a:lumMod val="85000"/>
            </a:schemeClr>
          </a:solidFill>
          <a:ln>
            <a:noFill/>
          </a:ln>
        </p:spPr>
      </p:pic>
      <p:sp>
        <p:nvSpPr>
          <p:cNvPr id="5" name="Rettangolo 4"/>
          <p:cNvSpPr/>
          <p:nvPr/>
        </p:nvSpPr>
        <p:spPr>
          <a:xfrm>
            <a:off x="3224213" y="1060450"/>
            <a:ext cx="401637" cy="26511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it-IT" dirty="0"/>
              <a:t>1</a:t>
            </a:r>
          </a:p>
        </p:txBody>
      </p:sp>
      <p:sp>
        <p:nvSpPr>
          <p:cNvPr id="17" name="Ovale 16"/>
          <p:cNvSpPr/>
          <p:nvPr/>
        </p:nvSpPr>
        <p:spPr>
          <a:xfrm>
            <a:off x="3508099" y="3058206"/>
            <a:ext cx="411162" cy="384175"/>
          </a:xfrm>
          <a:prstGeom prst="ellipse">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18" name="Connettore 2 17"/>
          <p:cNvCxnSpPr>
            <a:stCxn id="17" idx="5"/>
          </p:cNvCxnSpPr>
          <p:nvPr/>
        </p:nvCxnSpPr>
        <p:spPr>
          <a:xfrm>
            <a:off x="3858936" y="3386819"/>
            <a:ext cx="3895725" cy="1646237"/>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2" name="Ovale 21"/>
          <p:cNvSpPr/>
          <p:nvPr/>
        </p:nvSpPr>
        <p:spPr>
          <a:xfrm>
            <a:off x="2873557" y="900387"/>
            <a:ext cx="409575" cy="384175"/>
          </a:xfrm>
          <a:prstGeom prst="ellipse">
            <a:avLst/>
          </a:prstGeom>
          <a:noFill/>
          <a:ln w="317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23" name="Connettore 2 22"/>
          <p:cNvCxnSpPr>
            <a:cxnSpLocks/>
            <a:stCxn id="22" idx="5"/>
          </p:cNvCxnSpPr>
          <p:nvPr/>
        </p:nvCxnSpPr>
        <p:spPr>
          <a:xfrm>
            <a:off x="3223151" y="1228301"/>
            <a:ext cx="3876362" cy="3804755"/>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4" name="Rettangolo 23"/>
          <p:cNvSpPr/>
          <p:nvPr/>
        </p:nvSpPr>
        <p:spPr>
          <a:xfrm>
            <a:off x="3222625" y="3232150"/>
            <a:ext cx="401638" cy="26511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it-IT" dirty="0"/>
              <a:t>2</a:t>
            </a:r>
          </a:p>
        </p:txBody>
      </p:sp>
      <p:sp>
        <p:nvSpPr>
          <p:cNvPr id="9" name="CasellaDiTesto 8">
            <a:extLst>
              <a:ext uri="{FF2B5EF4-FFF2-40B4-BE49-F238E27FC236}">
                <a16:creationId xmlns:a16="http://schemas.microsoft.com/office/drawing/2014/main" id="{65C18CAB-53FF-408C-94D8-6C1B804AB3C8}"/>
              </a:ext>
            </a:extLst>
          </p:cNvPr>
          <p:cNvSpPr txBox="1"/>
          <p:nvPr/>
        </p:nvSpPr>
        <p:spPr>
          <a:xfrm>
            <a:off x="6629400" y="1252079"/>
            <a:ext cx="2614612" cy="1384995"/>
          </a:xfrm>
          <a:prstGeom prst="rect">
            <a:avLst/>
          </a:prstGeom>
          <a:noFill/>
        </p:spPr>
        <p:txBody>
          <a:bodyPr wrap="square" rtlCol="0">
            <a:spAutoFit/>
          </a:bodyPr>
          <a:lstStyle/>
          <a:p>
            <a:r>
              <a:rPr lang="it-IT" altLang="x-none" sz="1400" b="1" dirty="0">
                <a:solidFill>
                  <a:srgbClr val="0070C0"/>
                </a:solidFill>
                <a:latin typeface="Arial" panose="020B0604020202020204" pitchFamily="34" charset="0"/>
                <a:cs typeface="Arial" panose="020B0604020202020204" pitchFamily="34" charset="0"/>
              </a:rPr>
              <a:t>La tabella rappresenta la legenda della tavola: all</a:t>
            </a:r>
            <a:r>
              <a:rPr lang="it-IT" altLang="en-US" sz="1400" b="1" dirty="0">
                <a:solidFill>
                  <a:srgbClr val="0070C0"/>
                </a:solidFill>
                <a:latin typeface="Arial" panose="020B0604020202020204" pitchFamily="34" charset="0"/>
                <a:cs typeface="Arial" panose="020B0604020202020204" pitchFamily="34" charset="0"/>
              </a:rPr>
              <a:t>’</a:t>
            </a:r>
            <a:r>
              <a:rPr lang="it-IT" altLang="x-none" sz="1400" b="1" dirty="0">
                <a:solidFill>
                  <a:srgbClr val="0070C0"/>
                </a:solidFill>
                <a:latin typeface="Arial" panose="020B0604020202020204" pitchFamily="34" charset="0"/>
                <a:cs typeface="Arial" panose="020B0604020202020204" pitchFamily="34" charset="0"/>
              </a:rPr>
              <a:t>interno di ogni sua casella c</a:t>
            </a:r>
            <a:r>
              <a:rPr lang="it-IT" altLang="en-US" sz="1400" b="1" dirty="0">
                <a:solidFill>
                  <a:srgbClr val="0070C0"/>
                </a:solidFill>
                <a:latin typeface="Arial" panose="020B0604020202020204" pitchFamily="34" charset="0"/>
                <a:cs typeface="Arial" panose="020B0604020202020204" pitchFamily="34" charset="0"/>
              </a:rPr>
              <a:t>’</a:t>
            </a:r>
            <a:r>
              <a:rPr lang="it-IT" altLang="x-none" sz="1400" b="1" dirty="0">
                <a:solidFill>
                  <a:srgbClr val="0070C0"/>
                </a:solidFill>
                <a:latin typeface="Arial" panose="020B0604020202020204" pitchFamily="34" charset="0"/>
                <a:cs typeface="Arial" panose="020B0604020202020204" pitchFamily="34" charset="0"/>
              </a:rPr>
              <a:t>è la spiegazione corrispondente al risultato presente nella tavola. </a:t>
            </a:r>
          </a:p>
        </p:txBody>
      </p:sp>
      <p:sp>
        <p:nvSpPr>
          <p:cNvPr id="10" name="CasellaDiTesto 9">
            <a:extLst>
              <a:ext uri="{FF2B5EF4-FFF2-40B4-BE49-F238E27FC236}">
                <a16:creationId xmlns:a16="http://schemas.microsoft.com/office/drawing/2014/main" id="{EEE5F0A8-68DE-4CAE-B834-46E508543BF9}"/>
              </a:ext>
            </a:extLst>
          </p:cNvPr>
          <p:cNvSpPr txBox="1"/>
          <p:nvPr/>
        </p:nvSpPr>
        <p:spPr>
          <a:xfrm>
            <a:off x="122858" y="3537797"/>
            <a:ext cx="4675815" cy="1569660"/>
          </a:xfrm>
          <a:prstGeom prst="rect">
            <a:avLst/>
          </a:prstGeom>
          <a:solidFill>
            <a:schemeClr val="accent2">
              <a:lumMod val="40000"/>
              <a:lumOff val="60000"/>
            </a:schemeClr>
          </a:solidFill>
        </p:spPr>
        <p:txBody>
          <a:bodyPr wrap="square" rtlCol="0">
            <a:spAutoFit/>
          </a:bodyPr>
          <a:lstStyle/>
          <a:p>
            <a:r>
              <a:rPr lang="it-IT" altLang="x-none" sz="1600" b="1" dirty="0">
                <a:solidFill>
                  <a:srgbClr val="7030A0"/>
                </a:solidFill>
                <a:latin typeface="Arial" panose="020B0604020202020204" pitchFamily="34" charset="0"/>
                <a:cs typeface="Arial" panose="020B0604020202020204" pitchFamily="34" charset="0"/>
              </a:rPr>
              <a:t>Nell</a:t>
            </a:r>
            <a:r>
              <a:rPr lang="it-IT" altLang="en-US" sz="1600" b="1" dirty="0">
                <a:solidFill>
                  <a:srgbClr val="7030A0"/>
                </a:solidFill>
                <a:latin typeface="Arial" panose="020B0604020202020204" pitchFamily="34" charset="0"/>
                <a:cs typeface="Arial" panose="020B0604020202020204" pitchFamily="34" charset="0"/>
              </a:rPr>
              <a:t>’</a:t>
            </a:r>
            <a:r>
              <a:rPr lang="it-IT" altLang="x-none" sz="1600" b="1" dirty="0">
                <a:solidFill>
                  <a:srgbClr val="7030A0"/>
                </a:solidFill>
                <a:latin typeface="Arial" panose="020B0604020202020204" pitchFamily="34" charset="0"/>
                <a:cs typeface="Arial" panose="020B0604020202020204" pitchFamily="34" charset="0"/>
              </a:rPr>
              <a:t>esempio 1, l</a:t>
            </a:r>
            <a:r>
              <a:rPr lang="it-IT" altLang="en-US" sz="1600" b="1" dirty="0">
                <a:solidFill>
                  <a:srgbClr val="7030A0"/>
                </a:solidFill>
                <a:latin typeface="Arial" panose="020B0604020202020204" pitchFamily="34" charset="0"/>
                <a:cs typeface="Arial" panose="020B0604020202020204" pitchFamily="34" charset="0"/>
              </a:rPr>
              <a:t>’</a:t>
            </a:r>
            <a:r>
              <a:rPr lang="it-IT" altLang="x-none" sz="1600" b="1" dirty="0">
                <a:solidFill>
                  <a:srgbClr val="7030A0"/>
                </a:solidFill>
                <a:latin typeface="Arial" panose="020B0604020202020204" pitchFamily="34" charset="0"/>
                <a:cs typeface="Arial" panose="020B0604020202020204" pitchFamily="34" charset="0"/>
              </a:rPr>
              <a:t>istituzione scolastica presenta un apporto della scuola (effetto scuola) pari alla media nazionale, ma i punteggi osservati, rispetto alla sua regione di appartenenza, sono al disotto della media regionale, quindi da migliorare.</a:t>
            </a:r>
            <a:endParaRPr lang="it-IT" sz="1600" b="1" dirty="0">
              <a:solidFill>
                <a:srgbClr val="7030A0"/>
              </a:solidFill>
              <a:latin typeface="Arial" panose="020B0604020202020204" pitchFamily="34" charset="0"/>
              <a:cs typeface="Arial" panose="020B0604020202020204" pitchFamily="34" charset="0"/>
            </a:endParaRPr>
          </a:p>
        </p:txBody>
      </p:sp>
      <p:sp>
        <p:nvSpPr>
          <p:cNvPr id="11" name="Segnaposto piè di pagina 10">
            <a:extLst>
              <a:ext uri="{FF2B5EF4-FFF2-40B4-BE49-F238E27FC236}">
                <a16:creationId xmlns:a16="http://schemas.microsoft.com/office/drawing/2014/main" id="{1C174B10-942A-4268-B2CD-7FABA581C0A9}"/>
              </a:ext>
            </a:extLst>
          </p:cNvPr>
          <p:cNvSpPr>
            <a:spLocks noGrp="1"/>
          </p:cNvSpPr>
          <p:nvPr>
            <p:ph type="ftr" sz="quarter" idx="11"/>
          </p:nvPr>
        </p:nvSpPr>
        <p:spPr/>
        <p:txBody>
          <a:bodyPr/>
          <a:lstStyle/>
          <a:p>
            <a:pPr>
              <a:defRPr/>
            </a:pPr>
            <a:r>
              <a:rPr lang="it-IT"/>
              <a:t>Aurelia Orlandoni</a:t>
            </a:r>
          </a:p>
        </p:txBody>
      </p:sp>
      <p:sp>
        <p:nvSpPr>
          <p:cNvPr id="12" name="Segnaposto numero diapositiva 11">
            <a:extLst>
              <a:ext uri="{FF2B5EF4-FFF2-40B4-BE49-F238E27FC236}">
                <a16:creationId xmlns:a16="http://schemas.microsoft.com/office/drawing/2014/main" id="{C04A1C97-0401-42E5-A20C-C61B1D7830BF}"/>
              </a:ext>
            </a:extLst>
          </p:cNvPr>
          <p:cNvSpPr>
            <a:spLocks noGrp="1"/>
          </p:cNvSpPr>
          <p:nvPr>
            <p:ph type="sldNum" sz="quarter" idx="12"/>
          </p:nvPr>
        </p:nvSpPr>
        <p:spPr/>
        <p:txBody>
          <a:bodyPr/>
          <a:lstStyle/>
          <a:p>
            <a:pPr>
              <a:defRPr/>
            </a:pPr>
            <a:fld id="{6EB5B06B-20EE-4610-97D0-4C562C049A53}" type="slidenum">
              <a:rPr lang="it-IT" smtClean="0"/>
              <a:pPr>
                <a:defRPr/>
              </a:pPr>
              <a:t>33</a:t>
            </a:fld>
            <a:endParaRPr lang="it-IT"/>
          </a:p>
        </p:txBody>
      </p:sp>
    </p:spTree>
    <p:extLst>
      <p:ext uri="{BB962C8B-B14F-4D97-AF65-F5344CB8AC3E}">
        <p14:creationId xmlns:p14="http://schemas.microsoft.com/office/powerpoint/2010/main" val="219805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4209"/>
                                        </p:tgtEl>
                                        <p:attrNameLst>
                                          <p:attrName>style.visibility</p:attrName>
                                        </p:attrNameLst>
                                      </p:cBhvr>
                                      <p:to>
                                        <p:strVal val="visible"/>
                                      </p:to>
                                    </p:set>
                                    <p:animEffect transition="in" filter="fade">
                                      <p:cBhvr>
                                        <p:cTn id="15" dur="500"/>
                                        <p:tgtEl>
                                          <p:spTgt spid="94209"/>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0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a:xfrm>
            <a:off x="457200" y="116632"/>
            <a:ext cx="8229600" cy="633412"/>
          </a:xfrm>
        </p:spPr>
        <p:txBody>
          <a:bodyPr/>
          <a:lstStyle/>
          <a:p>
            <a:pPr algn="ctr" eaLnBrk="1" hangingPunct="1"/>
            <a:r>
              <a:rPr lang="it-IT" sz="2800" b="1" dirty="0">
                <a:solidFill>
                  <a:srgbClr val="0679A3"/>
                </a:solidFill>
                <a:latin typeface="Calibri" charset="0"/>
              </a:rPr>
              <a:t>EFFETTO SCUOLA</a:t>
            </a:r>
          </a:p>
        </p:txBody>
      </p:sp>
      <p:sp>
        <p:nvSpPr>
          <p:cNvPr id="4" name="Rettangolo 3"/>
          <p:cNvSpPr/>
          <p:nvPr/>
        </p:nvSpPr>
        <p:spPr>
          <a:xfrm>
            <a:off x="323850" y="860648"/>
            <a:ext cx="8569325" cy="369332"/>
          </a:xfrm>
          <a:prstGeom prst="rect">
            <a:avLst/>
          </a:prstGeom>
        </p:spPr>
        <p:txBody>
          <a:bodyPr>
            <a:spAutoFit/>
          </a:bodyPr>
          <a:lstStyle/>
          <a:p>
            <a:pPr>
              <a:defRPr/>
            </a:pPr>
            <a:r>
              <a:rPr lang="it-IT" dirty="0"/>
              <a:t> </a:t>
            </a:r>
            <a:endParaRPr lang="it-IT" sz="2000" dirty="0"/>
          </a:p>
        </p:txBody>
      </p:sp>
      <p:sp>
        <p:nvSpPr>
          <p:cNvPr id="3" name="Segnaposto data 2"/>
          <p:cNvSpPr>
            <a:spLocks noGrp="1"/>
          </p:cNvSpPr>
          <p:nvPr>
            <p:ph type="dt" sz="half" idx="10"/>
          </p:nvPr>
        </p:nvSpPr>
        <p:spPr/>
        <p:txBody>
          <a:bodyPr/>
          <a:lstStyle/>
          <a:p>
            <a:pPr>
              <a:defRPr/>
            </a:pPr>
            <a:fld id="{CBBCBDEF-E8C2-45DF-8BDF-690EF8518DD9}" type="datetime1">
              <a:rPr lang="it-IT" smtClean="0"/>
              <a:t>09/11/2017</a:t>
            </a:fld>
            <a:endParaRPr lang="it-IT"/>
          </a:p>
        </p:txBody>
      </p:sp>
      <p:sp>
        <p:nvSpPr>
          <p:cNvPr id="5" name="Segnaposto piè di pagina 4"/>
          <p:cNvSpPr>
            <a:spLocks noGrp="1"/>
          </p:cNvSpPr>
          <p:nvPr>
            <p:ph type="ftr" sz="quarter" idx="11"/>
          </p:nvPr>
        </p:nvSpPr>
        <p:spPr/>
        <p:txBody>
          <a:bodyPr/>
          <a:lstStyle/>
          <a:p>
            <a:pPr>
              <a:defRPr/>
            </a:pPr>
            <a:r>
              <a:rPr lang="it-IT"/>
              <a:t>Aurelia Orlandoni</a:t>
            </a:r>
          </a:p>
        </p:txBody>
      </p:sp>
      <p:sp>
        <p:nvSpPr>
          <p:cNvPr id="6" name="Segnaposto numero diapositiva 5"/>
          <p:cNvSpPr>
            <a:spLocks noGrp="1"/>
          </p:cNvSpPr>
          <p:nvPr>
            <p:ph type="sldNum" sz="quarter" idx="12"/>
          </p:nvPr>
        </p:nvSpPr>
        <p:spPr/>
        <p:txBody>
          <a:bodyPr/>
          <a:lstStyle/>
          <a:p>
            <a:pPr>
              <a:defRPr/>
            </a:pPr>
            <a:fld id="{72E06A69-4745-41B6-BCEC-723F03C547AB}" type="slidenum">
              <a:rPr lang="it-IT" smtClean="0"/>
              <a:pPr>
                <a:defRPr/>
              </a:pPr>
              <a:t>34</a:t>
            </a:fld>
            <a:endParaRPr lang="it-IT"/>
          </a:p>
        </p:txBody>
      </p:sp>
      <p:pic>
        <p:nvPicPr>
          <p:cNvPr id="9" name="Immagine 8">
            <a:extLst>
              <a:ext uri="{FF2B5EF4-FFF2-40B4-BE49-F238E27FC236}">
                <a16:creationId xmlns:a16="http://schemas.microsoft.com/office/drawing/2014/main" id="{3CB763FB-42D0-43CA-A4E1-06C96328D9F3}"/>
              </a:ext>
            </a:extLst>
          </p:cNvPr>
          <p:cNvPicPr/>
          <p:nvPr/>
        </p:nvPicPr>
        <p:blipFill>
          <a:blip r:embed="rId2"/>
          <a:stretch>
            <a:fillRect/>
          </a:stretch>
        </p:blipFill>
        <p:spPr>
          <a:xfrm>
            <a:off x="0" y="579457"/>
            <a:ext cx="8401038" cy="4536504"/>
          </a:xfrm>
          <a:prstGeom prst="rect">
            <a:avLst/>
          </a:prstGeom>
        </p:spPr>
      </p:pic>
      <p:pic>
        <p:nvPicPr>
          <p:cNvPr id="10" name="Immagine 9">
            <a:extLst>
              <a:ext uri="{FF2B5EF4-FFF2-40B4-BE49-F238E27FC236}">
                <a16:creationId xmlns:a16="http://schemas.microsoft.com/office/drawing/2014/main" id="{1727FC07-E2C7-4563-A674-00882E55CC26}"/>
              </a:ext>
            </a:extLst>
          </p:cNvPr>
          <p:cNvPicPr/>
          <p:nvPr/>
        </p:nvPicPr>
        <p:blipFill>
          <a:blip r:embed="rId3"/>
          <a:stretch>
            <a:fillRect/>
          </a:stretch>
        </p:blipFill>
        <p:spPr>
          <a:xfrm>
            <a:off x="107504" y="2847710"/>
            <a:ext cx="8796454" cy="3913115"/>
          </a:xfrm>
          <a:prstGeom prst="rect">
            <a:avLst/>
          </a:prstGeom>
        </p:spPr>
      </p:pic>
    </p:spTree>
    <p:extLst>
      <p:ext uri="{BB962C8B-B14F-4D97-AF65-F5344CB8AC3E}">
        <p14:creationId xmlns:p14="http://schemas.microsoft.com/office/powerpoint/2010/main" val="51239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23850" y="860648"/>
            <a:ext cx="8569325" cy="369332"/>
          </a:xfrm>
          <a:prstGeom prst="rect">
            <a:avLst/>
          </a:prstGeom>
        </p:spPr>
        <p:txBody>
          <a:bodyPr>
            <a:spAutoFit/>
          </a:bodyPr>
          <a:lstStyle/>
          <a:p>
            <a:pPr>
              <a:defRPr/>
            </a:pPr>
            <a:r>
              <a:rPr lang="it-IT" dirty="0"/>
              <a:t> </a:t>
            </a:r>
            <a:endParaRPr lang="it-IT" sz="2000" dirty="0"/>
          </a:p>
        </p:txBody>
      </p:sp>
      <p:sp>
        <p:nvSpPr>
          <p:cNvPr id="3" name="Segnaposto data 2"/>
          <p:cNvSpPr>
            <a:spLocks noGrp="1"/>
          </p:cNvSpPr>
          <p:nvPr>
            <p:ph type="dt" sz="half" idx="10"/>
          </p:nvPr>
        </p:nvSpPr>
        <p:spPr/>
        <p:txBody>
          <a:bodyPr/>
          <a:lstStyle/>
          <a:p>
            <a:pPr>
              <a:defRPr/>
            </a:pPr>
            <a:fld id="{055820CB-8F05-477E-B176-FDC50A421F98}" type="datetime1">
              <a:rPr lang="it-IT" smtClean="0"/>
              <a:t>09/11/2017</a:t>
            </a:fld>
            <a:endParaRPr lang="it-IT"/>
          </a:p>
        </p:txBody>
      </p:sp>
      <p:sp>
        <p:nvSpPr>
          <p:cNvPr id="5" name="Segnaposto piè di pagina 4"/>
          <p:cNvSpPr>
            <a:spLocks noGrp="1"/>
          </p:cNvSpPr>
          <p:nvPr>
            <p:ph type="ftr" sz="quarter" idx="11"/>
          </p:nvPr>
        </p:nvSpPr>
        <p:spPr/>
        <p:txBody>
          <a:bodyPr/>
          <a:lstStyle/>
          <a:p>
            <a:pPr>
              <a:defRPr/>
            </a:pPr>
            <a:r>
              <a:rPr lang="it-IT"/>
              <a:t>Aurelia Orlandoni</a:t>
            </a:r>
          </a:p>
        </p:txBody>
      </p:sp>
      <p:sp>
        <p:nvSpPr>
          <p:cNvPr id="6" name="Segnaposto numero diapositiva 5"/>
          <p:cNvSpPr>
            <a:spLocks noGrp="1"/>
          </p:cNvSpPr>
          <p:nvPr>
            <p:ph type="sldNum" sz="quarter" idx="12"/>
          </p:nvPr>
        </p:nvSpPr>
        <p:spPr/>
        <p:txBody>
          <a:bodyPr/>
          <a:lstStyle/>
          <a:p>
            <a:pPr>
              <a:defRPr/>
            </a:pPr>
            <a:fld id="{72E06A69-4745-41B6-BCEC-723F03C547AB}" type="slidenum">
              <a:rPr lang="it-IT" smtClean="0"/>
              <a:pPr>
                <a:defRPr/>
              </a:pPr>
              <a:t>35</a:t>
            </a:fld>
            <a:endParaRPr lang="it-IT"/>
          </a:p>
        </p:txBody>
      </p:sp>
      <p:sp>
        <p:nvSpPr>
          <p:cNvPr id="11" name="Rectangle 2">
            <a:extLst>
              <a:ext uri="{FF2B5EF4-FFF2-40B4-BE49-F238E27FC236}">
                <a16:creationId xmlns:a16="http://schemas.microsoft.com/office/drawing/2014/main" id="{F0569644-2B6D-499C-B953-393E10F22204}"/>
              </a:ext>
            </a:extLst>
          </p:cNvPr>
          <p:cNvSpPr txBox="1">
            <a:spLocks/>
          </p:cNvSpPr>
          <p:nvPr/>
        </p:nvSpPr>
        <p:spPr>
          <a:xfrm>
            <a:off x="493712" y="227236"/>
            <a:ext cx="8229600" cy="63341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fontAlgn="auto">
              <a:spcAft>
                <a:spcPts val="0"/>
              </a:spcAft>
            </a:pPr>
            <a:r>
              <a:rPr lang="it-IT" b="1" dirty="0">
                <a:solidFill>
                  <a:srgbClr val="0679A3"/>
                </a:solidFill>
                <a:latin typeface="Calibri" charset="0"/>
              </a:rPr>
              <a:t>EFFETTO SCUOLA</a:t>
            </a:r>
          </a:p>
        </p:txBody>
      </p:sp>
      <p:pic>
        <p:nvPicPr>
          <p:cNvPr id="12" name="Immagine 11">
            <a:extLst>
              <a:ext uri="{FF2B5EF4-FFF2-40B4-BE49-F238E27FC236}">
                <a16:creationId xmlns:a16="http://schemas.microsoft.com/office/drawing/2014/main" id="{B9027F06-58BF-41F5-83F0-C62369BE7B00}"/>
              </a:ext>
            </a:extLst>
          </p:cNvPr>
          <p:cNvPicPr/>
          <p:nvPr/>
        </p:nvPicPr>
        <p:blipFill rotWithShape="1">
          <a:blip r:embed="rId2"/>
          <a:srcRect t="4237"/>
          <a:stretch/>
        </p:blipFill>
        <p:spPr>
          <a:xfrm>
            <a:off x="107504" y="860648"/>
            <a:ext cx="9036496" cy="5424474"/>
          </a:xfrm>
          <a:prstGeom prst="rect">
            <a:avLst/>
          </a:prstGeom>
        </p:spPr>
      </p:pic>
    </p:spTree>
    <p:extLst>
      <p:ext uri="{BB962C8B-B14F-4D97-AF65-F5344CB8AC3E}">
        <p14:creationId xmlns:p14="http://schemas.microsoft.com/office/powerpoint/2010/main" val="2025911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a:xfrm>
            <a:off x="457200" y="116632"/>
            <a:ext cx="8229600" cy="633412"/>
          </a:xfrm>
        </p:spPr>
        <p:txBody>
          <a:bodyPr/>
          <a:lstStyle/>
          <a:p>
            <a:pPr algn="ctr" eaLnBrk="1" hangingPunct="1"/>
            <a:r>
              <a:rPr lang="it-IT" sz="2800" b="1" dirty="0">
                <a:solidFill>
                  <a:srgbClr val="0679A3"/>
                </a:solidFill>
                <a:latin typeface="Calibri" charset="0"/>
              </a:rPr>
              <a:t>EFFETTO SCUOLA</a:t>
            </a:r>
          </a:p>
        </p:txBody>
      </p:sp>
      <p:sp>
        <p:nvSpPr>
          <p:cNvPr id="4" name="Rettangolo 3"/>
          <p:cNvSpPr/>
          <p:nvPr/>
        </p:nvSpPr>
        <p:spPr>
          <a:xfrm>
            <a:off x="323850" y="860648"/>
            <a:ext cx="8569325" cy="369332"/>
          </a:xfrm>
          <a:prstGeom prst="rect">
            <a:avLst/>
          </a:prstGeom>
        </p:spPr>
        <p:txBody>
          <a:bodyPr>
            <a:spAutoFit/>
          </a:bodyPr>
          <a:lstStyle/>
          <a:p>
            <a:pPr>
              <a:defRPr/>
            </a:pPr>
            <a:r>
              <a:rPr lang="it-IT" dirty="0"/>
              <a:t> </a:t>
            </a:r>
            <a:endParaRPr lang="it-IT" sz="2000" dirty="0"/>
          </a:p>
        </p:txBody>
      </p:sp>
      <p:sp>
        <p:nvSpPr>
          <p:cNvPr id="3" name="Segnaposto data 2"/>
          <p:cNvSpPr>
            <a:spLocks noGrp="1"/>
          </p:cNvSpPr>
          <p:nvPr>
            <p:ph type="dt" sz="half" idx="10"/>
          </p:nvPr>
        </p:nvSpPr>
        <p:spPr/>
        <p:txBody>
          <a:bodyPr/>
          <a:lstStyle/>
          <a:p>
            <a:pPr>
              <a:defRPr/>
            </a:pPr>
            <a:fld id="{C6C60BF3-154F-4D66-9BE0-B641C3790BD3}" type="datetime1">
              <a:rPr lang="it-IT" smtClean="0"/>
              <a:t>09/11/2017</a:t>
            </a:fld>
            <a:endParaRPr lang="it-IT"/>
          </a:p>
        </p:txBody>
      </p:sp>
      <p:sp>
        <p:nvSpPr>
          <p:cNvPr id="5" name="Segnaposto piè di pagina 4"/>
          <p:cNvSpPr>
            <a:spLocks noGrp="1"/>
          </p:cNvSpPr>
          <p:nvPr>
            <p:ph type="ftr" sz="quarter" idx="11"/>
          </p:nvPr>
        </p:nvSpPr>
        <p:spPr/>
        <p:txBody>
          <a:bodyPr/>
          <a:lstStyle/>
          <a:p>
            <a:pPr>
              <a:defRPr/>
            </a:pPr>
            <a:r>
              <a:rPr lang="it-IT"/>
              <a:t>Aurelia Orlandoni</a:t>
            </a:r>
          </a:p>
        </p:txBody>
      </p:sp>
      <p:sp>
        <p:nvSpPr>
          <p:cNvPr id="6" name="Segnaposto numero diapositiva 5"/>
          <p:cNvSpPr>
            <a:spLocks noGrp="1"/>
          </p:cNvSpPr>
          <p:nvPr>
            <p:ph type="sldNum" sz="quarter" idx="12"/>
          </p:nvPr>
        </p:nvSpPr>
        <p:spPr/>
        <p:txBody>
          <a:bodyPr/>
          <a:lstStyle/>
          <a:p>
            <a:pPr>
              <a:defRPr/>
            </a:pPr>
            <a:fld id="{72E06A69-4745-41B6-BCEC-723F03C547AB}" type="slidenum">
              <a:rPr lang="it-IT" smtClean="0"/>
              <a:pPr>
                <a:defRPr/>
              </a:pPr>
              <a:t>36</a:t>
            </a:fld>
            <a:endParaRPr lang="it-IT"/>
          </a:p>
        </p:txBody>
      </p:sp>
      <p:pic>
        <p:nvPicPr>
          <p:cNvPr id="11" name="Immagine 10">
            <a:extLst>
              <a:ext uri="{FF2B5EF4-FFF2-40B4-BE49-F238E27FC236}">
                <a16:creationId xmlns:a16="http://schemas.microsoft.com/office/drawing/2014/main" id="{E500ACBE-C1C5-4652-9941-AFF5733BCB12}"/>
              </a:ext>
            </a:extLst>
          </p:cNvPr>
          <p:cNvPicPr/>
          <p:nvPr/>
        </p:nvPicPr>
        <p:blipFill>
          <a:blip r:embed="rId2"/>
          <a:stretch>
            <a:fillRect/>
          </a:stretch>
        </p:blipFill>
        <p:spPr>
          <a:xfrm>
            <a:off x="107504" y="730899"/>
            <a:ext cx="8579296" cy="4248956"/>
          </a:xfrm>
          <a:prstGeom prst="rect">
            <a:avLst/>
          </a:prstGeom>
        </p:spPr>
      </p:pic>
      <p:pic>
        <p:nvPicPr>
          <p:cNvPr id="12" name="Immagine 11">
            <a:extLst>
              <a:ext uri="{FF2B5EF4-FFF2-40B4-BE49-F238E27FC236}">
                <a16:creationId xmlns:a16="http://schemas.microsoft.com/office/drawing/2014/main" id="{2BFB7DE3-552F-46A5-B37F-9A561E5F6D0B}"/>
              </a:ext>
            </a:extLst>
          </p:cNvPr>
          <p:cNvPicPr/>
          <p:nvPr/>
        </p:nvPicPr>
        <p:blipFill>
          <a:blip r:embed="rId3"/>
          <a:stretch>
            <a:fillRect/>
          </a:stretch>
        </p:blipFill>
        <p:spPr>
          <a:xfrm>
            <a:off x="107504" y="2847918"/>
            <a:ext cx="9036496" cy="3912907"/>
          </a:xfrm>
          <a:prstGeom prst="rect">
            <a:avLst/>
          </a:prstGeom>
        </p:spPr>
      </p:pic>
    </p:spTree>
    <p:extLst>
      <p:ext uri="{BB962C8B-B14F-4D97-AF65-F5344CB8AC3E}">
        <p14:creationId xmlns:p14="http://schemas.microsoft.com/office/powerpoint/2010/main" val="249995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23850" y="860648"/>
            <a:ext cx="8569325" cy="369332"/>
          </a:xfrm>
          <a:prstGeom prst="rect">
            <a:avLst/>
          </a:prstGeom>
        </p:spPr>
        <p:txBody>
          <a:bodyPr>
            <a:spAutoFit/>
          </a:bodyPr>
          <a:lstStyle/>
          <a:p>
            <a:pPr>
              <a:defRPr/>
            </a:pPr>
            <a:r>
              <a:rPr lang="it-IT" dirty="0"/>
              <a:t> </a:t>
            </a:r>
            <a:endParaRPr lang="it-IT" sz="2000" dirty="0"/>
          </a:p>
        </p:txBody>
      </p:sp>
      <p:sp>
        <p:nvSpPr>
          <p:cNvPr id="3" name="Segnaposto data 2"/>
          <p:cNvSpPr>
            <a:spLocks noGrp="1"/>
          </p:cNvSpPr>
          <p:nvPr>
            <p:ph type="dt" sz="half" idx="10"/>
          </p:nvPr>
        </p:nvSpPr>
        <p:spPr/>
        <p:txBody>
          <a:bodyPr/>
          <a:lstStyle/>
          <a:p>
            <a:pPr>
              <a:defRPr/>
            </a:pPr>
            <a:fld id="{055820CB-8F05-477E-B176-FDC50A421F98}" type="datetime1">
              <a:rPr lang="it-IT" smtClean="0"/>
              <a:t>09/11/2017</a:t>
            </a:fld>
            <a:endParaRPr lang="it-IT"/>
          </a:p>
        </p:txBody>
      </p:sp>
      <p:sp>
        <p:nvSpPr>
          <p:cNvPr id="5" name="Segnaposto piè di pagina 4"/>
          <p:cNvSpPr>
            <a:spLocks noGrp="1"/>
          </p:cNvSpPr>
          <p:nvPr>
            <p:ph type="ftr" sz="quarter" idx="11"/>
          </p:nvPr>
        </p:nvSpPr>
        <p:spPr/>
        <p:txBody>
          <a:bodyPr/>
          <a:lstStyle/>
          <a:p>
            <a:pPr>
              <a:defRPr/>
            </a:pPr>
            <a:r>
              <a:rPr lang="it-IT"/>
              <a:t>Aurelia Orlandoni</a:t>
            </a:r>
          </a:p>
        </p:txBody>
      </p:sp>
      <p:sp>
        <p:nvSpPr>
          <p:cNvPr id="6" name="Segnaposto numero diapositiva 5"/>
          <p:cNvSpPr>
            <a:spLocks noGrp="1"/>
          </p:cNvSpPr>
          <p:nvPr>
            <p:ph type="sldNum" sz="quarter" idx="12"/>
          </p:nvPr>
        </p:nvSpPr>
        <p:spPr/>
        <p:txBody>
          <a:bodyPr/>
          <a:lstStyle/>
          <a:p>
            <a:pPr>
              <a:defRPr/>
            </a:pPr>
            <a:fld id="{72E06A69-4745-41B6-BCEC-723F03C547AB}" type="slidenum">
              <a:rPr lang="it-IT" smtClean="0"/>
              <a:pPr>
                <a:defRPr/>
              </a:pPr>
              <a:t>37</a:t>
            </a:fld>
            <a:endParaRPr lang="it-IT"/>
          </a:p>
        </p:txBody>
      </p:sp>
      <p:sp>
        <p:nvSpPr>
          <p:cNvPr id="7" name="Rectangle 2">
            <a:extLst>
              <a:ext uri="{FF2B5EF4-FFF2-40B4-BE49-F238E27FC236}">
                <a16:creationId xmlns:a16="http://schemas.microsoft.com/office/drawing/2014/main" id="{E1CD3A1D-D03E-4CA3-9CEB-E14F5A5F5AA0}"/>
              </a:ext>
            </a:extLst>
          </p:cNvPr>
          <p:cNvSpPr>
            <a:spLocks noGrp="1"/>
          </p:cNvSpPr>
          <p:nvPr>
            <p:ph type="title"/>
          </p:nvPr>
        </p:nvSpPr>
        <p:spPr>
          <a:xfrm>
            <a:off x="457200" y="116632"/>
            <a:ext cx="8229600" cy="633412"/>
          </a:xfrm>
        </p:spPr>
        <p:txBody>
          <a:bodyPr/>
          <a:lstStyle/>
          <a:p>
            <a:pPr algn="ctr" eaLnBrk="1" hangingPunct="1"/>
            <a:r>
              <a:rPr lang="it-IT" sz="2800" b="1" dirty="0">
                <a:solidFill>
                  <a:srgbClr val="0679A3"/>
                </a:solidFill>
                <a:latin typeface="Calibri" charset="0"/>
              </a:rPr>
              <a:t>EFFETTO SCUOLA</a:t>
            </a:r>
          </a:p>
        </p:txBody>
      </p:sp>
      <p:pic>
        <p:nvPicPr>
          <p:cNvPr id="9" name="Immagine 8">
            <a:extLst>
              <a:ext uri="{FF2B5EF4-FFF2-40B4-BE49-F238E27FC236}">
                <a16:creationId xmlns:a16="http://schemas.microsoft.com/office/drawing/2014/main" id="{9A6C8B4F-E600-4CAD-ABD8-98174AE0C3A2}"/>
              </a:ext>
            </a:extLst>
          </p:cNvPr>
          <p:cNvPicPr/>
          <p:nvPr/>
        </p:nvPicPr>
        <p:blipFill>
          <a:blip r:embed="rId2"/>
          <a:stretch>
            <a:fillRect/>
          </a:stretch>
        </p:blipFill>
        <p:spPr>
          <a:xfrm>
            <a:off x="281946" y="747880"/>
            <a:ext cx="8580108" cy="5622142"/>
          </a:xfrm>
          <a:prstGeom prst="rect">
            <a:avLst/>
          </a:prstGeom>
        </p:spPr>
      </p:pic>
    </p:spTree>
    <p:extLst>
      <p:ext uri="{BB962C8B-B14F-4D97-AF65-F5344CB8AC3E}">
        <p14:creationId xmlns:p14="http://schemas.microsoft.com/office/powerpoint/2010/main" val="935435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250825" y="377825"/>
            <a:ext cx="8229600" cy="6096000"/>
            <a:chOff x="158" y="238"/>
            <a:chExt cx="5184" cy="3840"/>
          </a:xfrm>
        </p:grpSpPr>
        <p:sp>
          <p:nvSpPr>
            <p:cNvPr id="15365" name="Rectangle 2"/>
            <p:cNvSpPr>
              <a:spLocks noChangeArrowheads="1"/>
            </p:cNvSpPr>
            <p:nvPr/>
          </p:nvSpPr>
          <p:spPr bwMode="auto">
            <a:xfrm>
              <a:off x="158" y="572"/>
              <a:ext cx="5184" cy="23"/>
            </a:xfrm>
            <a:prstGeom prst="rect">
              <a:avLst/>
            </a:prstGeom>
            <a:solidFill>
              <a:srgbClr val="006699"/>
            </a:solidFill>
            <a:ln w="9525">
              <a:solidFill>
                <a:srgbClr val="006699"/>
              </a:solidFill>
              <a:miter lim="800000"/>
              <a:headEnd/>
              <a:tailEnd/>
            </a:ln>
          </p:spPr>
          <p:txBody>
            <a:bodyPr wrap="none" anchor="ctr"/>
            <a:lstStyle/>
            <a:p>
              <a:endParaRPr lang="it-IT">
                <a:solidFill>
                  <a:srgbClr val="006699"/>
                </a:solidFill>
                <a:latin typeface="Book Antiqua" pitchFamily="18" charset="0"/>
              </a:endParaRPr>
            </a:p>
          </p:txBody>
        </p:sp>
        <p:sp>
          <p:nvSpPr>
            <p:cNvPr id="15366" name="Rectangle 3"/>
            <p:cNvSpPr>
              <a:spLocks noChangeArrowheads="1"/>
            </p:cNvSpPr>
            <p:nvPr/>
          </p:nvSpPr>
          <p:spPr bwMode="auto">
            <a:xfrm rot="5400000">
              <a:off x="-1550" y="2146"/>
              <a:ext cx="3840" cy="23"/>
            </a:xfrm>
            <a:prstGeom prst="rect">
              <a:avLst/>
            </a:prstGeom>
            <a:solidFill>
              <a:srgbClr val="006699"/>
            </a:solidFill>
            <a:ln w="9525">
              <a:solidFill>
                <a:srgbClr val="006699"/>
              </a:solidFill>
              <a:miter lim="800000"/>
              <a:headEnd/>
              <a:tailEnd/>
            </a:ln>
          </p:spPr>
          <p:txBody>
            <a:bodyPr rot="10800000" vert="eaVert" wrap="none" anchor="ctr"/>
            <a:lstStyle/>
            <a:p>
              <a:endParaRPr lang="it-IT">
                <a:solidFill>
                  <a:srgbClr val="006699"/>
                </a:solidFill>
                <a:latin typeface="Book Antiqua" pitchFamily="18" charset="0"/>
              </a:endParaRPr>
            </a:p>
          </p:txBody>
        </p:sp>
      </p:grpSp>
      <p:sp>
        <p:nvSpPr>
          <p:cNvPr id="15362" name="Text Box 6"/>
          <p:cNvSpPr txBox="1">
            <a:spLocks noChangeArrowheads="1"/>
          </p:cNvSpPr>
          <p:nvPr/>
        </p:nvSpPr>
        <p:spPr bwMode="auto">
          <a:xfrm>
            <a:off x="4140200" y="1125538"/>
            <a:ext cx="184150" cy="336550"/>
          </a:xfrm>
          <a:prstGeom prst="rect">
            <a:avLst/>
          </a:prstGeom>
          <a:noFill/>
          <a:ln w="9525">
            <a:noFill/>
            <a:miter lim="800000"/>
            <a:headEnd/>
            <a:tailEnd/>
          </a:ln>
        </p:spPr>
        <p:txBody>
          <a:bodyPr wrap="none">
            <a:spAutoFit/>
          </a:bodyPr>
          <a:lstStyle/>
          <a:p>
            <a:pPr eaLnBrk="0" hangingPunct="0"/>
            <a:endParaRPr lang="en-US" sz="1600"/>
          </a:p>
        </p:txBody>
      </p:sp>
      <p:pic>
        <p:nvPicPr>
          <p:cNvPr id="15363" name="Picture 13"/>
          <p:cNvPicPr>
            <a:picLocks noChangeAspect="1" noChangeArrowheads="1"/>
          </p:cNvPicPr>
          <p:nvPr/>
        </p:nvPicPr>
        <p:blipFill>
          <a:blip r:embed="rId3" cstate="print"/>
          <a:srcRect/>
          <a:stretch>
            <a:fillRect/>
          </a:stretch>
        </p:blipFill>
        <p:spPr bwMode="auto">
          <a:xfrm>
            <a:off x="8201025" y="188913"/>
            <a:ext cx="942975" cy="1171575"/>
          </a:xfrm>
          <a:prstGeom prst="rect">
            <a:avLst/>
          </a:prstGeom>
          <a:noFill/>
          <a:ln w="9525">
            <a:noFill/>
            <a:miter lim="800000"/>
            <a:headEnd/>
            <a:tailEnd/>
          </a:ln>
        </p:spPr>
      </p:pic>
      <p:sp>
        <p:nvSpPr>
          <p:cNvPr id="8" name="Text Box 9"/>
          <p:cNvSpPr txBox="1">
            <a:spLocks noChangeArrowheads="1"/>
          </p:cNvSpPr>
          <p:nvPr/>
        </p:nvSpPr>
        <p:spPr bwMode="auto">
          <a:xfrm>
            <a:off x="684213" y="333375"/>
            <a:ext cx="7129462" cy="461665"/>
          </a:xfrm>
          <a:prstGeom prst="rect">
            <a:avLst/>
          </a:prstGeom>
          <a:noFill/>
          <a:ln w="9525">
            <a:noFill/>
            <a:miter lim="800000"/>
            <a:headEnd/>
            <a:tailEnd/>
          </a:ln>
        </p:spPr>
        <p:txBody>
          <a:bodyPr>
            <a:spAutoFit/>
          </a:bodyPr>
          <a:lstStyle/>
          <a:p>
            <a:pPr>
              <a:spcBef>
                <a:spcPct val="50000"/>
              </a:spcBef>
            </a:pPr>
            <a:r>
              <a:rPr lang="it-IT" sz="2400" b="1" dirty="0">
                <a:solidFill>
                  <a:srgbClr val="006699"/>
                </a:solidFill>
                <a:latin typeface="Book Antiqua" pitchFamily="18" charset="0"/>
              </a:rPr>
              <a:t>Valore aggiunto – Scuola secondaria di II grado</a:t>
            </a:r>
          </a:p>
        </p:txBody>
      </p:sp>
      <p:sp>
        <p:nvSpPr>
          <p:cNvPr id="10" name="Freccia a destra 9"/>
          <p:cNvSpPr/>
          <p:nvPr/>
        </p:nvSpPr>
        <p:spPr>
          <a:xfrm>
            <a:off x="714348" y="3643314"/>
            <a:ext cx="8072494"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8143900" y="3857628"/>
            <a:ext cx="857256" cy="369332"/>
          </a:xfrm>
          <a:prstGeom prst="rect">
            <a:avLst/>
          </a:prstGeom>
          <a:noFill/>
        </p:spPr>
        <p:txBody>
          <a:bodyPr wrap="square" rtlCol="0">
            <a:spAutoFit/>
          </a:bodyPr>
          <a:lstStyle/>
          <a:p>
            <a:r>
              <a:rPr lang="it-IT" dirty="0"/>
              <a:t>tempo</a:t>
            </a:r>
          </a:p>
        </p:txBody>
      </p:sp>
      <p:sp>
        <p:nvSpPr>
          <p:cNvPr id="17" name="Freccia circolare in giù 16"/>
          <p:cNvSpPr/>
          <p:nvPr/>
        </p:nvSpPr>
        <p:spPr>
          <a:xfrm>
            <a:off x="3643306" y="2428868"/>
            <a:ext cx="3714776" cy="7858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8" name="CasellaDiTesto 17"/>
          <p:cNvSpPr txBox="1"/>
          <p:nvPr/>
        </p:nvSpPr>
        <p:spPr>
          <a:xfrm>
            <a:off x="714348" y="3286124"/>
            <a:ext cx="785818" cy="369332"/>
          </a:xfrm>
          <a:prstGeom prst="rect">
            <a:avLst/>
          </a:prstGeom>
          <a:noFill/>
        </p:spPr>
        <p:txBody>
          <a:bodyPr wrap="square" rtlCol="0">
            <a:spAutoFit/>
          </a:bodyPr>
          <a:lstStyle/>
          <a:p>
            <a:r>
              <a:rPr lang="it-IT" dirty="0"/>
              <a:t>2012</a:t>
            </a:r>
          </a:p>
        </p:txBody>
      </p:sp>
      <p:sp>
        <p:nvSpPr>
          <p:cNvPr id="19" name="CasellaDiTesto 18"/>
          <p:cNvSpPr txBox="1"/>
          <p:nvPr/>
        </p:nvSpPr>
        <p:spPr>
          <a:xfrm>
            <a:off x="2071670" y="3286124"/>
            <a:ext cx="785818" cy="369332"/>
          </a:xfrm>
          <a:prstGeom prst="rect">
            <a:avLst/>
          </a:prstGeom>
          <a:noFill/>
        </p:spPr>
        <p:txBody>
          <a:bodyPr wrap="square" rtlCol="0">
            <a:spAutoFit/>
          </a:bodyPr>
          <a:lstStyle/>
          <a:p>
            <a:r>
              <a:rPr lang="it-IT" dirty="0"/>
              <a:t>2013</a:t>
            </a:r>
          </a:p>
        </p:txBody>
      </p:sp>
      <p:sp>
        <p:nvSpPr>
          <p:cNvPr id="20" name="CasellaDiTesto 19"/>
          <p:cNvSpPr txBox="1"/>
          <p:nvPr/>
        </p:nvSpPr>
        <p:spPr>
          <a:xfrm>
            <a:off x="3500430" y="3286124"/>
            <a:ext cx="785818" cy="369332"/>
          </a:xfrm>
          <a:prstGeom prst="rect">
            <a:avLst/>
          </a:prstGeom>
          <a:noFill/>
        </p:spPr>
        <p:txBody>
          <a:bodyPr wrap="square" rtlCol="0">
            <a:spAutoFit/>
          </a:bodyPr>
          <a:lstStyle/>
          <a:p>
            <a:r>
              <a:rPr lang="it-IT" dirty="0"/>
              <a:t>2014</a:t>
            </a:r>
          </a:p>
        </p:txBody>
      </p:sp>
      <p:sp>
        <p:nvSpPr>
          <p:cNvPr id="21" name="CasellaDiTesto 20"/>
          <p:cNvSpPr txBox="1"/>
          <p:nvPr/>
        </p:nvSpPr>
        <p:spPr>
          <a:xfrm>
            <a:off x="5000628" y="3286124"/>
            <a:ext cx="785818" cy="369332"/>
          </a:xfrm>
          <a:prstGeom prst="rect">
            <a:avLst/>
          </a:prstGeom>
          <a:noFill/>
        </p:spPr>
        <p:txBody>
          <a:bodyPr wrap="square" rtlCol="0">
            <a:spAutoFit/>
          </a:bodyPr>
          <a:lstStyle/>
          <a:p>
            <a:r>
              <a:rPr lang="it-IT" dirty="0"/>
              <a:t>2015</a:t>
            </a:r>
          </a:p>
        </p:txBody>
      </p:sp>
      <p:sp>
        <p:nvSpPr>
          <p:cNvPr id="22" name="CasellaDiTesto 21"/>
          <p:cNvSpPr txBox="1"/>
          <p:nvPr/>
        </p:nvSpPr>
        <p:spPr>
          <a:xfrm>
            <a:off x="6786578" y="3286124"/>
            <a:ext cx="785818" cy="369332"/>
          </a:xfrm>
          <a:prstGeom prst="rect">
            <a:avLst/>
          </a:prstGeom>
          <a:noFill/>
        </p:spPr>
        <p:txBody>
          <a:bodyPr wrap="square" rtlCol="0">
            <a:spAutoFit/>
          </a:bodyPr>
          <a:lstStyle/>
          <a:p>
            <a:r>
              <a:rPr lang="it-IT" dirty="0"/>
              <a:t>2016</a:t>
            </a:r>
          </a:p>
        </p:txBody>
      </p:sp>
      <p:sp>
        <p:nvSpPr>
          <p:cNvPr id="23" name="CasellaDiTesto 22"/>
          <p:cNvSpPr txBox="1"/>
          <p:nvPr/>
        </p:nvSpPr>
        <p:spPr>
          <a:xfrm>
            <a:off x="3071802" y="4071942"/>
            <a:ext cx="1571636" cy="1477328"/>
          </a:xfrm>
          <a:prstGeom prst="rect">
            <a:avLst/>
          </a:prstGeom>
          <a:noFill/>
        </p:spPr>
        <p:txBody>
          <a:bodyPr wrap="square" rtlCol="0">
            <a:spAutoFit/>
          </a:bodyPr>
          <a:lstStyle/>
          <a:p>
            <a:pPr algn="ctr"/>
            <a:r>
              <a:rPr lang="it-IT" dirty="0"/>
              <a:t>Inizio scuola secondaria di II grado (prova nazionale 2014)</a:t>
            </a:r>
          </a:p>
        </p:txBody>
      </p:sp>
      <p:sp>
        <p:nvSpPr>
          <p:cNvPr id="24" name="CasellaDiTesto 23"/>
          <p:cNvSpPr txBox="1"/>
          <p:nvPr/>
        </p:nvSpPr>
        <p:spPr>
          <a:xfrm>
            <a:off x="6215074" y="4000504"/>
            <a:ext cx="1785950" cy="1477328"/>
          </a:xfrm>
          <a:prstGeom prst="rect">
            <a:avLst/>
          </a:prstGeom>
          <a:noFill/>
        </p:spPr>
        <p:txBody>
          <a:bodyPr wrap="square" rtlCol="0">
            <a:spAutoFit/>
          </a:bodyPr>
          <a:lstStyle/>
          <a:p>
            <a:pPr algn="ctr"/>
            <a:r>
              <a:rPr lang="it-IT" dirty="0"/>
              <a:t>Fine biennio scuola superiore (prova di II secondaria di II grado 2016)</a:t>
            </a:r>
          </a:p>
        </p:txBody>
      </p:sp>
      <p:sp>
        <p:nvSpPr>
          <p:cNvPr id="25" name="Freccia in giù 24"/>
          <p:cNvSpPr/>
          <p:nvPr/>
        </p:nvSpPr>
        <p:spPr>
          <a:xfrm>
            <a:off x="3714744" y="3857628"/>
            <a:ext cx="142876"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reccia in giù 25"/>
          <p:cNvSpPr/>
          <p:nvPr/>
        </p:nvSpPr>
        <p:spPr>
          <a:xfrm>
            <a:off x="7072330" y="3878266"/>
            <a:ext cx="142876"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Esplosione: 14 punte 2">
            <a:extLst>
              <a:ext uri="{FF2B5EF4-FFF2-40B4-BE49-F238E27FC236}">
                <a16:creationId xmlns:a16="http://schemas.microsoft.com/office/drawing/2014/main" id="{15FFCCBA-F0E2-478A-93A7-7A0F7B0EDA27}"/>
              </a:ext>
            </a:extLst>
          </p:cNvPr>
          <p:cNvSpPr/>
          <p:nvPr/>
        </p:nvSpPr>
        <p:spPr>
          <a:xfrm>
            <a:off x="323528" y="1541463"/>
            <a:ext cx="8677628" cy="476785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a:solidFill>
                  <a:srgbClr val="FFFF00"/>
                </a:solidFill>
              </a:rPr>
              <a:t>Per ora …nulla per la II superiore ma in futuro sì   </a:t>
            </a:r>
          </a:p>
          <a:p>
            <a:pPr algn="ctr"/>
            <a:r>
              <a:rPr lang="it-IT" sz="3200" dirty="0">
                <a:solidFill>
                  <a:srgbClr val="FFFF00"/>
                </a:solidFill>
              </a:rPr>
              <a:t>Esame di stato </a:t>
            </a:r>
          </a:p>
        </p:txBody>
      </p:sp>
    </p:spTree>
    <p:extLst>
      <p:ext uri="{BB962C8B-B14F-4D97-AF65-F5344CB8AC3E}">
        <p14:creationId xmlns:p14="http://schemas.microsoft.com/office/powerpoint/2010/main" val="184637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a:xfrm>
            <a:off x="457200" y="116632"/>
            <a:ext cx="8229600" cy="633412"/>
          </a:xfrm>
        </p:spPr>
        <p:txBody>
          <a:bodyPr/>
          <a:lstStyle/>
          <a:p>
            <a:pPr eaLnBrk="1" hangingPunct="1"/>
            <a:r>
              <a:rPr lang="it-IT" sz="2800" b="1" dirty="0">
                <a:solidFill>
                  <a:srgbClr val="0679A3"/>
                </a:solidFill>
                <a:latin typeface="Calibri" charset="0"/>
              </a:rPr>
              <a:t>Restituzione dei risultati delle prove INVALSI</a:t>
            </a:r>
          </a:p>
        </p:txBody>
      </p:sp>
      <p:sp>
        <p:nvSpPr>
          <p:cNvPr id="4" name="Rettangolo 3"/>
          <p:cNvSpPr/>
          <p:nvPr/>
        </p:nvSpPr>
        <p:spPr>
          <a:xfrm>
            <a:off x="323850" y="860648"/>
            <a:ext cx="8569325" cy="369332"/>
          </a:xfrm>
          <a:prstGeom prst="rect">
            <a:avLst/>
          </a:prstGeom>
        </p:spPr>
        <p:txBody>
          <a:bodyPr>
            <a:spAutoFit/>
          </a:bodyPr>
          <a:lstStyle/>
          <a:p>
            <a:pPr>
              <a:defRPr/>
            </a:pPr>
            <a:r>
              <a:rPr lang="it-IT" dirty="0"/>
              <a:t> </a:t>
            </a:r>
            <a:endParaRPr lang="it-IT" sz="2000" dirty="0"/>
          </a:p>
        </p:txBody>
      </p:sp>
      <p:sp>
        <p:nvSpPr>
          <p:cNvPr id="2" name="Rettangolo 1"/>
          <p:cNvSpPr/>
          <p:nvPr/>
        </p:nvSpPr>
        <p:spPr>
          <a:xfrm>
            <a:off x="179512" y="1052736"/>
            <a:ext cx="8784976" cy="3046988"/>
          </a:xfrm>
          <a:prstGeom prst="rect">
            <a:avLst/>
          </a:prstGeom>
        </p:spPr>
        <p:txBody>
          <a:bodyPr wrap="square">
            <a:spAutoFit/>
          </a:bodyPr>
          <a:lstStyle/>
          <a:p>
            <a:pPr algn="ctr">
              <a:defRPr/>
            </a:pPr>
            <a:r>
              <a:rPr lang="it-IT" sz="2400" dirty="0"/>
              <a:t>La lettura e l'interpretazione delle tavole e dei grafici possono essere</a:t>
            </a:r>
          </a:p>
          <a:p>
            <a:pPr algn="ctr">
              <a:defRPr/>
            </a:pPr>
            <a:endParaRPr lang="it-IT" sz="2400" dirty="0"/>
          </a:p>
          <a:p>
            <a:pPr marL="342900" indent="-342900" algn="just">
              <a:buFont typeface="Wingdings" charset="2"/>
              <a:buChar char="²"/>
              <a:defRPr/>
            </a:pPr>
            <a:r>
              <a:rPr lang="it-IT" sz="2400" dirty="0"/>
              <a:t>un utile </a:t>
            </a:r>
            <a:r>
              <a:rPr lang="it-IT" sz="2400" b="1" dirty="0">
                <a:solidFill>
                  <a:schemeClr val="accent2">
                    <a:lumMod val="75000"/>
                  </a:schemeClr>
                </a:solidFill>
              </a:rPr>
              <a:t>strumento di diagnosi </a:t>
            </a:r>
            <a:r>
              <a:rPr lang="it-IT" sz="2400" dirty="0"/>
              <a:t>per </a:t>
            </a:r>
            <a:r>
              <a:rPr lang="it-IT" sz="2400" b="1" dirty="0">
                <a:solidFill>
                  <a:srgbClr val="8841A5"/>
                </a:solidFill>
              </a:rPr>
              <a:t>migliorare l'offerta formativa </a:t>
            </a:r>
            <a:r>
              <a:rPr lang="it-IT" sz="2400" dirty="0"/>
              <a:t>all'interno della scuola</a:t>
            </a:r>
          </a:p>
          <a:p>
            <a:pPr algn="just">
              <a:defRPr/>
            </a:pPr>
            <a:endParaRPr lang="it-IT" sz="2400" dirty="0"/>
          </a:p>
          <a:p>
            <a:pPr marL="342900" indent="-342900" algn="just">
              <a:buFont typeface="Wingdings" charset="2"/>
              <a:buChar char="²"/>
              <a:defRPr/>
            </a:pPr>
            <a:r>
              <a:rPr lang="it-IT" sz="2400" dirty="0"/>
              <a:t> un mezzo per </a:t>
            </a:r>
            <a:r>
              <a:rPr lang="it-IT" sz="2400" b="1" dirty="0">
                <a:solidFill>
                  <a:srgbClr val="BE4828"/>
                </a:solidFill>
              </a:rPr>
              <a:t>individuare aree di eccellenza e aree di criticità</a:t>
            </a:r>
            <a:r>
              <a:rPr lang="it-IT" sz="2400" dirty="0"/>
              <a:t> al fine di </a:t>
            </a:r>
            <a:r>
              <a:rPr lang="it-IT" sz="2400" b="1" dirty="0">
                <a:solidFill>
                  <a:srgbClr val="7030A0"/>
                </a:solidFill>
              </a:rPr>
              <a:t>potenziare e migliorare l'azione didattica</a:t>
            </a:r>
          </a:p>
        </p:txBody>
      </p:sp>
      <p:sp>
        <p:nvSpPr>
          <p:cNvPr id="3" name="Segnaposto data 2"/>
          <p:cNvSpPr>
            <a:spLocks noGrp="1"/>
          </p:cNvSpPr>
          <p:nvPr>
            <p:ph type="dt" sz="half" idx="10"/>
          </p:nvPr>
        </p:nvSpPr>
        <p:spPr/>
        <p:txBody>
          <a:bodyPr/>
          <a:lstStyle/>
          <a:p>
            <a:pPr>
              <a:defRPr/>
            </a:pPr>
            <a:fld id="{C1DFBAFC-335D-4088-9146-7ECC818F3E70}" type="datetime1">
              <a:rPr lang="it-IT" smtClean="0"/>
              <a:t>09/11/2017</a:t>
            </a:fld>
            <a:endParaRPr lang="it-IT"/>
          </a:p>
        </p:txBody>
      </p:sp>
      <p:sp>
        <p:nvSpPr>
          <p:cNvPr id="5" name="Segnaposto piè di pagina 4"/>
          <p:cNvSpPr>
            <a:spLocks noGrp="1"/>
          </p:cNvSpPr>
          <p:nvPr>
            <p:ph type="ftr" sz="quarter" idx="11"/>
          </p:nvPr>
        </p:nvSpPr>
        <p:spPr/>
        <p:txBody>
          <a:bodyPr/>
          <a:lstStyle/>
          <a:p>
            <a:pPr>
              <a:defRPr/>
            </a:pPr>
            <a:r>
              <a:rPr lang="it-IT"/>
              <a:t>Aurelia Orlandoni</a:t>
            </a:r>
          </a:p>
        </p:txBody>
      </p:sp>
      <p:sp>
        <p:nvSpPr>
          <p:cNvPr id="6" name="Segnaposto numero diapositiva 5"/>
          <p:cNvSpPr>
            <a:spLocks noGrp="1"/>
          </p:cNvSpPr>
          <p:nvPr>
            <p:ph type="sldNum" sz="quarter" idx="12"/>
          </p:nvPr>
        </p:nvSpPr>
        <p:spPr/>
        <p:txBody>
          <a:bodyPr/>
          <a:lstStyle/>
          <a:p>
            <a:pPr>
              <a:defRPr/>
            </a:pPr>
            <a:fld id="{72E06A69-4745-41B6-BCEC-723F03C547AB}" type="slidenum">
              <a:rPr lang="it-IT" smtClean="0"/>
              <a:pPr>
                <a:defRPr/>
              </a:pPr>
              <a:t>39</a:t>
            </a:fld>
            <a:endParaRPr lang="it-IT"/>
          </a:p>
        </p:txBody>
      </p:sp>
    </p:spTree>
    <p:extLst>
      <p:ext uri="{BB962C8B-B14F-4D97-AF65-F5344CB8AC3E}">
        <p14:creationId xmlns:p14="http://schemas.microsoft.com/office/powerpoint/2010/main" val="1459524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61975"/>
          </a:xfrm>
        </p:spPr>
        <p:txBody>
          <a:bodyPr>
            <a:normAutofit fontScale="90000"/>
          </a:bodyPr>
          <a:lstStyle/>
          <a:p>
            <a:pPr>
              <a:defRPr/>
            </a:pPr>
            <a:r>
              <a:rPr lang="it-IT" sz="2400" b="1" dirty="0">
                <a:solidFill>
                  <a:srgbClr val="0070C0"/>
                </a:solidFill>
                <a:ea typeface="+mj-ea"/>
                <a:cs typeface="+mj-cs"/>
              </a:rPr>
              <a:t>Distribuzione dei punteggi nelle prove Invalsi 2017  </a:t>
            </a:r>
            <a:br>
              <a:rPr lang="it-IT" sz="2400" b="1" dirty="0">
                <a:solidFill>
                  <a:srgbClr val="0070C0"/>
                </a:solidFill>
                <a:ea typeface="+mj-ea"/>
                <a:cs typeface="+mj-cs"/>
              </a:rPr>
            </a:br>
            <a:r>
              <a:rPr lang="it-IT" sz="2400" b="1" dirty="0">
                <a:solidFill>
                  <a:srgbClr val="0070C0"/>
                </a:solidFill>
                <a:ea typeface="+mj-ea"/>
                <a:cs typeface="+mj-cs"/>
              </a:rPr>
              <a:t>MATEMATICA</a:t>
            </a:r>
          </a:p>
        </p:txBody>
      </p:sp>
      <p:sp>
        <p:nvSpPr>
          <p:cNvPr id="3" name="Segnaposto data 2"/>
          <p:cNvSpPr>
            <a:spLocks noGrp="1"/>
          </p:cNvSpPr>
          <p:nvPr>
            <p:ph type="dt" sz="half" idx="10"/>
          </p:nvPr>
        </p:nvSpPr>
        <p:spPr/>
        <p:txBody>
          <a:bodyPr/>
          <a:lstStyle/>
          <a:p>
            <a:pPr>
              <a:defRPr/>
            </a:pPr>
            <a:fld id="{FD36C522-ECF7-40B4-AB02-A67AECA92892}" type="datetime1">
              <a:rPr lang="it-IT" smtClean="0"/>
              <a:t>09/11/2017</a:t>
            </a:fld>
            <a:endParaRPr lang="it-IT"/>
          </a:p>
        </p:txBody>
      </p:sp>
      <p:sp>
        <p:nvSpPr>
          <p:cNvPr id="4" name="Segnaposto piè di pagina 3"/>
          <p:cNvSpPr>
            <a:spLocks noGrp="1"/>
          </p:cNvSpPr>
          <p:nvPr>
            <p:ph type="ftr" sz="quarter" idx="11"/>
          </p:nvPr>
        </p:nvSpPr>
        <p:spPr/>
        <p:txBody>
          <a:bodyPr/>
          <a:lstStyle/>
          <a:p>
            <a:pPr>
              <a:defRPr/>
            </a:pPr>
            <a:r>
              <a:rPr lang="it-IT"/>
              <a:t>Aurelia Orlandoni</a:t>
            </a:r>
          </a:p>
        </p:txBody>
      </p:sp>
      <p:sp>
        <p:nvSpPr>
          <p:cNvPr id="5" name="Segnaposto numero diapositiva 4"/>
          <p:cNvSpPr>
            <a:spLocks noGrp="1"/>
          </p:cNvSpPr>
          <p:nvPr>
            <p:ph type="sldNum" sz="quarter" idx="12"/>
          </p:nvPr>
        </p:nvSpPr>
        <p:spPr/>
        <p:txBody>
          <a:bodyPr/>
          <a:lstStyle/>
          <a:p>
            <a:pPr>
              <a:defRPr/>
            </a:pPr>
            <a:fld id="{72E06A69-4745-41B6-BCEC-723F03C547AB}" type="slidenum">
              <a:rPr lang="it-IT" smtClean="0"/>
              <a:pPr>
                <a:defRPr/>
              </a:pPr>
              <a:t>4</a:t>
            </a:fld>
            <a:endParaRPr lang="it-IT"/>
          </a:p>
        </p:txBody>
      </p:sp>
      <p:pic>
        <p:nvPicPr>
          <p:cNvPr id="7" name="Immagine 6">
            <a:extLst>
              <a:ext uri="{FF2B5EF4-FFF2-40B4-BE49-F238E27FC236}">
                <a16:creationId xmlns:a16="http://schemas.microsoft.com/office/drawing/2014/main" id="{44D6BDB4-1164-45A2-A715-DAD711AFDBCE}"/>
              </a:ext>
            </a:extLst>
          </p:cNvPr>
          <p:cNvPicPr>
            <a:picLocks noChangeAspect="1"/>
          </p:cNvPicPr>
          <p:nvPr/>
        </p:nvPicPr>
        <p:blipFill>
          <a:blip r:embed="rId3"/>
          <a:stretch>
            <a:fillRect/>
          </a:stretch>
        </p:blipFill>
        <p:spPr>
          <a:xfrm>
            <a:off x="399679" y="1001713"/>
            <a:ext cx="7839075" cy="5524500"/>
          </a:xfrm>
          <a:prstGeom prst="rect">
            <a:avLst/>
          </a:prstGeom>
        </p:spPr>
      </p:pic>
      <p:sp>
        <p:nvSpPr>
          <p:cNvPr id="8" name="CasellaDiTesto 7">
            <a:extLst>
              <a:ext uri="{FF2B5EF4-FFF2-40B4-BE49-F238E27FC236}">
                <a16:creationId xmlns:a16="http://schemas.microsoft.com/office/drawing/2014/main" id="{A080A5FF-834E-4249-92F6-5C3531195C6D}"/>
              </a:ext>
            </a:extLst>
          </p:cNvPr>
          <p:cNvSpPr txBox="1"/>
          <p:nvPr/>
        </p:nvSpPr>
        <p:spPr>
          <a:xfrm>
            <a:off x="683568" y="4293096"/>
            <a:ext cx="6408712" cy="1449628"/>
          </a:xfrm>
          <a:prstGeom prst="rect">
            <a:avLst/>
          </a:prstGeom>
          <a:solidFill>
            <a:srgbClr val="002060"/>
          </a:solidFill>
        </p:spPr>
        <p:txBody>
          <a:bodyPr wrap="square" rtlCol="0">
            <a:spAutoFit/>
          </a:bodyPr>
          <a:lstStyle/>
          <a:p>
            <a:pPr lvl="0" eaLnBrk="0" hangingPunct="0">
              <a:spcBef>
                <a:spcPct val="30000"/>
              </a:spcBef>
              <a:defRPr/>
            </a:pPr>
            <a:r>
              <a:rPr lang="it-IT" b="1" dirty="0">
                <a:solidFill>
                  <a:srgbClr val="FFFF00"/>
                </a:solidFill>
              </a:rPr>
              <a:t>N-OVEST meno crescita ma parte da +5 invece che +1</a:t>
            </a:r>
          </a:p>
          <a:p>
            <a:pPr lvl="0" eaLnBrk="0" hangingPunct="0">
              <a:spcBef>
                <a:spcPct val="30000"/>
              </a:spcBef>
              <a:defRPr/>
            </a:pPr>
            <a:r>
              <a:rPr lang="it-IT" b="1" dirty="0">
                <a:solidFill>
                  <a:srgbClr val="FFFF00"/>
                </a:solidFill>
              </a:rPr>
              <a:t> N-EST uguale e CENTRO meglio , </a:t>
            </a:r>
          </a:p>
          <a:p>
            <a:pPr lvl="0" eaLnBrk="0" hangingPunct="0">
              <a:spcBef>
                <a:spcPct val="30000"/>
              </a:spcBef>
              <a:defRPr/>
            </a:pPr>
            <a:r>
              <a:rPr lang="it-IT" b="1" dirty="0">
                <a:solidFill>
                  <a:srgbClr val="FFFF00"/>
                </a:solidFill>
              </a:rPr>
              <a:t>SUD un pochino peggio </a:t>
            </a:r>
          </a:p>
          <a:p>
            <a:pPr lvl="0" eaLnBrk="0" hangingPunct="0">
              <a:spcBef>
                <a:spcPct val="30000"/>
              </a:spcBef>
              <a:defRPr/>
            </a:pPr>
            <a:r>
              <a:rPr lang="it-IT" b="1" dirty="0">
                <a:solidFill>
                  <a:srgbClr val="FFFF00"/>
                </a:solidFill>
              </a:rPr>
              <a:t>SUD-ISOLE  molto peggio</a:t>
            </a:r>
          </a:p>
        </p:txBody>
      </p:sp>
    </p:spTree>
    <p:extLst>
      <p:ext uri="{BB962C8B-B14F-4D97-AF65-F5344CB8AC3E}">
        <p14:creationId xmlns:p14="http://schemas.microsoft.com/office/powerpoint/2010/main" val="42826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6"/>
          <p:cNvSpPr txBox="1">
            <a:spLocks noChangeArrowheads="1"/>
          </p:cNvSpPr>
          <p:nvPr/>
        </p:nvSpPr>
        <p:spPr bwMode="auto">
          <a:xfrm>
            <a:off x="4140200" y="1125538"/>
            <a:ext cx="184150" cy="336550"/>
          </a:xfrm>
          <a:prstGeom prst="rect">
            <a:avLst/>
          </a:prstGeom>
          <a:noFill/>
          <a:ln w="9525" algn="ctr">
            <a:noFill/>
            <a:miter lim="800000"/>
            <a:headEnd/>
            <a:tailEnd/>
          </a:ln>
        </p:spPr>
        <p:txBody>
          <a:bodyPr wrap="none">
            <a:spAutoFit/>
          </a:bodyPr>
          <a:lstStyle/>
          <a:p>
            <a:pPr eaLnBrk="0" hangingPunct="0"/>
            <a:endParaRPr lang="en-US" sz="1600">
              <a:cs typeface="Arial" charset="0"/>
            </a:endParaRPr>
          </a:p>
        </p:txBody>
      </p:sp>
      <p:sp>
        <p:nvSpPr>
          <p:cNvPr id="10" name="CasellaDiTesto 9"/>
          <p:cNvSpPr txBox="1"/>
          <p:nvPr/>
        </p:nvSpPr>
        <p:spPr>
          <a:xfrm>
            <a:off x="947832" y="181302"/>
            <a:ext cx="7950199" cy="523220"/>
          </a:xfrm>
          <a:prstGeom prst="rect">
            <a:avLst/>
          </a:prstGeom>
          <a:noFill/>
        </p:spPr>
        <p:txBody>
          <a:bodyPr wrap="square" rtlCol="0">
            <a:spAutoFit/>
          </a:bodyPr>
          <a:lstStyle/>
          <a:p>
            <a:r>
              <a:rPr lang="it-IT" sz="2800" b="1" dirty="0">
                <a:solidFill>
                  <a:srgbClr val="0070C0"/>
                </a:solidFill>
                <a:latin typeface="Book Antiqua" pitchFamily="18" charset="0"/>
              </a:rPr>
              <a:t>STRUMENTI PER LA LETTURA DEI DATI</a:t>
            </a:r>
          </a:p>
        </p:txBody>
      </p:sp>
      <p:pic>
        <p:nvPicPr>
          <p:cNvPr id="6" name="Immagine 5"/>
          <p:cNvPicPr>
            <a:picLocks noChangeAspect="1"/>
          </p:cNvPicPr>
          <p:nvPr/>
        </p:nvPicPr>
        <p:blipFill>
          <a:blip r:embed="rId3"/>
          <a:stretch>
            <a:fillRect/>
          </a:stretch>
        </p:blipFill>
        <p:spPr>
          <a:xfrm>
            <a:off x="601465" y="2276872"/>
            <a:ext cx="7791450" cy="3086100"/>
          </a:xfrm>
          <a:prstGeom prst="rect">
            <a:avLst/>
          </a:prstGeom>
        </p:spPr>
      </p:pic>
      <p:sp>
        <p:nvSpPr>
          <p:cNvPr id="2" name="CasellaDiTesto 1"/>
          <p:cNvSpPr txBox="1"/>
          <p:nvPr/>
        </p:nvSpPr>
        <p:spPr>
          <a:xfrm>
            <a:off x="922339" y="1171575"/>
            <a:ext cx="6890021" cy="923330"/>
          </a:xfrm>
          <a:prstGeom prst="rect">
            <a:avLst/>
          </a:prstGeom>
          <a:noFill/>
        </p:spPr>
        <p:txBody>
          <a:bodyPr wrap="square" rtlCol="0">
            <a:spAutoFit/>
          </a:bodyPr>
          <a:lstStyle/>
          <a:p>
            <a:r>
              <a:rPr lang="it-IT" b="1" dirty="0">
                <a:solidFill>
                  <a:srgbClr val="0070C0"/>
                </a:solidFill>
              </a:rPr>
              <a:t>Rapporto sui risultati</a:t>
            </a:r>
          </a:p>
          <a:p>
            <a:endParaRPr lang="it-IT" b="1" dirty="0">
              <a:solidFill>
                <a:srgbClr val="0070C0"/>
              </a:solidFill>
            </a:endParaRPr>
          </a:p>
          <a:p>
            <a:r>
              <a:rPr lang="it-IT" b="1" dirty="0">
                <a:solidFill>
                  <a:srgbClr val="0070C0"/>
                </a:solidFill>
              </a:rPr>
              <a:t>Rapporto tecnico</a:t>
            </a:r>
          </a:p>
        </p:txBody>
      </p:sp>
      <p:sp>
        <p:nvSpPr>
          <p:cNvPr id="3" name="Segnaposto data 2">
            <a:extLst>
              <a:ext uri="{FF2B5EF4-FFF2-40B4-BE49-F238E27FC236}">
                <a16:creationId xmlns:a16="http://schemas.microsoft.com/office/drawing/2014/main" id="{8C2487A3-C63C-44EF-86B7-5F81B1634C8B}"/>
              </a:ext>
            </a:extLst>
          </p:cNvPr>
          <p:cNvSpPr>
            <a:spLocks noGrp="1"/>
          </p:cNvSpPr>
          <p:nvPr>
            <p:ph type="dt" sz="half" idx="10"/>
          </p:nvPr>
        </p:nvSpPr>
        <p:spPr/>
        <p:txBody>
          <a:bodyPr/>
          <a:lstStyle/>
          <a:p>
            <a:pPr>
              <a:defRPr/>
            </a:pPr>
            <a:fld id="{6E032BF5-4400-47BC-A830-EDFBA835E70A}" type="datetime1">
              <a:rPr lang="it-IT" smtClean="0"/>
              <a:t>09/11/2017</a:t>
            </a:fld>
            <a:endParaRPr lang="it-IT"/>
          </a:p>
        </p:txBody>
      </p:sp>
      <p:sp>
        <p:nvSpPr>
          <p:cNvPr id="4" name="Segnaposto piè di pagina 3">
            <a:extLst>
              <a:ext uri="{FF2B5EF4-FFF2-40B4-BE49-F238E27FC236}">
                <a16:creationId xmlns:a16="http://schemas.microsoft.com/office/drawing/2014/main" id="{A36F12E5-23E2-497F-BB38-B26A956835FF}"/>
              </a:ext>
            </a:extLst>
          </p:cNvPr>
          <p:cNvSpPr>
            <a:spLocks noGrp="1"/>
          </p:cNvSpPr>
          <p:nvPr>
            <p:ph type="ftr" sz="quarter" idx="11"/>
          </p:nvPr>
        </p:nvSpPr>
        <p:spPr/>
        <p:txBody>
          <a:bodyPr/>
          <a:lstStyle/>
          <a:p>
            <a:pPr>
              <a:defRPr/>
            </a:pPr>
            <a:r>
              <a:rPr lang="it-IT"/>
              <a:t>Aurelia Orlandoni</a:t>
            </a:r>
          </a:p>
        </p:txBody>
      </p:sp>
      <p:sp>
        <p:nvSpPr>
          <p:cNvPr id="5" name="Segnaposto numero diapositiva 4">
            <a:extLst>
              <a:ext uri="{FF2B5EF4-FFF2-40B4-BE49-F238E27FC236}">
                <a16:creationId xmlns:a16="http://schemas.microsoft.com/office/drawing/2014/main" id="{8102BCF0-9F75-4AA7-80A5-3829B9190FD8}"/>
              </a:ext>
            </a:extLst>
          </p:cNvPr>
          <p:cNvSpPr>
            <a:spLocks noGrp="1"/>
          </p:cNvSpPr>
          <p:nvPr>
            <p:ph type="sldNum" sz="quarter" idx="12"/>
          </p:nvPr>
        </p:nvSpPr>
        <p:spPr/>
        <p:txBody>
          <a:bodyPr/>
          <a:lstStyle/>
          <a:p>
            <a:pPr>
              <a:defRPr/>
            </a:pPr>
            <a:fld id="{72E06A69-4745-41B6-BCEC-723F03C547AB}" type="slidenum">
              <a:rPr lang="it-IT" smtClean="0"/>
              <a:pPr>
                <a:defRPr/>
              </a:pPr>
              <a:t>40</a:t>
            </a:fld>
            <a:endParaRPr lang="it-IT"/>
          </a:p>
        </p:txBody>
      </p:sp>
    </p:spTree>
    <p:extLst>
      <p:ext uri="{BB962C8B-B14F-4D97-AF65-F5344CB8AC3E}">
        <p14:creationId xmlns:p14="http://schemas.microsoft.com/office/powerpoint/2010/main" val="39528841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C1447F-8E9E-411F-8C18-1FE8DDFE6968}"/>
              </a:ext>
            </a:extLst>
          </p:cNvPr>
          <p:cNvSpPr>
            <a:spLocks noGrp="1"/>
          </p:cNvSpPr>
          <p:nvPr>
            <p:ph type="title"/>
          </p:nvPr>
        </p:nvSpPr>
        <p:spPr/>
        <p:txBody>
          <a:bodyPr/>
          <a:lstStyle/>
          <a:p>
            <a:pPr algn="ctr"/>
            <a:r>
              <a:rPr lang="it-IT" b="1" dirty="0">
                <a:solidFill>
                  <a:srgbClr val="0070C0"/>
                </a:solidFill>
              </a:rPr>
              <a:t>SECONDA PARTE</a:t>
            </a:r>
          </a:p>
        </p:txBody>
      </p:sp>
      <p:sp>
        <p:nvSpPr>
          <p:cNvPr id="4" name="Segnaposto data 3">
            <a:extLst>
              <a:ext uri="{FF2B5EF4-FFF2-40B4-BE49-F238E27FC236}">
                <a16:creationId xmlns:a16="http://schemas.microsoft.com/office/drawing/2014/main" id="{86919176-8F92-4C5D-B850-9A0C90A078E5}"/>
              </a:ext>
            </a:extLst>
          </p:cNvPr>
          <p:cNvSpPr>
            <a:spLocks noGrp="1"/>
          </p:cNvSpPr>
          <p:nvPr>
            <p:ph type="dt" sz="half" idx="10"/>
          </p:nvPr>
        </p:nvSpPr>
        <p:spPr/>
        <p:txBody>
          <a:bodyPr/>
          <a:lstStyle/>
          <a:p>
            <a:pPr>
              <a:defRPr/>
            </a:pPr>
            <a:fld id="{541F7BF0-4EC5-4260-BEE2-288C793600FE}" type="datetime1">
              <a:rPr lang="it-IT" smtClean="0"/>
              <a:t>09/11/2017</a:t>
            </a:fld>
            <a:endParaRPr lang="it-IT"/>
          </a:p>
        </p:txBody>
      </p:sp>
      <p:sp>
        <p:nvSpPr>
          <p:cNvPr id="5" name="Segnaposto piè di pagina 4">
            <a:extLst>
              <a:ext uri="{FF2B5EF4-FFF2-40B4-BE49-F238E27FC236}">
                <a16:creationId xmlns:a16="http://schemas.microsoft.com/office/drawing/2014/main" id="{144590A9-ACE2-40CE-819F-7C5F628671BE}"/>
              </a:ext>
            </a:extLst>
          </p:cNvPr>
          <p:cNvSpPr>
            <a:spLocks noGrp="1"/>
          </p:cNvSpPr>
          <p:nvPr>
            <p:ph type="ftr" sz="quarter" idx="11"/>
          </p:nvPr>
        </p:nvSpPr>
        <p:spPr/>
        <p:txBody>
          <a:bodyPr/>
          <a:lstStyle/>
          <a:p>
            <a:pPr>
              <a:defRPr/>
            </a:pPr>
            <a:r>
              <a:rPr lang="it-IT"/>
              <a:t>Aurelia Orlandoni</a:t>
            </a:r>
          </a:p>
        </p:txBody>
      </p:sp>
      <p:sp>
        <p:nvSpPr>
          <p:cNvPr id="6" name="Segnaposto numero diapositiva 5">
            <a:extLst>
              <a:ext uri="{FF2B5EF4-FFF2-40B4-BE49-F238E27FC236}">
                <a16:creationId xmlns:a16="http://schemas.microsoft.com/office/drawing/2014/main" id="{CE42DA5D-91DC-489D-A9F8-DE3099EC8949}"/>
              </a:ext>
            </a:extLst>
          </p:cNvPr>
          <p:cNvSpPr>
            <a:spLocks noGrp="1"/>
          </p:cNvSpPr>
          <p:nvPr>
            <p:ph type="sldNum" sz="quarter" idx="12"/>
          </p:nvPr>
        </p:nvSpPr>
        <p:spPr/>
        <p:txBody>
          <a:bodyPr/>
          <a:lstStyle/>
          <a:p>
            <a:pPr>
              <a:defRPr/>
            </a:pPr>
            <a:fld id="{72E06A69-4745-41B6-BCEC-723F03C547AB}" type="slidenum">
              <a:rPr lang="it-IT" smtClean="0"/>
              <a:pPr>
                <a:defRPr/>
              </a:pPr>
              <a:t>41</a:t>
            </a:fld>
            <a:endParaRPr lang="it-IT"/>
          </a:p>
        </p:txBody>
      </p:sp>
      <p:sp>
        <p:nvSpPr>
          <p:cNvPr id="7" name="Segnaposto contenuto 6">
            <a:extLst>
              <a:ext uri="{FF2B5EF4-FFF2-40B4-BE49-F238E27FC236}">
                <a16:creationId xmlns:a16="http://schemas.microsoft.com/office/drawing/2014/main" id="{1BCD8044-9EF1-4794-BA44-3EE31052B405}"/>
              </a:ext>
            </a:extLst>
          </p:cNvPr>
          <p:cNvSpPr txBox="1">
            <a:spLocks noGrp="1"/>
          </p:cNvSpPr>
          <p:nvPr>
            <p:ph idx="1"/>
          </p:nvPr>
        </p:nvSpPr>
        <p:spPr>
          <a:xfrm>
            <a:off x="822960" y="1100628"/>
            <a:ext cx="7520940" cy="2021066"/>
          </a:xfrm>
          <a:prstGeom prst="rect">
            <a:avLst/>
          </a:prstGeom>
          <a:solidFill>
            <a:srgbClr val="4382C1"/>
          </a:solidFill>
        </p:spPr>
        <p:txBody>
          <a:bodyPr wrap="square" rtlCol="0">
            <a:spAutoFit/>
          </a:bodyPr>
          <a:lstStyle/>
          <a:p>
            <a:r>
              <a:rPr lang="it-IT" sz="2800" b="1" dirty="0">
                <a:solidFill>
                  <a:schemeClr val="accent3">
                    <a:lumMod val="40000"/>
                    <a:lumOff val="60000"/>
                  </a:schemeClr>
                </a:solidFill>
              </a:rPr>
              <a:t>COSA C’È «DIETRO»</a:t>
            </a:r>
          </a:p>
          <a:p>
            <a:pPr marL="285750" indent="-285750">
              <a:buFont typeface="Arial" panose="020B0604020202020204" pitchFamily="34" charset="0"/>
              <a:buChar char="•"/>
            </a:pPr>
            <a:r>
              <a:rPr lang="it-IT" sz="2800" b="1" dirty="0">
                <a:solidFill>
                  <a:schemeClr val="accent3">
                    <a:lumMod val="40000"/>
                    <a:lumOff val="60000"/>
                  </a:schemeClr>
                </a:solidFill>
              </a:rPr>
              <a:t>I </a:t>
            </a:r>
            <a:r>
              <a:rPr lang="it-IT" sz="2800" b="1" dirty="0" err="1">
                <a:solidFill>
                  <a:schemeClr val="accent3">
                    <a:lumMod val="40000"/>
                    <a:lumOff val="60000"/>
                  </a:schemeClr>
                </a:solidFill>
              </a:rPr>
              <a:t>QdR</a:t>
            </a:r>
            <a:r>
              <a:rPr lang="it-IT" sz="2800" b="1" dirty="0">
                <a:solidFill>
                  <a:schemeClr val="accent3">
                    <a:lumMod val="40000"/>
                    <a:lumOff val="60000"/>
                  </a:schemeClr>
                </a:solidFill>
              </a:rPr>
              <a:t> DELLE PROVE </a:t>
            </a:r>
          </a:p>
          <a:p>
            <a:pPr marL="285750" indent="-285750">
              <a:buFont typeface="Arial" panose="020B0604020202020204" pitchFamily="34" charset="0"/>
              <a:buChar char="•"/>
            </a:pPr>
            <a:r>
              <a:rPr lang="it-IT" sz="2800" dirty="0">
                <a:solidFill>
                  <a:schemeClr val="accent3">
                    <a:lumMod val="40000"/>
                    <a:lumOff val="60000"/>
                  </a:schemeClr>
                </a:solidFill>
              </a:rPr>
              <a:t>COME UTILIZZARE I DATI A SCOPO DIDATTICO: ESEMPI </a:t>
            </a:r>
          </a:p>
        </p:txBody>
      </p:sp>
    </p:spTree>
    <p:extLst>
      <p:ext uri="{BB962C8B-B14F-4D97-AF65-F5344CB8AC3E}">
        <p14:creationId xmlns:p14="http://schemas.microsoft.com/office/powerpoint/2010/main" val="16081665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800">
                <a:solidFill>
                  <a:schemeClr val="tx1"/>
                </a:solidFill>
                <a:latin typeface="Arial" pitchFamily="34" charset="0"/>
                <a:ea typeface="Arial" pitchFamily="34" charset="0"/>
                <a:cs typeface="Arial" pitchFamily="34" charset="0"/>
              </a:defRPr>
            </a:lvl2pPr>
            <a:lvl3pPr marL="1143000" indent="-228600">
              <a:spcBef>
                <a:spcPct val="20000"/>
              </a:spcBef>
              <a:buChar char="•"/>
              <a:defRPr sz="2400">
                <a:solidFill>
                  <a:schemeClr val="tx1"/>
                </a:solidFill>
                <a:latin typeface="Arial" pitchFamily="34" charset="0"/>
                <a:ea typeface="Arial" pitchFamily="34" charset="0"/>
                <a:cs typeface="Arial" pitchFamily="34" charset="0"/>
              </a:defRPr>
            </a:lvl3pPr>
            <a:lvl4pPr marL="1600200" indent="-228600">
              <a:spcBef>
                <a:spcPct val="20000"/>
              </a:spcBef>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9pPr>
          </a:lstStyle>
          <a:p>
            <a:pPr>
              <a:spcBef>
                <a:spcPct val="0"/>
              </a:spcBef>
              <a:buFontTx/>
              <a:buNone/>
            </a:pPr>
            <a:fld id="{C886DDB1-4D2A-471C-8F80-9394540BD33B}" type="slidenum">
              <a:rPr lang="de-DE" altLang="it-IT" sz="1400"/>
              <a:pPr>
                <a:spcBef>
                  <a:spcPct val="0"/>
                </a:spcBef>
                <a:buFontTx/>
                <a:buNone/>
              </a:pPr>
              <a:t>42</a:t>
            </a:fld>
            <a:endParaRPr lang="de-DE" altLang="it-IT" sz="1400"/>
          </a:p>
        </p:txBody>
      </p:sp>
      <p:sp>
        <p:nvSpPr>
          <p:cNvPr id="4099" name="AutoShape 2" descr="Risultati immagini per supsi"/>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800">
                <a:solidFill>
                  <a:schemeClr val="tx1"/>
                </a:solidFill>
                <a:latin typeface="Arial" pitchFamily="34" charset="0"/>
                <a:ea typeface="Arial" pitchFamily="34" charset="0"/>
                <a:cs typeface="Arial" pitchFamily="34" charset="0"/>
              </a:defRPr>
            </a:lvl2pPr>
            <a:lvl3pPr marL="1143000" indent="-228600">
              <a:spcBef>
                <a:spcPct val="20000"/>
              </a:spcBef>
              <a:buChar char="•"/>
              <a:defRPr sz="2400">
                <a:solidFill>
                  <a:schemeClr val="tx1"/>
                </a:solidFill>
                <a:latin typeface="Arial" pitchFamily="34" charset="0"/>
                <a:ea typeface="Arial" pitchFamily="34" charset="0"/>
                <a:cs typeface="Arial" pitchFamily="34" charset="0"/>
              </a:defRPr>
            </a:lvl3pPr>
            <a:lvl4pPr marL="1600200" indent="-228600">
              <a:spcBef>
                <a:spcPct val="20000"/>
              </a:spcBef>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9pPr>
          </a:lstStyle>
          <a:p>
            <a:pPr eaLnBrk="1" hangingPunct="1">
              <a:spcBef>
                <a:spcPct val="0"/>
              </a:spcBef>
              <a:buFontTx/>
              <a:buNone/>
            </a:pPr>
            <a:endParaRPr lang="it-IT" altLang="it-IT" sz="1800"/>
          </a:p>
        </p:txBody>
      </p:sp>
      <p:sp>
        <p:nvSpPr>
          <p:cNvPr id="4100" name="AutoShape 3" descr="Risultati immagini per supsi"/>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800">
                <a:solidFill>
                  <a:schemeClr val="tx1"/>
                </a:solidFill>
                <a:latin typeface="Arial" pitchFamily="34" charset="0"/>
                <a:ea typeface="Arial" pitchFamily="34" charset="0"/>
                <a:cs typeface="Arial" pitchFamily="34" charset="0"/>
              </a:defRPr>
            </a:lvl2pPr>
            <a:lvl3pPr marL="1143000" indent="-228600">
              <a:spcBef>
                <a:spcPct val="20000"/>
              </a:spcBef>
              <a:buChar char="•"/>
              <a:defRPr sz="2400">
                <a:solidFill>
                  <a:schemeClr val="tx1"/>
                </a:solidFill>
                <a:latin typeface="Arial" pitchFamily="34" charset="0"/>
                <a:ea typeface="Arial" pitchFamily="34" charset="0"/>
                <a:cs typeface="Arial" pitchFamily="34" charset="0"/>
              </a:defRPr>
            </a:lvl3pPr>
            <a:lvl4pPr marL="1600200" indent="-228600">
              <a:spcBef>
                <a:spcPct val="20000"/>
              </a:spcBef>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9pPr>
          </a:lstStyle>
          <a:p>
            <a:pPr eaLnBrk="1" hangingPunct="1">
              <a:spcBef>
                <a:spcPct val="0"/>
              </a:spcBef>
              <a:buFontTx/>
              <a:buNone/>
            </a:pPr>
            <a:endParaRPr lang="it-IT" altLang="it-IT" sz="1800"/>
          </a:p>
        </p:txBody>
      </p:sp>
      <p:sp>
        <p:nvSpPr>
          <p:cNvPr id="4101" name="Line 4"/>
          <p:cNvSpPr>
            <a:spLocks noChangeShapeType="1"/>
          </p:cNvSpPr>
          <p:nvPr/>
        </p:nvSpPr>
        <p:spPr bwMode="auto">
          <a:xfrm>
            <a:off x="323850" y="1125538"/>
            <a:ext cx="8640763" cy="0"/>
          </a:xfrm>
          <a:prstGeom prst="line">
            <a:avLst/>
          </a:prstGeom>
          <a:noFill/>
          <a:ln w="19050">
            <a:solidFill>
              <a:srgbClr val="002060"/>
            </a:solidFill>
            <a:round/>
            <a:headEnd/>
            <a:tailEnd/>
          </a:ln>
          <a:extLst>
            <a:ext uri="{909E8E84-426E-40dd-AFC4-6F175D3DCCD1}">
              <a14:hiddenFill xmlns:a14="http://schemas.microsoft.com/office/drawing/2010/main" xmlns="">
                <a:noFill/>
              </a14:hiddenFill>
            </a:ext>
          </a:extLst>
        </p:spPr>
        <p:txBody>
          <a:bodyPr/>
          <a:lstStyle/>
          <a:p>
            <a:endParaRPr lang="it-IT"/>
          </a:p>
        </p:txBody>
      </p:sp>
      <p:sp>
        <p:nvSpPr>
          <p:cNvPr id="4102" name="Line 5"/>
          <p:cNvSpPr>
            <a:spLocks noChangeShapeType="1"/>
          </p:cNvSpPr>
          <p:nvPr/>
        </p:nvSpPr>
        <p:spPr bwMode="auto">
          <a:xfrm>
            <a:off x="611188" y="549275"/>
            <a:ext cx="0" cy="5616575"/>
          </a:xfrm>
          <a:prstGeom prst="line">
            <a:avLst/>
          </a:prstGeom>
          <a:noFill/>
          <a:ln w="19050">
            <a:solidFill>
              <a:srgbClr val="002060"/>
            </a:solidFill>
            <a:round/>
            <a:headEnd/>
            <a:tailEnd/>
          </a:ln>
          <a:extLst>
            <a:ext uri="{909E8E84-426E-40dd-AFC4-6F175D3DCCD1}">
              <a14:hiddenFill xmlns:a14="http://schemas.microsoft.com/office/drawing/2010/main" xmlns="">
                <a:noFill/>
              </a14:hiddenFill>
            </a:ext>
          </a:extLst>
        </p:spPr>
        <p:txBody>
          <a:bodyPr/>
          <a:lstStyle/>
          <a:p>
            <a:endParaRPr lang="it-IT"/>
          </a:p>
        </p:txBody>
      </p:sp>
      <p:pic>
        <p:nvPicPr>
          <p:cNvPr id="410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9788" y="442913"/>
            <a:ext cx="547687"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4" name="AutoShape 7" descr="Risultati immagini per bandiera svizzera italiana"/>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800">
                <a:solidFill>
                  <a:schemeClr val="tx1"/>
                </a:solidFill>
                <a:latin typeface="Arial" pitchFamily="34" charset="0"/>
                <a:ea typeface="Arial" pitchFamily="34" charset="0"/>
                <a:cs typeface="Arial" pitchFamily="34" charset="0"/>
              </a:defRPr>
            </a:lvl2pPr>
            <a:lvl3pPr marL="1143000" indent="-228600">
              <a:spcBef>
                <a:spcPct val="20000"/>
              </a:spcBef>
              <a:buChar char="•"/>
              <a:defRPr sz="2400">
                <a:solidFill>
                  <a:schemeClr val="tx1"/>
                </a:solidFill>
                <a:latin typeface="Arial" pitchFamily="34" charset="0"/>
                <a:ea typeface="Arial" pitchFamily="34" charset="0"/>
                <a:cs typeface="Arial" pitchFamily="34" charset="0"/>
              </a:defRPr>
            </a:lvl3pPr>
            <a:lvl4pPr marL="1600200" indent="-228600">
              <a:spcBef>
                <a:spcPct val="20000"/>
              </a:spcBef>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9pPr>
          </a:lstStyle>
          <a:p>
            <a:pPr eaLnBrk="1" hangingPunct="1">
              <a:spcBef>
                <a:spcPct val="0"/>
              </a:spcBef>
              <a:buFontTx/>
              <a:buNone/>
            </a:pPr>
            <a:endParaRPr lang="it-IT" altLang="it-IT" sz="1800"/>
          </a:p>
        </p:txBody>
      </p:sp>
      <p:pic>
        <p:nvPicPr>
          <p:cNvPr id="410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3888" y="59468"/>
            <a:ext cx="900112" cy="1064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Box 19"/>
          <p:cNvSpPr txBox="1">
            <a:spLocks noChangeArrowheads="1"/>
          </p:cNvSpPr>
          <p:nvPr/>
        </p:nvSpPr>
        <p:spPr bwMode="auto">
          <a:xfrm>
            <a:off x="755650" y="620713"/>
            <a:ext cx="8295736" cy="523220"/>
          </a:xfrm>
          <a:prstGeom prst="rect">
            <a:avLst/>
          </a:prstGeom>
          <a:solidFill>
            <a:schemeClr val="tx2">
              <a:lumMod val="20000"/>
              <a:lumOff val="80000"/>
            </a:schemeClr>
          </a:solidFill>
          <a:ln>
            <a:noFill/>
          </a:ln>
          <a:effectLst/>
        </p:spPr>
        <p:txBody>
          <a:bodyPr wrap="none">
            <a:spAutoFit/>
          </a:bodyPr>
          <a:lstStyle/>
          <a:p>
            <a:pPr eaLnBrk="1" hangingPunct="1">
              <a:defRPr/>
            </a:pPr>
            <a:r>
              <a:rPr lang="it-IT" sz="2800" b="1" dirty="0">
                <a:solidFill>
                  <a:srgbClr val="002060"/>
                </a:solidFill>
              </a:rPr>
              <a:t>Quali sono gli scopi delle rilevazioni INVALSI</a:t>
            </a:r>
            <a:r>
              <a:rPr lang="it-IT" sz="2400" dirty="0">
                <a:solidFill>
                  <a:srgbClr val="002060"/>
                </a:solidFill>
                <a:latin typeface="Book Antiqua"/>
                <a:ea typeface="ＭＳ Ｐゴシック" charset="0"/>
                <a:cs typeface="Book Antiqua"/>
              </a:rPr>
              <a:t>?</a:t>
            </a:r>
            <a:r>
              <a:rPr lang="it-IT" sz="2400" dirty="0">
                <a:solidFill>
                  <a:schemeClr val="accent2"/>
                </a:solidFill>
                <a:latin typeface="Book Antiqua"/>
                <a:ea typeface="ＭＳ Ｐゴシック" charset="0"/>
                <a:cs typeface="Book Antiqua"/>
              </a:rPr>
              <a:t> </a:t>
            </a:r>
            <a:endParaRPr lang="de-DE" sz="2400" dirty="0">
              <a:solidFill>
                <a:schemeClr val="accent2"/>
              </a:solidFill>
              <a:latin typeface="Book Antiqua"/>
              <a:ea typeface="ＭＳ Ｐゴシック" charset="0"/>
              <a:cs typeface="Book Antiqua"/>
            </a:endParaRPr>
          </a:p>
        </p:txBody>
      </p:sp>
      <p:sp>
        <p:nvSpPr>
          <p:cNvPr id="13" name="Content Placeholder 6"/>
          <p:cNvSpPr>
            <a:spLocks noGrp="1"/>
          </p:cNvSpPr>
          <p:nvPr>
            <p:ph idx="4294967295"/>
          </p:nvPr>
        </p:nvSpPr>
        <p:spPr>
          <a:xfrm>
            <a:off x="1043608" y="2204864"/>
            <a:ext cx="7848872" cy="4143375"/>
          </a:xfrm>
        </p:spPr>
        <p:txBody>
          <a:bodyPr>
            <a:normAutofit/>
          </a:bodyPr>
          <a:lstStyle/>
          <a:p>
            <a:pPr algn="just" eaLnBrk="1" hangingPunct="1">
              <a:buClr>
                <a:schemeClr val="folHlink"/>
              </a:buClr>
              <a:buFont typeface="Wingdings" charset="0"/>
              <a:buChar char="v"/>
              <a:defRPr/>
            </a:pPr>
            <a:r>
              <a:rPr lang="it-IT" sz="2400" dirty="0">
                <a:solidFill>
                  <a:srgbClr val="002060"/>
                </a:solidFill>
                <a:cs typeface="Book Antiqua"/>
              </a:rPr>
              <a:t>Le prove INVALSI hanno lo scopo principale di </a:t>
            </a:r>
            <a:r>
              <a:rPr lang="it-IT" sz="2400" b="1" dirty="0">
                <a:solidFill>
                  <a:srgbClr val="002060"/>
                </a:solidFill>
                <a:cs typeface="Book Antiqua"/>
              </a:rPr>
              <a:t>misurare</a:t>
            </a:r>
            <a:r>
              <a:rPr lang="it-IT" sz="2400" dirty="0">
                <a:solidFill>
                  <a:srgbClr val="002060"/>
                </a:solidFill>
                <a:cs typeface="Book Antiqua"/>
              </a:rPr>
              <a:t> i livelli di apprendimento raggiunti dagli studenti italiani relativamente ad alcuni aspetti di base di due ambiti fondamentali: la </a:t>
            </a:r>
            <a:r>
              <a:rPr lang="it-IT" sz="2400" b="1" dirty="0">
                <a:solidFill>
                  <a:srgbClr val="002060"/>
                </a:solidFill>
                <a:cs typeface="Book Antiqua"/>
              </a:rPr>
              <a:t>comprensione della lettura</a:t>
            </a:r>
            <a:r>
              <a:rPr lang="it-IT" sz="2400" dirty="0">
                <a:solidFill>
                  <a:srgbClr val="002060"/>
                </a:solidFill>
                <a:cs typeface="Book Antiqua"/>
              </a:rPr>
              <a:t> e la </a:t>
            </a:r>
            <a:r>
              <a:rPr lang="it-IT" sz="2400" b="1" dirty="0">
                <a:solidFill>
                  <a:srgbClr val="002060"/>
                </a:solidFill>
                <a:cs typeface="Book Antiqua"/>
              </a:rPr>
              <a:t>matematica.</a:t>
            </a:r>
            <a:endParaRPr lang="it-IT" sz="2400" dirty="0">
              <a:solidFill>
                <a:schemeClr val="accent6"/>
              </a:solidFill>
              <a:cs typeface="Book Antiqua"/>
            </a:endParaRPr>
          </a:p>
          <a:p>
            <a:pPr algn="just" eaLnBrk="1" hangingPunct="1">
              <a:buClr>
                <a:schemeClr val="folHlink"/>
              </a:buClr>
              <a:buFont typeface="Wingdings" charset="0"/>
              <a:buChar char="v"/>
              <a:defRPr/>
            </a:pPr>
            <a:r>
              <a:rPr lang="it-IT" sz="2400" dirty="0">
                <a:solidFill>
                  <a:srgbClr val="002060"/>
                </a:solidFill>
                <a:cs typeface="Book Antiqua"/>
              </a:rPr>
              <a:t>gli ambiti oggetto di misurazione delle prove INVALSI </a:t>
            </a:r>
            <a:r>
              <a:rPr lang="it-IT" sz="2400" b="1" dirty="0">
                <a:solidFill>
                  <a:srgbClr val="002060"/>
                </a:solidFill>
                <a:cs typeface="Book Antiqua"/>
              </a:rPr>
              <a:t>non esauriscono di certo le conoscenze e le competenze prodotte dalla scuola.</a:t>
            </a:r>
          </a:p>
        </p:txBody>
      </p:sp>
      <p:sp>
        <p:nvSpPr>
          <p:cNvPr id="4109" name="Oval 9"/>
          <p:cNvSpPr>
            <a:spLocks noChangeArrowheads="1"/>
          </p:cNvSpPr>
          <p:nvPr/>
        </p:nvSpPr>
        <p:spPr bwMode="auto">
          <a:xfrm>
            <a:off x="7431111" y="2204864"/>
            <a:ext cx="1248015" cy="504825"/>
          </a:xfrm>
          <a:prstGeom prst="ellipse">
            <a:avLst/>
          </a:prstGeom>
          <a:noFill/>
          <a:ln w="571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har char="•"/>
              <a:defRPr sz="3200">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800">
                <a:solidFill>
                  <a:schemeClr val="tx1"/>
                </a:solidFill>
                <a:latin typeface="Arial" pitchFamily="34" charset="0"/>
                <a:ea typeface="Arial" pitchFamily="34" charset="0"/>
                <a:cs typeface="Arial" pitchFamily="34" charset="0"/>
              </a:defRPr>
            </a:lvl2pPr>
            <a:lvl3pPr marL="1143000" indent="-228600">
              <a:spcBef>
                <a:spcPct val="20000"/>
              </a:spcBef>
              <a:buChar char="•"/>
              <a:defRPr sz="2400">
                <a:solidFill>
                  <a:schemeClr val="tx1"/>
                </a:solidFill>
                <a:latin typeface="Arial" pitchFamily="34" charset="0"/>
                <a:ea typeface="Arial" pitchFamily="34" charset="0"/>
                <a:cs typeface="Arial" pitchFamily="34" charset="0"/>
              </a:defRPr>
            </a:lvl3pPr>
            <a:lvl4pPr marL="1600200" indent="-228600">
              <a:spcBef>
                <a:spcPct val="20000"/>
              </a:spcBef>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Arial" pitchFamily="34" charset="0"/>
                <a:cs typeface="Arial" pitchFamily="34" charset="0"/>
              </a:defRPr>
            </a:lvl9pPr>
          </a:lstStyle>
          <a:p>
            <a:pPr eaLnBrk="1" hangingPunct="1">
              <a:spcBef>
                <a:spcPct val="0"/>
              </a:spcBef>
              <a:buFontTx/>
              <a:buNone/>
            </a:pPr>
            <a:endParaRPr lang="it-IT" altLang="it-IT" sz="1800">
              <a:latin typeface="Book Antiqua" pitchFamily="18" charset="0"/>
            </a:endParaRPr>
          </a:p>
        </p:txBody>
      </p:sp>
      <p:sp>
        <p:nvSpPr>
          <p:cNvPr id="14" name="AutoShape 8"/>
          <p:cNvSpPr>
            <a:spLocks noChangeArrowheads="1"/>
          </p:cNvSpPr>
          <p:nvPr/>
        </p:nvSpPr>
        <p:spPr bwMode="auto">
          <a:xfrm>
            <a:off x="6228184" y="1268760"/>
            <a:ext cx="1728787" cy="719138"/>
          </a:xfrm>
          <a:prstGeom prst="wedgeRoundRectCallout">
            <a:avLst>
              <a:gd name="adj1" fmla="val 53371"/>
              <a:gd name="adj2" fmla="val 72288"/>
              <a:gd name="adj3" fmla="val 16667"/>
            </a:avLst>
          </a:prstGeom>
          <a:solidFill>
            <a:schemeClr val="accent1"/>
          </a:solidFill>
          <a:ln w="9525">
            <a:solidFill>
              <a:schemeClr val="tx1"/>
            </a:solidFill>
            <a:miter lim="800000"/>
            <a:headEnd/>
            <a:tailEnd/>
          </a:ln>
        </p:spPr>
        <p:txBody>
          <a:bodyPr/>
          <a:lstStyle/>
          <a:p>
            <a:r>
              <a:rPr lang="it-IT" sz="2000" b="1" dirty="0">
                <a:solidFill>
                  <a:schemeClr val="bg2"/>
                </a:solidFill>
                <a:latin typeface="Book Antiqua" pitchFamily="18" charset="0"/>
              </a:rPr>
              <a:t>NON Valutare!!!</a:t>
            </a:r>
          </a:p>
        </p:txBody>
      </p:sp>
      <p:sp>
        <p:nvSpPr>
          <p:cNvPr id="2" name="Segnaposto data 1">
            <a:extLst>
              <a:ext uri="{FF2B5EF4-FFF2-40B4-BE49-F238E27FC236}">
                <a16:creationId xmlns:a16="http://schemas.microsoft.com/office/drawing/2014/main" id="{6A0C3B1A-E29A-4AFA-943D-49CF4443994C}"/>
              </a:ext>
            </a:extLst>
          </p:cNvPr>
          <p:cNvSpPr>
            <a:spLocks noGrp="1"/>
          </p:cNvSpPr>
          <p:nvPr>
            <p:ph type="dt" sz="half" idx="10"/>
          </p:nvPr>
        </p:nvSpPr>
        <p:spPr/>
        <p:txBody>
          <a:bodyPr/>
          <a:lstStyle/>
          <a:p>
            <a:pPr>
              <a:defRPr/>
            </a:pPr>
            <a:fld id="{CC96A182-CF89-45A7-AADA-37A8E6592582}" type="datetime1">
              <a:rPr lang="it-IT" smtClean="0"/>
              <a:t>09/11/2017</a:t>
            </a:fld>
            <a:endParaRPr lang="it-IT"/>
          </a:p>
        </p:txBody>
      </p:sp>
      <p:sp>
        <p:nvSpPr>
          <p:cNvPr id="3" name="Segnaposto piè di pagina 2">
            <a:extLst>
              <a:ext uri="{FF2B5EF4-FFF2-40B4-BE49-F238E27FC236}">
                <a16:creationId xmlns:a16="http://schemas.microsoft.com/office/drawing/2014/main" id="{F9248A69-40BB-4C05-BFFE-278F1435EA1F}"/>
              </a:ext>
            </a:extLst>
          </p:cNvPr>
          <p:cNvSpPr>
            <a:spLocks noGrp="1"/>
          </p:cNvSpPr>
          <p:nvPr>
            <p:ph type="ftr" sz="quarter" idx="11"/>
          </p:nvPr>
        </p:nvSpPr>
        <p:spPr/>
        <p:txBody>
          <a:bodyPr/>
          <a:lstStyle/>
          <a:p>
            <a:pPr>
              <a:defRPr/>
            </a:pPr>
            <a:r>
              <a:rPr lang="it-IT"/>
              <a:t>Aurelia Orlandoni</a:t>
            </a:r>
          </a:p>
        </p:txBody>
      </p:sp>
    </p:spTree>
    <p:extLst>
      <p:ext uri="{BB962C8B-B14F-4D97-AF65-F5344CB8AC3E}">
        <p14:creationId xmlns:p14="http://schemas.microsoft.com/office/powerpoint/2010/main" val="27592100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9"/>
          <p:cNvSpPr>
            <a:spLocks noGrp="1"/>
          </p:cNvSpPr>
          <p:nvPr>
            <p:ph type="sldNum" sz="quarter" idx="12"/>
          </p:nvPr>
        </p:nvSpPr>
        <p:spPr>
          <a:xfrm>
            <a:off x="8640763" y="6170613"/>
            <a:ext cx="503237" cy="503237"/>
          </a:xfrm>
        </p:spPr>
        <p:txBody>
          <a:bodyPr/>
          <a:lstStyle/>
          <a:p>
            <a:pPr>
              <a:defRPr/>
            </a:pPr>
            <a:fld id="{3966DBA6-C317-47BB-9869-D5E369277A9A}" type="slidenum">
              <a:rPr lang="it-IT" smtClean="0"/>
              <a:pPr>
                <a:defRPr/>
              </a:pPr>
              <a:t>43</a:t>
            </a:fld>
            <a:endParaRPr lang="it-IT" dirty="0"/>
          </a:p>
        </p:txBody>
      </p:sp>
      <p:sp>
        <p:nvSpPr>
          <p:cNvPr id="6" name="Content Placeholder 6"/>
          <p:cNvSpPr txBox="1">
            <a:spLocks/>
          </p:cNvSpPr>
          <p:nvPr/>
        </p:nvSpPr>
        <p:spPr>
          <a:xfrm>
            <a:off x="827088" y="1196975"/>
            <a:ext cx="7993062" cy="5184775"/>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lvl="1">
              <a:buClr>
                <a:schemeClr val="folHlink"/>
              </a:buClr>
              <a:buFont typeface="Wingdings" pitchFamily="2" charset="2"/>
              <a:buNone/>
            </a:pPr>
            <a:endParaRPr lang="it-IT" sz="2000" b="1" dirty="0">
              <a:latin typeface="Book Antiqua" pitchFamily="18" charset="0"/>
            </a:endParaRPr>
          </a:p>
          <a:p>
            <a:r>
              <a:rPr lang="it-IT" sz="2800" dirty="0">
                <a:solidFill>
                  <a:srgbClr val="002060"/>
                </a:solidFill>
                <a:cs typeface="Book Antiqua"/>
              </a:rPr>
              <a:t>La </a:t>
            </a:r>
            <a:r>
              <a:rPr lang="it-IT" sz="2800" dirty="0">
                <a:solidFill>
                  <a:srgbClr val="002060"/>
                </a:solidFill>
              </a:rPr>
              <a:t>composizione di una prova standardizzata rivolta all’accertamento su scala nazionale dei livelli di apprendimento NON risponde agli stessi criteri che guidano la costruzione delle verifiche di classe.</a:t>
            </a:r>
          </a:p>
          <a:p>
            <a:r>
              <a:rPr lang="it-IT" sz="2800" dirty="0">
                <a:solidFill>
                  <a:srgbClr val="002060"/>
                </a:solidFill>
              </a:rPr>
              <a:t>Una prova standardizzata nazionale deve essere in grado di misurare i risultati degli studenti all’interno di una scala di abilità/competenza molto lunga, dai livelli più bassi a quelli di eccellenza.</a:t>
            </a:r>
          </a:p>
          <a:p>
            <a:pPr>
              <a:buClr>
                <a:schemeClr val="folHlink"/>
              </a:buClr>
              <a:buFont typeface="Wingdings" pitchFamily="2" charset="2"/>
              <a:buChar char="v"/>
            </a:pPr>
            <a:endParaRPr lang="it-IT" sz="2000" dirty="0">
              <a:latin typeface="Book Antiqua" pitchFamily="18" charset="0"/>
            </a:endParaRPr>
          </a:p>
          <a:p>
            <a:pPr>
              <a:buFontTx/>
              <a:buNone/>
            </a:pPr>
            <a:endParaRPr lang="it-IT" sz="2000" dirty="0">
              <a:latin typeface="Book Antiqua" pitchFamily="18" charset="0"/>
            </a:endParaRPr>
          </a:p>
        </p:txBody>
      </p:sp>
      <p:sp>
        <p:nvSpPr>
          <p:cNvPr id="7" name="Text Box 19"/>
          <p:cNvSpPr txBox="1">
            <a:spLocks noChangeArrowheads="1"/>
          </p:cNvSpPr>
          <p:nvPr/>
        </p:nvSpPr>
        <p:spPr bwMode="auto">
          <a:xfrm>
            <a:off x="755650" y="620713"/>
            <a:ext cx="6858919" cy="523220"/>
          </a:xfrm>
          <a:prstGeom prst="rect">
            <a:avLst/>
          </a:prstGeom>
          <a:solidFill>
            <a:schemeClr val="tx2">
              <a:lumMod val="20000"/>
              <a:lumOff val="80000"/>
            </a:schemeClr>
          </a:solidFill>
          <a:ln>
            <a:noFill/>
          </a:ln>
          <a:effectLst/>
        </p:spPr>
        <p:txBody>
          <a:bodyPr wrap="none">
            <a:spAutoFit/>
          </a:bodyPr>
          <a:lstStyle/>
          <a:p>
            <a:pPr eaLnBrk="1" hangingPunct="1">
              <a:defRPr/>
            </a:pPr>
            <a:r>
              <a:rPr lang="it-IT" sz="2800" b="1" dirty="0">
                <a:solidFill>
                  <a:srgbClr val="002060"/>
                </a:solidFill>
              </a:rPr>
              <a:t>Come sono costruite le prove INVALSI</a:t>
            </a:r>
            <a:r>
              <a:rPr lang="it-IT" sz="2400" dirty="0">
                <a:solidFill>
                  <a:srgbClr val="002060"/>
                </a:solidFill>
                <a:latin typeface="Book Antiqua"/>
                <a:ea typeface="ＭＳ Ｐゴシック" charset="0"/>
                <a:cs typeface="Book Antiqua"/>
              </a:rPr>
              <a:t>?</a:t>
            </a:r>
            <a:r>
              <a:rPr lang="it-IT" sz="2400" dirty="0">
                <a:solidFill>
                  <a:schemeClr val="accent2"/>
                </a:solidFill>
                <a:latin typeface="Book Antiqua"/>
                <a:ea typeface="ＭＳ Ｐゴシック" charset="0"/>
                <a:cs typeface="Book Antiqua"/>
              </a:rPr>
              <a:t> </a:t>
            </a:r>
            <a:endParaRPr lang="de-DE" sz="2400" dirty="0">
              <a:solidFill>
                <a:schemeClr val="accent2"/>
              </a:solidFill>
              <a:latin typeface="Book Antiqua"/>
              <a:ea typeface="ＭＳ Ｐゴシック" charset="0"/>
              <a:cs typeface="Book Antiqua"/>
            </a:endParaRPr>
          </a:p>
        </p:txBody>
      </p:sp>
      <p:sp>
        <p:nvSpPr>
          <p:cNvPr id="2" name="Segnaposto data 1">
            <a:extLst>
              <a:ext uri="{FF2B5EF4-FFF2-40B4-BE49-F238E27FC236}">
                <a16:creationId xmlns:a16="http://schemas.microsoft.com/office/drawing/2014/main" id="{AF4D1423-6DE7-4342-89CD-01F1407675EE}"/>
              </a:ext>
            </a:extLst>
          </p:cNvPr>
          <p:cNvSpPr>
            <a:spLocks noGrp="1"/>
          </p:cNvSpPr>
          <p:nvPr>
            <p:ph type="dt" sz="half" idx="10"/>
          </p:nvPr>
        </p:nvSpPr>
        <p:spPr/>
        <p:txBody>
          <a:bodyPr/>
          <a:lstStyle/>
          <a:p>
            <a:pPr eaLnBrk="1" latinLnBrk="0" hangingPunct="1"/>
            <a:fld id="{D404228B-EA61-41ED-BF6E-4D8D74F0657D}" type="datetime1">
              <a:rPr lang="it-IT" smtClean="0"/>
              <a:t>09/11/2017</a:t>
            </a:fld>
            <a:endParaRPr lang="en-US"/>
          </a:p>
        </p:txBody>
      </p:sp>
      <p:sp>
        <p:nvSpPr>
          <p:cNvPr id="3" name="Segnaposto piè di pagina 2">
            <a:extLst>
              <a:ext uri="{FF2B5EF4-FFF2-40B4-BE49-F238E27FC236}">
                <a16:creationId xmlns:a16="http://schemas.microsoft.com/office/drawing/2014/main" id="{D0558D8D-A6C1-4E8F-93EC-CE30C7BA0760}"/>
              </a:ext>
            </a:extLst>
          </p:cNvPr>
          <p:cNvSpPr>
            <a:spLocks noGrp="1"/>
          </p:cNvSpPr>
          <p:nvPr>
            <p:ph type="ftr" sz="quarter" idx="11"/>
          </p:nvPr>
        </p:nvSpPr>
        <p:spPr/>
        <p:txBody>
          <a:bodyPr/>
          <a:lstStyle/>
          <a:p>
            <a:r>
              <a:rPr kumimoji="0" lang="en-US"/>
              <a:t>Aurelia Orlandoni</a:t>
            </a:r>
          </a:p>
        </p:txBody>
      </p:sp>
    </p:spTree>
    <p:extLst>
      <p:ext uri="{BB962C8B-B14F-4D97-AF65-F5344CB8AC3E}">
        <p14:creationId xmlns:p14="http://schemas.microsoft.com/office/powerpoint/2010/main" val="15223271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260350"/>
            <a:ext cx="7358063" cy="504825"/>
          </a:xfrm>
        </p:spPr>
        <p:txBody>
          <a:bodyPr/>
          <a:lstStyle/>
          <a:p>
            <a:pPr algn="l" eaLnBrk="1" hangingPunct="1"/>
            <a:r>
              <a:rPr lang="it-IT" altLang="it-IT" sz="2800" b="1" dirty="0">
                <a:solidFill>
                  <a:srgbClr val="0D69BD"/>
                </a:solidFill>
                <a:effectLst>
                  <a:outerShdw blurRad="38100" dist="38100" dir="2700000" algn="tl">
                    <a:srgbClr val="C0C0C0"/>
                  </a:outerShdw>
                </a:effectLst>
                <a:latin typeface="Book Antiqua" panose="02040602050305030304" pitchFamily="18" charset="0"/>
                <a:ea typeface="ＭＳ Ｐゴシック" charset="-128"/>
              </a:rPr>
              <a:t>Alla base delle rilevazioni</a:t>
            </a:r>
          </a:p>
        </p:txBody>
      </p:sp>
      <p:sp>
        <p:nvSpPr>
          <p:cNvPr id="30722" name="Content Placeholder 6"/>
          <p:cNvSpPr>
            <a:spLocks noGrp="1"/>
          </p:cNvSpPr>
          <p:nvPr>
            <p:ph idx="4294967295"/>
          </p:nvPr>
        </p:nvSpPr>
        <p:spPr>
          <a:xfrm>
            <a:off x="379984" y="908720"/>
            <a:ext cx="8368480" cy="5256584"/>
          </a:xfrm>
          <a:solidFill>
            <a:schemeClr val="bg1"/>
          </a:solidFill>
        </p:spPr>
        <p:txBody>
          <a:bodyPr>
            <a:normAutofit fontScale="92500" lnSpcReduction="20000"/>
          </a:bodyPr>
          <a:lstStyle/>
          <a:p>
            <a:pPr>
              <a:buFontTx/>
              <a:buNone/>
            </a:pPr>
            <a:r>
              <a:rPr lang="it-IT" altLang="it-IT" sz="2800" b="1" dirty="0">
                <a:solidFill>
                  <a:srgbClr val="FF6600"/>
                </a:solidFill>
                <a:latin typeface="Book Antiqua" panose="02040602050305030304" pitchFamily="18" charset="0"/>
                <a:ea typeface="ＭＳ Ｐゴシック" charset="-128"/>
              </a:rPr>
              <a:t>Quadro teorico di riferimento</a:t>
            </a:r>
          </a:p>
          <a:p>
            <a:pPr>
              <a:buFontTx/>
              <a:buNone/>
            </a:pPr>
            <a:endParaRPr lang="it-IT" altLang="it-IT" sz="1700" b="1" dirty="0">
              <a:latin typeface="Book Antiqua" panose="02040602050305030304" pitchFamily="18" charset="0"/>
              <a:ea typeface="ＭＳ Ｐゴシック" charset="-128"/>
            </a:endParaRPr>
          </a:p>
          <a:p>
            <a:pPr>
              <a:buClr>
                <a:srgbClr val="FF6600"/>
              </a:buClr>
              <a:buFont typeface="Wingdings" charset="2"/>
              <a:buChar char="²"/>
            </a:pPr>
            <a:r>
              <a:rPr lang="it-IT" altLang="it-IT" sz="2400" dirty="0">
                <a:solidFill>
                  <a:srgbClr val="0070C0"/>
                </a:solidFill>
                <a:latin typeface="Book Antiqua" panose="02040602050305030304" pitchFamily="18" charset="0"/>
                <a:ea typeface="ＭＳ Ｐゴシック" charset="-128"/>
              </a:rPr>
              <a:t>Definisce gli </a:t>
            </a:r>
            <a:r>
              <a:rPr lang="it-IT" altLang="it-IT" sz="2400" u="sng" dirty="0">
                <a:solidFill>
                  <a:srgbClr val="0070C0"/>
                </a:solidFill>
                <a:latin typeface="Book Antiqua" panose="02040602050305030304" pitchFamily="18" charset="0"/>
                <a:ea typeface="ＭＳ Ｐゴシック" charset="-128"/>
              </a:rPr>
              <a:t>ambiti</a:t>
            </a:r>
            <a:r>
              <a:rPr lang="it-IT" altLang="it-IT" sz="2400" dirty="0">
                <a:solidFill>
                  <a:srgbClr val="0070C0"/>
                </a:solidFill>
                <a:latin typeface="Book Antiqua" panose="02040602050305030304" pitchFamily="18" charset="0"/>
                <a:ea typeface="ＭＳ Ｐゴシック" charset="-128"/>
              </a:rPr>
              <a:t>, i </a:t>
            </a:r>
            <a:r>
              <a:rPr lang="it-IT" altLang="it-IT" sz="2400" u="sng" dirty="0">
                <a:solidFill>
                  <a:srgbClr val="0070C0"/>
                </a:solidFill>
                <a:latin typeface="Book Antiqua" panose="02040602050305030304" pitchFamily="18" charset="0"/>
                <a:ea typeface="ＭＳ Ｐゴシック" charset="-128"/>
              </a:rPr>
              <a:t>processi cognitivi </a:t>
            </a:r>
            <a:r>
              <a:rPr lang="it-IT" altLang="it-IT" sz="2400" dirty="0">
                <a:solidFill>
                  <a:srgbClr val="0070C0"/>
                </a:solidFill>
                <a:latin typeface="Book Antiqua" panose="02040602050305030304" pitchFamily="18" charset="0"/>
                <a:ea typeface="ＭＳ Ｐゴシック" charset="-128"/>
              </a:rPr>
              <a:t>e i </a:t>
            </a:r>
            <a:r>
              <a:rPr lang="it-IT" altLang="it-IT" sz="2400" u="sng" dirty="0">
                <a:solidFill>
                  <a:srgbClr val="0070C0"/>
                </a:solidFill>
                <a:latin typeface="Book Antiqua" panose="02040602050305030304" pitchFamily="18" charset="0"/>
                <a:ea typeface="ＭＳ Ｐゴシック" charset="-128"/>
              </a:rPr>
              <a:t>compiti</a:t>
            </a:r>
            <a:r>
              <a:rPr lang="it-IT" altLang="it-IT" sz="2400" dirty="0">
                <a:solidFill>
                  <a:srgbClr val="0070C0"/>
                </a:solidFill>
                <a:latin typeface="Book Antiqua" panose="02040602050305030304" pitchFamily="18" charset="0"/>
                <a:ea typeface="ＭＳ Ｐゴシック" charset="-128"/>
              </a:rPr>
              <a:t> oggetto di rilevazione, delimitando quindi il campo rispetto al quale sono costruite le prove.</a:t>
            </a:r>
          </a:p>
          <a:p>
            <a:pPr marL="0" indent="0">
              <a:buClr>
                <a:srgbClr val="FF6600"/>
              </a:buClr>
            </a:pPr>
            <a:endParaRPr lang="it-IT" altLang="it-IT" sz="1800" dirty="0">
              <a:solidFill>
                <a:srgbClr val="0070C0"/>
              </a:solidFill>
              <a:latin typeface="Book Antiqua" panose="02040602050305030304" pitchFamily="18" charset="0"/>
              <a:ea typeface="ＭＳ Ｐゴシック" charset="-128"/>
            </a:endParaRPr>
          </a:p>
          <a:p>
            <a:pPr>
              <a:buClr>
                <a:srgbClr val="FF6600"/>
              </a:buClr>
              <a:buFont typeface="Wingdings" charset="2"/>
              <a:buChar char="²"/>
            </a:pPr>
            <a:r>
              <a:rPr lang="it-IT" altLang="it-IT" sz="2400" dirty="0">
                <a:solidFill>
                  <a:srgbClr val="0070C0"/>
                </a:solidFill>
                <a:latin typeface="Book Antiqua" panose="02040602050305030304" pitchFamily="18" charset="0"/>
                <a:ea typeface="ＭＳ Ｐゴシック" charset="-128"/>
              </a:rPr>
              <a:t>Permette di </a:t>
            </a:r>
            <a:r>
              <a:rPr lang="it-IT" altLang="it-IT" sz="2400" u="sng" dirty="0">
                <a:solidFill>
                  <a:srgbClr val="0070C0"/>
                </a:solidFill>
                <a:latin typeface="Book Antiqua" panose="02040602050305030304" pitchFamily="18" charset="0"/>
                <a:ea typeface="ＭＳ Ｐゴシック" charset="-128"/>
              </a:rPr>
              <a:t>definire e circoscrivere </a:t>
            </a:r>
            <a:r>
              <a:rPr lang="it-IT" altLang="it-IT" sz="2400" dirty="0">
                <a:solidFill>
                  <a:srgbClr val="0070C0"/>
                </a:solidFill>
                <a:latin typeface="Book Antiqua" panose="02040602050305030304" pitchFamily="18" charset="0"/>
                <a:ea typeface="ＭＳ Ｐゴシック" charset="-128"/>
              </a:rPr>
              <a:t>il valore informativo delle prove che in base ad esso vengono costruite, chiarendone la portata e i limiti.</a:t>
            </a:r>
          </a:p>
          <a:p>
            <a:pPr marL="0" indent="0">
              <a:buClr>
                <a:srgbClr val="FF6600"/>
              </a:buClr>
            </a:pPr>
            <a:endParaRPr lang="it-IT" altLang="it-IT" sz="1800" dirty="0">
              <a:solidFill>
                <a:srgbClr val="0070C0"/>
              </a:solidFill>
              <a:latin typeface="Book Antiqua" panose="02040602050305030304" pitchFamily="18" charset="0"/>
              <a:ea typeface="ＭＳ Ｐゴシック" charset="-128"/>
            </a:endParaRPr>
          </a:p>
          <a:p>
            <a:pPr>
              <a:buClr>
                <a:schemeClr val="accent2"/>
              </a:buClr>
              <a:buFont typeface="Wingdings" charset="2"/>
              <a:buChar char="²"/>
            </a:pPr>
            <a:r>
              <a:rPr lang="it-IT" altLang="it-IT" sz="2400" dirty="0">
                <a:solidFill>
                  <a:srgbClr val="0070C0"/>
                </a:solidFill>
                <a:latin typeface="Book Antiqua" panose="02040602050305030304" pitchFamily="18" charset="0"/>
                <a:ea typeface="ＭＳ Ｐゴシック" charset="-128"/>
              </a:rPr>
              <a:t>Costituisce il documento fondamentale per:</a:t>
            </a:r>
          </a:p>
          <a:p>
            <a:pPr marL="0" indent="0">
              <a:buClr>
                <a:schemeClr val="accent2"/>
              </a:buClr>
            </a:pPr>
            <a:endParaRPr lang="it-IT" altLang="it-IT" sz="1300" dirty="0">
              <a:solidFill>
                <a:srgbClr val="0070C0"/>
              </a:solidFill>
              <a:latin typeface="Book Antiqua" panose="02040602050305030304" pitchFamily="18" charset="0"/>
              <a:ea typeface="ＭＳ Ｐゴシック" charset="-128"/>
            </a:endParaRPr>
          </a:p>
          <a:p>
            <a:pPr marL="533400" lvl="1" indent="-169863">
              <a:buClr>
                <a:schemeClr val="folHlink"/>
              </a:buClr>
              <a:buFont typeface="Wingdings" charset="2"/>
              <a:buChar char="ü"/>
            </a:pPr>
            <a:r>
              <a:rPr lang="it-IT" altLang="it-IT" sz="2000" b="1" dirty="0">
                <a:solidFill>
                  <a:srgbClr val="0070C0"/>
                </a:solidFill>
                <a:latin typeface="Book Antiqua" panose="02040602050305030304" pitchFamily="18" charset="0"/>
                <a:ea typeface="ＭＳ Ｐゴシック" charset="-128"/>
              </a:rPr>
              <a:t> gli autori delle prove</a:t>
            </a:r>
          </a:p>
          <a:p>
            <a:pPr marL="363537" lvl="1" indent="0">
              <a:buClr>
                <a:schemeClr val="folHlink"/>
              </a:buClr>
              <a:buNone/>
            </a:pPr>
            <a:endParaRPr lang="it-IT" altLang="it-IT" sz="2000" b="1" dirty="0">
              <a:solidFill>
                <a:srgbClr val="0070C0"/>
              </a:solidFill>
              <a:latin typeface="Book Antiqua" panose="02040602050305030304" pitchFamily="18" charset="0"/>
              <a:ea typeface="ＭＳ Ｐゴシック" charset="-128"/>
            </a:endParaRPr>
          </a:p>
          <a:p>
            <a:pPr marL="533400" lvl="1" indent="-169863">
              <a:buClr>
                <a:schemeClr val="folHlink"/>
              </a:buClr>
              <a:buFont typeface="Wingdings" charset="2"/>
              <a:buChar char="ü"/>
            </a:pPr>
            <a:r>
              <a:rPr lang="it-IT" altLang="it-IT" sz="2000" b="1" dirty="0">
                <a:solidFill>
                  <a:srgbClr val="0070C0"/>
                </a:solidFill>
                <a:latin typeface="Book Antiqua" panose="02040602050305030304" pitchFamily="18" charset="0"/>
                <a:ea typeface="ＭＳ Ｐゴシック" charset="-128"/>
              </a:rPr>
              <a:t> gli esperti che ne curano la revisione</a:t>
            </a:r>
          </a:p>
          <a:p>
            <a:pPr marL="363537" lvl="1" indent="0">
              <a:buClr>
                <a:schemeClr val="folHlink"/>
              </a:buClr>
              <a:buNone/>
            </a:pPr>
            <a:endParaRPr lang="it-IT" altLang="it-IT" sz="2000" b="1" dirty="0">
              <a:solidFill>
                <a:srgbClr val="0070C0"/>
              </a:solidFill>
              <a:latin typeface="Book Antiqua" panose="02040602050305030304" pitchFamily="18" charset="0"/>
              <a:ea typeface="ＭＳ Ｐゴシック" charset="-128"/>
            </a:endParaRPr>
          </a:p>
          <a:p>
            <a:pPr marL="533400" lvl="1" indent="-169863">
              <a:buClr>
                <a:schemeClr val="folHlink"/>
              </a:buClr>
              <a:buFont typeface="Wingdings" charset="2"/>
              <a:buChar char="ü"/>
            </a:pPr>
            <a:r>
              <a:rPr lang="it-IT" altLang="it-IT" sz="2000" b="1" dirty="0">
                <a:solidFill>
                  <a:srgbClr val="0070C0"/>
                </a:solidFill>
                <a:latin typeface="Book Antiqua" panose="02040602050305030304" pitchFamily="18" charset="0"/>
                <a:ea typeface="ＭＳ Ｐゴシック" charset="-128"/>
              </a:rPr>
              <a:t>i docenti che sono chiamati a interpretare i risultati dei loro allievi </a:t>
            </a:r>
          </a:p>
          <a:p>
            <a:pPr marL="363537" lvl="1" indent="0">
              <a:buClr>
                <a:schemeClr val="folHlink"/>
              </a:buClr>
              <a:buNone/>
            </a:pPr>
            <a:endParaRPr lang="it-IT" altLang="it-IT" sz="2000" dirty="0">
              <a:latin typeface="Book Antiqua" panose="02040602050305030304" pitchFamily="18" charset="0"/>
              <a:ea typeface="ＭＳ Ｐゴシック" charset="-128"/>
            </a:endParaRPr>
          </a:p>
        </p:txBody>
      </p:sp>
      <p:sp>
        <p:nvSpPr>
          <p:cNvPr id="2" name="Segnaposto data 1"/>
          <p:cNvSpPr>
            <a:spLocks noGrp="1"/>
          </p:cNvSpPr>
          <p:nvPr>
            <p:ph type="dt" sz="half" idx="10"/>
          </p:nvPr>
        </p:nvSpPr>
        <p:spPr/>
        <p:txBody>
          <a:bodyPr/>
          <a:lstStyle/>
          <a:p>
            <a:pPr>
              <a:defRPr/>
            </a:pPr>
            <a:fld id="{442AEAF1-2BB7-4A23-8892-58E0A93B1F0A}" type="datetime1">
              <a:rPr lang="it-IT" smtClean="0"/>
              <a:t>09/11/2017</a:t>
            </a:fld>
            <a:endParaRPr lang="it-IT"/>
          </a:p>
        </p:txBody>
      </p:sp>
      <p:sp>
        <p:nvSpPr>
          <p:cNvPr id="3" name="Segnaposto piè di pagina 2"/>
          <p:cNvSpPr>
            <a:spLocks noGrp="1"/>
          </p:cNvSpPr>
          <p:nvPr>
            <p:ph type="ftr" sz="quarter" idx="11"/>
          </p:nvPr>
        </p:nvSpPr>
        <p:spPr/>
        <p:txBody>
          <a:bodyPr/>
          <a:lstStyle/>
          <a:p>
            <a:pPr>
              <a:defRPr/>
            </a:pPr>
            <a:r>
              <a:rPr lang="it-IT"/>
              <a:t>Aurelia Orlandoni</a:t>
            </a:r>
          </a:p>
        </p:txBody>
      </p:sp>
      <p:sp>
        <p:nvSpPr>
          <p:cNvPr id="4" name="Segnaposto numero diapositiva 3"/>
          <p:cNvSpPr>
            <a:spLocks noGrp="1"/>
          </p:cNvSpPr>
          <p:nvPr>
            <p:ph type="sldNum" sz="quarter" idx="12"/>
          </p:nvPr>
        </p:nvSpPr>
        <p:spPr/>
        <p:txBody>
          <a:bodyPr/>
          <a:lstStyle/>
          <a:p>
            <a:pPr>
              <a:defRPr/>
            </a:pPr>
            <a:fld id="{6EB5B06B-20EE-4610-97D0-4C562C049A53}" type="slidenum">
              <a:rPr lang="it-IT" smtClean="0"/>
              <a:pPr>
                <a:defRPr/>
              </a:pPr>
              <a:t>44</a:t>
            </a:fld>
            <a:endParaRPr lang="it-IT"/>
          </a:p>
        </p:txBody>
      </p:sp>
    </p:spTree>
    <p:extLst>
      <p:ext uri="{BB962C8B-B14F-4D97-AF65-F5344CB8AC3E}">
        <p14:creationId xmlns:p14="http://schemas.microsoft.com/office/powerpoint/2010/main" val="26370480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9"/>
          <p:cNvSpPr>
            <a:spLocks noGrp="1"/>
          </p:cNvSpPr>
          <p:nvPr>
            <p:ph type="sldNum" sz="quarter" idx="12"/>
          </p:nvPr>
        </p:nvSpPr>
        <p:spPr>
          <a:xfrm>
            <a:off x="8640763" y="6170613"/>
            <a:ext cx="503237" cy="503237"/>
          </a:xfrm>
        </p:spPr>
        <p:txBody>
          <a:bodyPr/>
          <a:lstStyle/>
          <a:p>
            <a:pPr>
              <a:defRPr/>
            </a:pPr>
            <a:fld id="{3966DBA6-C317-47BB-9869-D5E369277A9A}" type="slidenum">
              <a:rPr lang="it-IT" smtClean="0"/>
              <a:pPr>
                <a:defRPr/>
              </a:pPr>
              <a:t>45</a:t>
            </a:fld>
            <a:endParaRPr lang="it-IT" dirty="0"/>
          </a:p>
        </p:txBody>
      </p:sp>
      <p:sp>
        <p:nvSpPr>
          <p:cNvPr id="6" name="Content Placeholder 6"/>
          <p:cNvSpPr txBox="1">
            <a:spLocks/>
          </p:cNvSpPr>
          <p:nvPr/>
        </p:nvSpPr>
        <p:spPr>
          <a:xfrm>
            <a:off x="179512" y="1700808"/>
            <a:ext cx="8640638" cy="4680942"/>
          </a:xfrm>
          <a:prstGeom prst="rect">
            <a:avLst/>
          </a:prstGeom>
          <a:solidFill>
            <a:srgbClr val="FFFF00"/>
          </a:solidFill>
        </p:spPr>
        <p:txBody>
          <a:bodyPr vert="horz" lIns="91440" tIns="45720" rIns="91440" bIns="45720" rtlCol="0">
            <a:normAutofit fontScale="55000" lnSpcReduction="20000"/>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lvl="1">
              <a:buClr>
                <a:schemeClr val="folHlink"/>
              </a:buClr>
              <a:buFont typeface="Wingdings" pitchFamily="2" charset="2"/>
              <a:buNone/>
            </a:pPr>
            <a:endParaRPr lang="it-IT" sz="2000" b="1" dirty="0">
              <a:latin typeface="Book Antiqua" pitchFamily="18" charset="0"/>
            </a:endParaRPr>
          </a:p>
          <a:p>
            <a:pPr marL="571500" lvl="0" indent="-571500">
              <a:buFont typeface="Arial" panose="020B0604020202020204" pitchFamily="34" charset="0"/>
              <a:buChar char="•"/>
            </a:pPr>
            <a:r>
              <a:rPr lang="it-IT" sz="3600" dirty="0">
                <a:solidFill>
                  <a:schemeClr val="accent6">
                    <a:lumMod val="75000"/>
                  </a:schemeClr>
                </a:solidFill>
              </a:rPr>
              <a:t>le prove standardizzate </a:t>
            </a:r>
            <a:r>
              <a:rPr lang="it-IT" sz="3600" u="sng" dirty="0">
                <a:solidFill>
                  <a:schemeClr val="accent6">
                    <a:lumMod val="75000"/>
                  </a:schemeClr>
                </a:solidFill>
              </a:rPr>
              <a:t>non</a:t>
            </a:r>
            <a:r>
              <a:rPr lang="it-IT" sz="3600" dirty="0">
                <a:solidFill>
                  <a:schemeClr val="accent6">
                    <a:lumMod val="75000"/>
                  </a:schemeClr>
                </a:solidFill>
              </a:rPr>
              <a:t> possono misurare il conseguimento di traguardi caratterizzati da aspetti </a:t>
            </a:r>
            <a:r>
              <a:rPr lang="it-IT" sz="3600" dirty="0" err="1">
                <a:solidFill>
                  <a:schemeClr val="accent6">
                    <a:lumMod val="75000"/>
                  </a:schemeClr>
                </a:solidFill>
              </a:rPr>
              <a:t>matacognitivi</a:t>
            </a:r>
            <a:r>
              <a:rPr lang="it-IT" sz="3600" dirty="0">
                <a:solidFill>
                  <a:schemeClr val="accent6">
                    <a:lumMod val="75000"/>
                  </a:schemeClr>
                </a:solidFill>
              </a:rPr>
              <a:t> o non cognitivi, come per esempio “Sviluppa un atteggiamento positivo rispetto alla matematica…</a:t>
            </a:r>
          </a:p>
          <a:p>
            <a:pPr marL="571500" lvl="0" indent="-571500">
              <a:buFont typeface="Arial" panose="020B0604020202020204" pitchFamily="34" charset="0"/>
              <a:buChar char="•"/>
            </a:pPr>
            <a:r>
              <a:rPr lang="it-IT" sz="3600" dirty="0">
                <a:solidFill>
                  <a:schemeClr val="accent6">
                    <a:lumMod val="75000"/>
                  </a:schemeClr>
                </a:solidFill>
              </a:rPr>
              <a:t>le prove standardizzate sono </a:t>
            </a:r>
            <a:r>
              <a:rPr lang="it-IT" sz="3600" u="sng" dirty="0">
                <a:solidFill>
                  <a:schemeClr val="accent6">
                    <a:lumMod val="75000"/>
                  </a:schemeClr>
                </a:solidFill>
              </a:rPr>
              <a:t>poco adatte </a:t>
            </a:r>
            <a:r>
              <a:rPr lang="it-IT" sz="3600" dirty="0">
                <a:solidFill>
                  <a:schemeClr val="accent6">
                    <a:lumMod val="75000"/>
                  </a:schemeClr>
                </a:solidFill>
              </a:rPr>
              <a:t>a valutare pienamente il conseguimento di competenze nel: sostenere argomentazioni e dimostrazioni complesse; porsi e risolvere problemi di una certa difficoltà e complessità, che richiedono diversi passi per essere affrontati e risolti; costruire e utilizzare modelli per situazioni complesse;</a:t>
            </a:r>
          </a:p>
          <a:p>
            <a:pPr marL="571500" lvl="0" indent="-571500">
              <a:buFont typeface="Arial" panose="020B0604020202020204" pitchFamily="34" charset="0"/>
              <a:buChar char="•"/>
            </a:pPr>
            <a:r>
              <a:rPr lang="it-IT" sz="3600" dirty="0">
                <a:solidFill>
                  <a:schemeClr val="accent6">
                    <a:lumMod val="75000"/>
                  </a:schemeClr>
                </a:solidFill>
              </a:rPr>
              <a:t>le prove standardizzate tendono a porre domande le cui risposte siano indipendenti da chi corregge; in altri termini tendono, per quanto possibile, a eliminare ogni elemento di soggettività. L</a:t>
            </a:r>
            <a:r>
              <a:rPr lang="it-IT" sz="3600" u="sng" dirty="0">
                <a:solidFill>
                  <a:schemeClr val="accent6">
                    <a:lumMod val="75000"/>
                  </a:schemeClr>
                </a:solidFill>
              </a:rPr>
              <a:t>a valutazione dell’insegnante </a:t>
            </a:r>
            <a:r>
              <a:rPr lang="it-IT" sz="3600" dirty="0">
                <a:solidFill>
                  <a:schemeClr val="accent6">
                    <a:lumMod val="75000"/>
                  </a:schemeClr>
                </a:solidFill>
              </a:rPr>
              <a:t>sulle competenze conseguite da uno studente</a:t>
            </a:r>
            <a:r>
              <a:rPr lang="it-IT" sz="3600" u="sng" dirty="0">
                <a:solidFill>
                  <a:schemeClr val="accent6">
                    <a:lumMod val="75000"/>
                  </a:schemeClr>
                </a:solidFill>
              </a:rPr>
              <a:t> non può non essere soggettiva </a:t>
            </a:r>
            <a:r>
              <a:rPr lang="it-IT" sz="3600" dirty="0">
                <a:solidFill>
                  <a:schemeClr val="accent6">
                    <a:lumMod val="75000"/>
                  </a:schemeClr>
                </a:solidFill>
              </a:rPr>
              <a:t>e tesa anche a promuovere l’acquisizione stessa delle competenze: tanto più è soggettiva, tanto più diventa adatta allo studente che viene valutato </a:t>
            </a:r>
            <a:r>
              <a:rPr lang="it-IT" sz="3600" u="sng" dirty="0">
                <a:solidFill>
                  <a:schemeClr val="accent6">
                    <a:lumMod val="75000"/>
                  </a:schemeClr>
                </a:solidFill>
              </a:rPr>
              <a:t>e quindi ricca e significativa per quello studente.</a:t>
            </a:r>
          </a:p>
        </p:txBody>
      </p:sp>
      <p:sp>
        <p:nvSpPr>
          <p:cNvPr id="7" name="Text Box 19"/>
          <p:cNvSpPr txBox="1">
            <a:spLocks noChangeArrowheads="1"/>
          </p:cNvSpPr>
          <p:nvPr/>
        </p:nvSpPr>
        <p:spPr bwMode="auto">
          <a:xfrm>
            <a:off x="755650" y="620713"/>
            <a:ext cx="8064500" cy="954107"/>
          </a:xfrm>
          <a:prstGeom prst="rect">
            <a:avLst/>
          </a:prstGeom>
          <a:solidFill>
            <a:schemeClr val="tx2">
              <a:lumMod val="20000"/>
              <a:lumOff val="80000"/>
            </a:schemeClr>
          </a:solidFill>
          <a:ln>
            <a:noFill/>
          </a:ln>
          <a:effectLst/>
        </p:spPr>
        <p:txBody>
          <a:bodyPr wrap="square">
            <a:spAutoFit/>
          </a:bodyPr>
          <a:lstStyle/>
          <a:p>
            <a:pPr algn="ctr" eaLnBrk="1" hangingPunct="1">
              <a:defRPr/>
            </a:pPr>
            <a:r>
              <a:rPr lang="it-IT" sz="2800" b="1" dirty="0">
                <a:solidFill>
                  <a:srgbClr val="002060"/>
                </a:solidFill>
              </a:rPr>
              <a:t>COSA NON PUO’ VALUTARE </a:t>
            </a:r>
          </a:p>
          <a:p>
            <a:pPr algn="ctr" eaLnBrk="1" hangingPunct="1">
              <a:defRPr/>
            </a:pPr>
            <a:r>
              <a:rPr lang="it-IT" sz="2800" b="1" dirty="0">
                <a:solidFill>
                  <a:srgbClr val="002060"/>
                </a:solidFill>
              </a:rPr>
              <a:t>UNA PROVA STANDARDIZZATA</a:t>
            </a:r>
            <a:endParaRPr lang="de-DE" sz="2400" dirty="0">
              <a:solidFill>
                <a:schemeClr val="accent2"/>
              </a:solidFill>
              <a:latin typeface="Book Antiqua"/>
              <a:ea typeface="ＭＳ Ｐゴシック" charset="0"/>
              <a:cs typeface="Book Antiqua"/>
            </a:endParaRPr>
          </a:p>
        </p:txBody>
      </p:sp>
      <p:sp>
        <p:nvSpPr>
          <p:cNvPr id="2" name="Segnaposto data 1">
            <a:extLst>
              <a:ext uri="{FF2B5EF4-FFF2-40B4-BE49-F238E27FC236}">
                <a16:creationId xmlns:a16="http://schemas.microsoft.com/office/drawing/2014/main" id="{0E695347-99EC-4EBB-80EB-3FB2D2862E82}"/>
              </a:ext>
            </a:extLst>
          </p:cNvPr>
          <p:cNvSpPr>
            <a:spLocks noGrp="1"/>
          </p:cNvSpPr>
          <p:nvPr>
            <p:ph type="dt" sz="half" idx="10"/>
          </p:nvPr>
        </p:nvSpPr>
        <p:spPr/>
        <p:txBody>
          <a:bodyPr/>
          <a:lstStyle/>
          <a:p>
            <a:pPr eaLnBrk="1" latinLnBrk="0" hangingPunct="1"/>
            <a:fld id="{1DF4382A-15B5-4F7C-836F-EEEC04F40FB8}" type="datetime1">
              <a:rPr lang="it-IT" smtClean="0"/>
              <a:t>09/11/2017</a:t>
            </a:fld>
            <a:endParaRPr lang="en-US"/>
          </a:p>
        </p:txBody>
      </p:sp>
      <p:sp>
        <p:nvSpPr>
          <p:cNvPr id="3" name="Segnaposto piè di pagina 2">
            <a:extLst>
              <a:ext uri="{FF2B5EF4-FFF2-40B4-BE49-F238E27FC236}">
                <a16:creationId xmlns:a16="http://schemas.microsoft.com/office/drawing/2014/main" id="{D191314F-4D43-466F-AF10-428E12BC9CE6}"/>
              </a:ext>
            </a:extLst>
          </p:cNvPr>
          <p:cNvSpPr>
            <a:spLocks noGrp="1"/>
          </p:cNvSpPr>
          <p:nvPr>
            <p:ph type="ftr" sz="quarter" idx="11"/>
          </p:nvPr>
        </p:nvSpPr>
        <p:spPr/>
        <p:txBody>
          <a:bodyPr/>
          <a:lstStyle/>
          <a:p>
            <a:r>
              <a:rPr kumimoji="0" lang="en-US" dirty="0"/>
              <a:t>Aurelia </a:t>
            </a:r>
            <a:r>
              <a:rPr kumimoji="0" lang="en-US" dirty="0" err="1"/>
              <a:t>Orlandoni</a:t>
            </a:r>
            <a:endParaRPr kumimoji="0" lang="en-US" dirty="0"/>
          </a:p>
        </p:txBody>
      </p:sp>
    </p:spTree>
    <p:extLst>
      <p:ext uri="{BB962C8B-B14F-4D97-AF65-F5344CB8AC3E}">
        <p14:creationId xmlns:p14="http://schemas.microsoft.com/office/powerpoint/2010/main" val="21885584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323528" y="188640"/>
            <a:ext cx="8388424" cy="504825"/>
          </a:xfrm>
        </p:spPr>
        <p:txBody>
          <a:bodyPr/>
          <a:lstStyle/>
          <a:p>
            <a:pPr algn="ctr" eaLnBrk="1" hangingPunct="1"/>
            <a:r>
              <a:rPr lang="it-IT" altLang="it-IT" b="1" dirty="0">
                <a:solidFill>
                  <a:srgbClr val="0D69BD"/>
                </a:solidFill>
                <a:effectLst>
                  <a:outerShdw blurRad="38100" dist="38100" dir="2700000" algn="tl">
                    <a:srgbClr val="C0C0C0"/>
                  </a:outerShdw>
                </a:effectLst>
                <a:latin typeface="Book Antiqua" panose="02040602050305030304" pitchFamily="18" charset="0"/>
                <a:ea typeface="ＭＳ Ｐゴシック" charset="-128"/>
              </a:rPr>
              <a:t>Quadro di riferimento di matematica</a:t>
            </a:r>
            <a:endParaRPr lang="it-IT" altLang="it-IT" sz="2800" b="1" dirty="0">
              <a:solidFill>
                <a:srgbClr val="0D69BD"/>
              </a:solidFill>
              <a:effectLst>
                <a:outerShdw blurRad="38100" dist="38100" dir="2700000" algn="tl">
                  <a:srgbClr val="C0C0C0"/>
                </a:outerShdw>
              </a:effectLst>
              <a:latin typeface="Book Antiqua" panose="02040602050305030304" pitchFamily="18" charset="0"/>
              <a:ea typeface="ＭＳ Ｐゴシック" charset="-128"/>
            </a:endParaRPr>
          </a:p>
        </p:txBody>
      </p:sp>
      <p:sp>
        <p:nvSpPr>
          <p:cNvPr id="30722" name="Content Placeholder 6"/>
          <p:cNvSpPr>
            <a:spLocks noGrp="1"/>
          </p:cNvSpPr>
          <p:nvPr>
            <p:ph idx="4294967295"/>
          </p:nvPr>
        </p:nvSpPr>
        <p:spPr>
          <a:xfrm>
            <a:off x="107504" y="836712"/>
            <a:ext cx="8584504" cy="3096344"/>
          </a:xfrm>
          <a:solidFill>
            <a:schemeClr val="bg1"/>
          </a:solidFill>
        </p:spPr>
        <p:txBody>
          <a:bodyPr>
            <a:normAutofit lnSpcReduction="10000"/>
          </a:bodyPr>
          <a:lstStyle/>
          <a:p>
            <a:pPr marL="363537" lvl="1" indent="0" algn="ctr">
              <a:buClr>
                <a:schemeClr val="folHlink"/>
              </a:buClr>
              <a:buNone/>
            </a:pPr>
            <a:r>
              <a:rPr lang="it-IT" sz="2400" dirty="0"/>
              <a:t>L’educazione matematica deve contribuire, insieme con tutte le altre discipline, alla formazione culturale del cittadino, in modo da consentirgli di partecipare alla vita sociale con consapevolezza e capacità critica. </a:t>
            </a:r>
          </a:p>
          <a:p>
            <a:pPr marL="363537" lvl="1" indent="0" algn="ctr">
              <a:buClr>
                <a:schemeClr val="folHlink"/>
              </a:buClr>
              <a:buNone/>
            </a:pPr>
            <a:r>
              <a:rPr lang="it-IT" sz="2400" dirty="0"/>
              <a:t>Le competenze del cittadino, al cui raggiungimento concorre l'educazione matematica, sono per esempio: esprimere adeguatamente informazioni, intuire e immaginare, risolvere e porsi problemi, progettare e costruire modelli di situazioni reali, operare scelte in condizioni d'incertezza.</a:t>
            </a:r>
            <a:endParaRPr lang="it-IT" altLang="it-IT" sz="2000" dirty="0">
              <a:latin typeface="Book Antiqua" panose="02040602050305030304" pitchFamily="18" charset="0"/>
              <a:ea typeface="ＭＳ Ｐゴシック" charset="-128"/>
            </a:endParaRPr>
          </a:p>
        </p:txBody>
      </p:sp>
      <p:sp>
        <p:nvSpPr>
          <p:cNvPr id="2" name="Segnaposto data 1"/>
          <p:cNvSpPr>
            <a:spLocks noGrp="1"/>
          </p:cNvSpPr>
          <p:nvPr>
            <p:ph type="dt" sz="half" idx="10"/>
          </p:nvPr>
        </p:nvSpPr>
        <p:spPr/>
        <p:txBody>
          <a:bodyPr/>
          <a:lstStyle/>
          <a:p>
            <a:pPr>
              <a:defRPr/>
            </a:pPr>
            <a:fld id="{21247729-1585-484D-820E-6BE868A462BB}" type="datetime1">
              <a:rPr lang="it-IT" smtClean="0"/>
              <a:t>09/11/2017</a:t>
            </a:fld>
            <a:endParaRPr lang="it-IT"/>
          </a:p>
        </p:txBody>
      </p:sp>
      <p:sp>
        <p:nvSpPr>
          <p:cNvPr id="3" name="Segnaposto piè di pagina 2"/>
          <p:cNvSpPr>
            <a:spLocks noGrp="1"/>
          </p:cNvSpPr>
          <p:nvPr>
            <p:ph type="ftr" sz="quarter" idx="11"/>
          </p:nvPr>
        </p:nvSpPr>
        <p:spPr/>
        <p:txBody>
          <a:bodyPr/>
          <a:lstStyle/>
          <a:p>
            <a:pPr>
              <a:defRPr/>
            </a:pPr>
            <a:r>
              <a:rPr lang="it-IT"/>
              <a:t>Aurelia Orlandoni</a:t>
            </a:r>
          </a:p>
        </p:txBody>
      </p:sp>
      <p:sp>
        <p:nvSpPr>
          <p:cNvPr id="4" name="Segnaposto numero diapositiva 3"/>
          <p:cNvSpPr>
            <a:spLocks noGrp="1"/>
          </p:cNvSpPr>
          <p:nvPr>
            <p:ph type="sldNum" sz="quarter" idx="12"/>
          </p:nvPr>
        </p:nvSpPr>
        <p:spPr/>
        <p:txBody>
          <a:bodyPr/>
          <a:lstStyle/>
          <a:p>
            <a:pPr>
              <a:defRPr/>
            </a:pPr>
            <a:fld id="{6EB5B06B-20EE-4610-97D0-4C562C049A53}" type="slidenum">
              <a:rPr lang="it-IT" smtClean="0"/>
              <a:pPr>
                <a:defRPr/>
              </a:pPr>
              <a:t>46</a:t>
            </a:fld>
            <a:endParaRPr lang="it-IT"/>
          </a:p>
        </p:txBody>
      </p:sp>
      <p:sp>
        <p:nvSpPr>
          <p:cNvPr id="5" name="CasellaDiTesto 4"/>
          <p:cNvSpPr txBox="1"/>
          <p:nvPr/>
        </p:nvSpPr>
        <p:spPr>
          <a:xfrm>
            <a:off x="3275856" y="3861048"/>
            <a:ext cx="5758482" cy="400110"/>
          </a:xfrm>
          <a:prstGeom prst="rect">
            <a:avLst/>
          </a:prstGeom>
          <a:noFill/>
        </p:spPr>
        <p:txBody>
          <a:bodyPr wrap="none" rtlCol="0">
            <a:spAutoFit/>
          </a:bodyPr>
          <a:lstStyle/>
          <a:p>
            <a:r>
              <a:rPr lang="it-IT" sz="2000" dirty="0">
                <a:solidFill>
                  <a:srgbClr val="FF0000"/>
                </a:solidFill>
                <a:effectLst>
                  <a:outerShdw blurRad="50800" dist="38100" dir="2700000" algn="tl" rotWithShape="0">
                    <a:prstClr val="black">
                      <a:alpha val="40000"/>
                    </a:prstClr>
                  </a:outerShdw>
                </a:effectLst>
              </a:rPr>
              <a:t>Matematica per il cittadino, UMI_CIIM 2001-2003</a:t>
            </a:r>
          </a:p>
        </p:txBody>
      </p:sp>
      <p:sp>
        <p:nvSpPr>
          <p:cNvPr id="8" name="CasellaDiTesto 7"/>
          <p:cNvSpPr txBox="1"/>
          <p:nvPr/>
        </p:nvSpPr>
        <p:spPr>
          <a:xfrm>
            <a:off x="899592" y="4869160"/>
            <a:ext cx="7560840" cy="1200328"/>
          </a:xfrm>
          <a:prstGeom prst="rect">
            <a:avLst/>
          </a:prstGeom>
          <a:solidFill>
            <a:schemeClr val="bg1"/>
          </a:solidFill>
          <a:ln w="22225">
            <a:solidFill>
              <a:srgbClr val="FF6600"/>
            </a:solidFill>
          </a:ln>
        </p:spPr>
        <p:txBody>
          <a:bodyPr wrap="square" rtlCol="0">
            <a:spAutoFit/>
          </a:bodyPr>
          <a:lstStyle/>
          <a:p>
            <a:pPr algn="ctr"/>
            <a:r>
              <a:rPr lang="it-IT" sz="2400" dirty="0">
                <a:latin typeface="Book Antiqua"/>
                <a:cs typeface="Book Antiqua"/>
              </a:rPr>
              <a:t>Sondare se le conoscenze che la scuola, ai diversi livelli, trasmette sono ben ancorate ad un insieme di concetti fondamentali di base e di conoscenze stabili</a:t>
            </a:r>
          </a:p>
        </p:txBody>
      </p:sp>
      <p:sp>
        <p:nvSpPr>
          <p:cNvPr id="9" name="Rectangle 2"/>
          <p:cNvSpPr txBox="1">
            <a:spLocks noChangeArrowheads="1"/>
          </p:cNvSpPr>
          <p:nvPr/>
        </p:nvSpPr>
        <p:spPr>
          <a:xfrm>
            <a:off x="2060104" y="4437112"/>
            <a:ext cx="4816152" cy="5048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it-IT" altLang="it-IT" b="1" dirty="0">
                <a:solidFill>
                  <a:srgbClr val="0D69BD"/>
                </a:solidFill>
                <a:effectLst>
                  <a:outerShdw blurRad="38100" dist="38100" dir="2700000" algn="tl">
                    <a:srgbClr val="C0C0C0"/>
                  </a:outerShdw>
                </a:effectLst>
                <a:latin typeface="Book Antiqua" panose="02040602050305030304" pitchFamily="18" charset="0"/>
                <a:ea typeface="ＭＳ Ｐゴシック" charset="-128"/>
              </a:rPr>
              <a:t>Prove invalsi</a:t>
            </a:r>
          </a:p>
        </p:txBody>
      </p:sp>
    </p:spTree>
    <p:extLst>
      <p:ext uri="{BB962C8B-B14F-4D97-AF65-F5344CB8AC3E}">
        <p14:creationId xmlns:p14="http://schemas.microsoft.com/office/powerpoint/2010/main" val="25978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8" name="Connettore 1 2"/>
          <p:cNvCxnSpPr>
            <a:cxnSpLocks noChangeShapeType="1"/>
          </p:cNvCxnSpPr>
          <p:nvPr/>
        </p:nvCxnSpPr>
        <p:spPr bwMode="auto">
          <a:xfrm>
            <a:off x="611188" y="836613"/>
            <a:ext cx="269875" cy="2249487"/>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5" name="CasellaDiTesto 4"/>
          <p:cNvSpPr txBox="1"/>
          <p:nvPr/>
        </p:nvSpPr>
        <p:spPr>
          <a:xfrm>
            <a:off x="903288" y="390525"/>
            <a:ext cx="6985000" cy="461963"/>
          </a:xfrm>
          <a:prstGeom prst="rect">
            <a:avLst/>
          </a:prstGeom>
          <a:noFill/>
        </p:spPr>
        <p:txBody>
          <a:bodyPr>
            <a:spAutoFit/>
          </a:bodyPr>
          <a:lstStyle/>
          <a:p>
            <a:pPr eaLnBrk="1" hangingPunct="1">
              <a:defRPr/>
            </a:pPr>
            <a:r>
              <a:rPr lang="it-IT" sz="2400" b="1" dirty="0">
                <a:solidFill>
                  <a:srgbClr val="0D69BD"/>
                </a:solidFill>
                <a:effectLst>
                  <a:outerShdw blurRad="50800" dist="38100" dir="2700000" algn="tl" rotWithShape="0">
                    <a:prstClr val="black">
                      <a:alpha val="40000"/>
                    </a:prstClr>
                  </a:outerShdw>
                </a:effectLst>
                <a:latin typeface="Arial" charset="0"/>
                <a:cs typeface="Arial" charset="0"/>
              </a:rPr>
              <a:t>MATEMATICA:      LE DIMENSIONI</a:t>
            </a:r>
          </a:p>
        </p:txBody>
      </p:sp>
      <p:pic>
        <p:nvPicPr>
          <p:cNvPr id="215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863" y="1484313"/>
            <a:ext cx="6992937" cy="464502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Rettangolo arrotondato 8"/>
          <p:cNvSpPr/>
          <p:nvPr/>
        </p:nvSpPr>
        <p:spPr>
          <a:xfrm>
            <a:off x="3582987" y="3645024"/>
            <a:ext cx="1944687" cy="12954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sz="1600" b="1" dirty="0">
                <a:solidFill>
                  <a:schemeClr val="bg1"/>
                </a:solidFill>
              </a:rPr>
              <a:t> (2015) </a:t>
            </a:r>
          </a:p>
          <a:p>
            <a:pPr algn="ctr" eaLnBrk="1" hangingPunct="1">
              <a:defRPr/>
            </a:pPr>
            <a:r>
              <a:rPr lang="it-IT" sz="1600" b="1" dirty="0">
                <a:solidFill>
                  <a:schemeClr val="bg1"/>
                </a:solidFill>
              </a:rPr>
              <a:t>Conoscere Risolvere problemi Argomentare</a:t>
            </a:r>
          </a:p>
        </p:txBody>
      </p:sp>
      <p:sp>
        <p:nvSpPr>
          <p:cNvPr id="3" name="Segnaposto data 2"/>
          <p:cNvSpPr>
            <a:spLocks noGrp="1"/>
          </p:cNvSpPr>
          <p:nvPr>
            <p:ph type="dt" sz="half" idx="10"/>
          </p:nvPr>
        </p:nvSpPr>
        <p:spPr/>
        <p:txBody>
          <a:bodyPr/>
          <a:lstStyle/>
          <a:p>
            <a:pPr>
              <a:defRPr/>
            </a:pPr>
            <a:fld id="{820DB874-AF68-4303-868A-5BD7F2659457}" type="datetime1">
              <a:rPr lang="it-IT" smtClean="0"/>
              <a:t>09/11/2017</a:t>
            </a:fld>
            <a:endParaRPr lang="it-IT"/>
          </a:p>
        </p:txBody>
      </p:sp>
      <p:sp>
        <p:nvSpPr>
          <p:cNvPr id="6" name="Segnaposto numero diapositiva 5"/>
          <p:cNvSpPr>
            <a:spLocks noGrp="1"/>
          </p:cNvSpPr>
          <p:nvPr>
            <p:ph type="sldNum" sz="quarter" idx="12"/>
          </p:nvPr>
        </p:nvSpPr>
        <p:spPr/>
        <p:txBody>
          <a:bodyPr/>
          <a:lstStyle/>
          <a:p>
            <a:pPr>
              <a:defRPr/>
            </a:pPr>
            <a:fld id="{6EB5B06B-20EE-4610-97D0-4C562C049A53}" type="slidenum">
              <a:rPr lang="it-IT" smtClean="0"/>
              <a:pPr>
                <a:defRPr/>
              </a:pPr>
              <a:t>47</a:t>
            </a:fld>
            <a:endParaRPr lang="it-IT"/>
          </a:p>
        </p:txBody>
      </p:sp>
      <p:sp>
        <p:nvSpPr>
          <p:cNvPr id="4" name="Segnaposto piè di pagina 3">
            <a:extLst>
              <a:ext uri="{FF2B5EF4-FFF2-40B4-BE49-F238E27FC236}">
                <a16:creationId xmlns:a16="http://schemas.microsoft.com/office/drawing/2014/main" id="{8BC38AB3-979A-46B1-B0D8-62840110EE47}"/>
              </a:ext>
            </a:extLst>
          </p:cNvPr>
          <p:cNvSpPr>
            <a:spLocks noGrp="1"/>
          </p:cNvSpPr>
          <p:nvPr>
            <p:ph type="ftr" sz="quarter" idx="11"/>
          </p:nvPr>
        </p:nvSpPr>
        <p:spPr/>
        <p:txBody>
          <a:bodyPr/>
          <a:lstStyle/>
          <a:p>
            <a:pPr>
              <a:defRPr/>
            </a:pPr>
            <a:r>
              <a:rPr lang="it-IT"/>
              <a:t>Aurelia Orlandoni</a:t>
            </a:r>
          </a:p>
        </p:txBody>
      </p:sp>
    </p:spTree>
    <p:extLst>
      <p:ext uri="{BB962C8B-B14F-4D97-AF65-F5344CB8AC3E}">
        <p14:creationId xmlns:p14="http://schemas.microsoft.com/office/powerpoint/2010/main" val="153791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Text Box 9"/>
          <p:cNvSpPr txBox="1">
            <a:spLocks noChangeArrowheads="1"/>
          </p:cNvSpPr>
          <p:nvPr/>
        </p:nvSpPr>
        <p:spPr bwMode="auto">
          <a:xfrm>
            <a:off x="827088" y="85725"/>
            <a:ext cx="7200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eaLnBrk="1" hangingPunct="1">
              <a:spcBef>
                <a:spcPct val="50000"/>
              </a:spcBef>
            </a:pPr>
            <a:r>
              <a:rPr lang="it-IT" altLang="it-IT" b="1" dirty="0">
                <a:solidFill>
                  <a:schemeClr val="accent6">
                    <a:lumMod val="75000"/>
                  </a:schemeClr>
                </a:solidFill>
              </a:rPr>
              <a:t>STRUTTURA del Quadro di Riferimento (Matematica)</a:t>
            </a:r>
            <a:endParaRPr lang="it-IT" altLang="it-IT" b="1" i="1" dirty="0">
              <a:solidFill>
                <a:schemeClr val="accent6">
                  <a:lumMod val="75000"/>
                </a:schemeClr>
              </a:solidFill>
            </a:endParaRPr>
          </a:p>
        </p:txBody>
      </p:sp>
      <p:sp>
        <p:nvSpPr>
          <p:cNvPr id="9" name="Rettangolo arrotondato 8"/>
          <p:cNvSpPr/>
          <p:nvPr/>
        </p:nvSpPr>
        <p:spPr>
          <a:xfrm>
            <a:off x="2500313" y="2214563"/>
            <a:ext cx="4286250" cy="193675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sz="2400" b="1" dirty="0">
                <a:solidFill>
                  <a:schemeClr val="tx1"/>
                </a:solidFill>
                <a:latin typeface="Book Antiqua" pitchFamily="18" charset="0"/>
              </a:rPr>
              <a:t>AMBITI </a:t>
            </a:r>
          </a:p>
          <a:p>
            <a:pPr fontAlgn="auto">
              <a:spcBef>
                <a:spcPts val="0"/>
              </a:spcBef>
              <a:spcAft>
                <a:spcPts val="0"/>
              </a:spcAft>
              <a:defRPr/>
            </a:pPr>
            <a:r>
              <a:rPr lang="it-IT" sz="2400" b="1" dirty="0">
                <a:solidFill>
                  <a:schemeClr val="tx1"/>
                </a:solidFill>
                <a:latin typeface="Book Antiqua" pitchFamily="18" charset="0"/>
              </a:rPr>
              <a:t>Numeri</a:t>
            </a:r>
          </a:p>
          <a:p>
            <a:pPr fontAlgn="auto">
              <a:spcBef>
                <a:spcPts val="0"/>
              </a:spcBef>
              <a:spcAft>
                <a:spcPts val="0"/>
              </a:spcAft>
              <a:defRPr/>
            </a:pPr>
            <a:r>
              <a:rPr lang="it-IT" sz="2400" b="1" dirty="0">
                <a:solidFill>
                  <a:schemeClr val="tx1"/>
                </a:solidFill>
                <a:latin typeface="Book Antiqua" pitchFamily="18" charset="0"/>
              </a:rPr>
              <a:t>Spazio e figure</a:t>
            </a:r>
          </a:p>
          <a:p>
            <a:pPr fontAlgn="auto">
              <a:spcBef>
                <a:spcPts val="0"/>
              </a:spcBef>
              <a:spcAft>
                <a:spcPts val="0"/>
              </a:spcAft>
              <a:defRPr/>
            </a:pPr>
            <a:r>
              <a:rPr lang="it-IT" sz="2400" b="1" dirty="0">
                <a:solidFill>
                  <a:schemeClr val="tx1"/>
                </a:solidFill>
                <a:latin typeface="Book Antiqua" pitchFamily="18" charset="0"/>
              </a:rPr>
              <a:t>Relazioni e funzioni</a:t>
            </a:r>
          </a:p>
          <a:p>
            <a:pPr fontAlgn="auto">
              <a:spcBef>
                <a:spcPts val="0"/>
              </a:spcBef>
              <a:spcAft>
                <a:spcPts val="0"/>
              </a:spcAft>
              <a:defRPr/>
            </a:pPr>
            <a:r>
              <a:rPr lang="it-IT" sz="2400" b="1" dirty="0">
                <a:solidFill>
                  <a:schemeClr val="tx1"/>
                </a:solidFill>
                <a:latin typeface="Book Antiqua" pitchFamily="18" charset="0"/>
              </a:rPr>
              <a:t>Dati e previsioni </a:t>
            </a:r>
          </a:p>
        </p:txBody>
      </p:sp>
      <p:sp>
        <p:nvSpPr>
          <p:cNvPr id="10" name="Rettangolo arrotondato 9"/>
          <p:cNvSpPr/>
          <p:nvPr/>
        </p:nvSpPr>
        <p:spPr>
          <a:xfrm>
            <a:off x="3143250" y="4230688"/>
            <a:ext cx="3071813" cy="1500187"/>
          </a:xfrm>
          <a:prstGeom prst="roundRect">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sz="2400" b="1" dirty="0">
                <a:solidFill>
                  <a:schemeClr val="tx1"/>
                </a:solidFill>
                <a:latin typeface="Book Antiqua" pitchFamily="18" charset="0"/>
              </a:rPr>
              <a:t>DIMENSIONI</a:t>
            </a:r>
          </a:p>
          <a:p>
            <a:pPr fontAlgn="auto">
              <a:spcBef>
                <a:spcPts val="0"/>
              </a:spcBef>
              <a:spcAft>
                <a:spcPts val="0"/>
              </a:spcAft>
              <a:defRPr/>
            </a:pPr>
            <a:r>
              <a:rPr lang="it-IT" sz="2400" b="1" dirty="0">
                <a:solidFill>
                  <a:schemeClr val="tx1"/>
                </a:solidFill>
                <a:latin typeface="Book Antiqua" pitchFamily="18" charset="0"/>
              </a:rPr>
              <a:t>Conoscere</a:t>
            </a:r>
          </a:p>
          <a:p>
            <a:pPr fontAlgn="auto">
              <a:spcBef>
                <a:spcPts val="0"/>
              </a:spcBef>
              <a:spcAft>
                <a:spcPts val="0"/>
              </a:spcAft>
              <a:defRPr/>
            </a:pPr>
            <a:r>
              <a:rPr lang="it-IT" sz="2400" b="1" dirty="0">
                <a:solidFill>
                  <a:schemeClr val="tx1"/>
                </a:solidFill>
                <a:latin typeface="Book Antiqua" pitchFamily="18" charset="0"/>
              </a:rPr>
              <a:t>Risolvere problemi</a:t>
            </a:r>
          </a:p>
          <a:p>
            <a:pPr fontAlgn="auto">
              <a:spcBef>
                <a:spcPts val="0"/>
              </a:spcBef>
              <a:spcAft>
                <a:spcPts val="0"/>
              </a:spcAft>
              <a:defRPr/>
            </a:pPr>
            <a:r>
              <a:rPr lang="it-IT" sz="2400" b="1" dirty="0">
                <a:solidFill>
                  <a:schemeClr val="tx1"/>
                </a:solidFill>
                <a:latin typeface="Book Antiqua" pitchFamily="18" charset="0"/>
              </a:rPr>
              <a:t>Argomentare</a:t>
            </a:r>
          </a:p>
        </p:txBody>
      </p:sp>
      <p:sp>
        <p:nvSpPr>
          <p:cNvPr id="11" name="Rettangolo arrotondato 10"/>
          <p:cNvSpPr/>
          <p:nvPr/>
        </p:nvSpPr>
        <p:spPr>
          <a:xfrm>
            <a:off x="1500188" y="1214438"/>
            <a:ext cx="6337300" cy="92868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t-IT" sz="2400" b="1" dirty="0">
                <a:solidFill>
                  <a:schemeClr val="tx1"/>
                </a:solidFill>
              </a:rPr>
              <a:t>INDICAZIONI NAZIONALI E </a:t>
            </a:r>
          </a:p>
          <a:p>
            <a:pPr>
              <a:defRPr/>
            </a:pPr>
            <a:r>
              <a:rPr lang="it-IT" sz="2400" b="1" dirty="0">
                <a:solidFill>
                  <a:schemeClr val="tx1"/>
                </a:solidFill>
              </a:rPr>
              <a:t>LINEE GUIDA </a:t>
            </a:r>
            <a:endParaRPr lang="it-IT" sz="2400" b="1" dirty="0">
              <a:solidFill>
                <a:schemeClr val="tx1"/>
              </a:solidFill>
              <a:latin typeface="Book Antiqua" pitchFamily="18" charset="0"/>
            </a:endParaRPr>
          </a:p>
        </p:txBody>
      </p:sp>
      <p:sp>
        <p:nvSpPr>
          <p:cNvPr id="34826" name="Segnaposto numero diapositiva 11"/>
          <p:cNvSpPr txBox="1">
            <a:spLocks noGrp="1"/>
          </p:cNvSpPr>
          <p:nvPr/>
        </p:nvSpPr>
        <p:spPr bwMode="auto">
          <a:xfrm>
            <a:off x="657225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r" eaLnBrk="1" hangingPunct="1"/>
            <a:fld id="{13C70292-ADD4-4B70-B79C-C81E88FD4BAB}" type="slidenum">
              <a:rPr lang="it-IT" altLang="it-IT" sz="1400">
                <a:solidFill>
                  <a:schemeClr val="bg1"/>
                </a:solidFill>
              </a:rPr>
              <a:pPr algn="r" eaLnBrk="1" hangingPunct="1"/>
              <a:t>48</a:t>
            </a:fld>
            <a:endParaRPr lang="it-IT" altLang="it-IT" sz="1400">
              <a:solidFill>
                <a:schemeClr val="bg1"/>
              </a:solidFill>
            </a:endParaRPr>
          </a:p>
        </p:txBody>
      </p:sp>
      <p:sp>
        <p:nvSpPr>
          <p:cNvPr id="34827" name="Segnaposto piè di pagina 13"/>
          <p:cNvSpPr txBox="1">
            <a:spLocks noGrp="1"/>
          </p:cNvSpPr>
          <p:nvPr/>
        </p:nvSpPr>
        <p:spPr bwMode="auto">
          <a:xfrm>
            <a:off x="214313" y="6526213"/>
            <a:ext cx="5487987"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endParaRPr lang="en-US" altLang="it-IT" sz="1200" b="1">
              <a:solidFill>
                <a:schemeClr val="bg1"/>
              </a:solidFill>
            </a:endParaRPr>
          </a:p>
        </p:txBody>
      </p:sp>
      <p:sp>
        <p:nvSpPr>
          <p:cNvPr id="2" name="Segnaposto data 1">
            <a:extLst>
              <a:ext uri="{FF2B5EF4-FFF2-40B4-BE49-F238E27FC236}">
                <a16:creationId xmlns:a16="http://schemas.microsoft.com/office/drawing/2014/main" id="{C665C500-C006-4327-9CAF-4E0F9DD1810E}"/>
              </a:ext>
            </a:extLst>
          </p:cNvPr>
          <p:cNvSpPr>
            <a:spLocks noGrp="1"/>
          </p:cNvSpPr>
          <p:nvPr>
            <p:ph type="dt" sz="half" idx="10"/>
          </p:nvPr>
        </p:nvSpPr>
        <p:spPr/>
        <p:txBody>
          <a:bodyPr/>
          <a:lstStyle/>
          <a:p>
            <a:pPr>
              <a:defRPr/>
            </a:pPr>
            <a:fld id="{D1BDB708-283D-494C-BF76-D5109AD56F15}" type="datetime1">
              <a:rPr lang="it-IT" smtClean="0"/>
              <a:t>09/11/2017</a:t>
            </a:fld>
            <a:endParaRPr lang="it-IT"/>
          </a:p>
        </p:txBody>
      </p:sp>
      <p:sp>
        <p:nvSpPr>
          <p:cNvPr id="3" name="Segnaposto piè di pagina 2">
            <a:extLst>
              <a:ext uri="{FF2B5EF4-FFF2-40B4-BE49-F238E27FC236}">
                <a16:creationId xmlns:a16="http://schemas.microsoft.com/office/drawing/2014/main" id="{06F90AEC-4F1B-4C85-BA0E-CAABBA048B2A}"/>
              </a:ext>
            </a:extLst>
          </p:cNvPr>
          <p:cNvSpPr>
            <a:spLocks noGrp="1"/>
          </p:cNvSpPr>
          <p:nvPr>
            <p:ph type="ftr" sz="quarter" idx="11"/>
          </p:nvPr>
        </p:nvSpPr>
        <p:spPr/>
        <p:txBody>
          <a:bodyPr/>
          <a:lstStyle/>
          <a:p>
            <a:pPr>
              <a:defRPr/>
            </a:pPr>
            <a:r>
              <a:rPr lang="it-IT"/>
              <a:t>Aurelia Orlandoni</a:t>
            </a:r>
          </a:p>
        </p:txBody>
      </p:sp>
      <p:sp>
        <p:nvSpPr>
          <p:cNvPr id="4" name="Segnaposto numero diapositiva 3">
            <a:extLst>
              <a:ext uri="{FF2B5EF4-FFF2-40B4-BE49-F238E27FC236}">
                <a16:creationId xmlns:a16="http://schemas.microsoft.com/office/drawing/2014/main" id="{041925FB-284C-494A-BDA6-901570DC63BC}"/>
              </a:ext>
            </a:extLst>
          </p:cNvPr>
          <p:cNvSpPr>
            <a:spLocks noGrp="1"/>
          </p:cNvSpPr>
          <p:nvPr>
            <p:ph type="sldNum" sz="quarter" idx="12"/>
          </p:nvPr>
        </p:nvSpPr>
        <p:spPr/>
        <p:txBody>
          <a:bodyPr/>
          <a:lstStyle/>
          <a:p>
            <a:pPr>
              <a:defRPr/>
            </a:pPr>
            <a:fld id="{6EB5B06B-20EE-4610-97D0-4C562C049A53}" type="slidenum">
              <a:rPr lang="it-IT" smtClean="0"/>
              <a:pPr>
                <a:defRPr/>
              </a:pPr>
              <a:t>48</a:t>
            </a:fld>
            <a:endParaRPr lang="it-IT"/>
          </a:p>
        </p:txBody>
      </p:sp>
    </p:spTree>
    <p:extLst>
      <p:ext uri="{BB962C8B-B14F-4D97-AF65-F5344CB8AC3E}">
        <p14:creationId xmlns:p14="http://schemas.microsoft.com/office/powerpoint/2010/main" val="19602102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8" name="Connettore 1 2"/>
          <p:cNvCxnSpPr>
            <a:cxnSpLocks noChangeShapeType="1"/>
          </p:cNvCxnSpPr>
          <p:nvPr/>
        </p:nvCxnSpPr>
        <p:spPr bwMode="auto">
          <a:xfrm>
            <a:off x="611188" y="836613"/>
            <a:ext cx="269875" cy="22494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 name="CasellaDiTesto 4"/>
          <p:cNvSpPr txBox="1"/>
          <p:nvPr/>
        </p:nvSpPr>
        <p:spPr>
          <a:xfrm>
            <a:off x="881063" y="220050"/>
            <a:ext cx="6985000" cy="461963"/>
          </a:xfrm>
          <a:prstGeom prst="rect">
            <a:avLst/>
          </a:prstGeom>
          <a:noFill/>
        </p:spPr>
        <p:txBody>
          <a:bodyPr>
            <a:spAutoFit/>
          </a:bodyPr>
          <a:lstStyle/>
          <a:p>
            <a:pPr eaLnBrk="1" hangingPunct="1">
              <a:defRPr/>
            </a:pPr>
            <a:r>
              <a:rPr lang="it-IT" sz="2400" b="1" dirty="0">
                <a:solidFill>
                  <a:srgbClr val="0070C0"/>
                </a:solidFill>
                <a:latin typeface="Arial" charset="0"/>
                <a:cs typeface="Arial" charset="0"/>
              </a:rPr>
              <a:t>DETTAGLI MATEMATICA: DIMENSIONI</a:t>
            </a:r>
          </a:p>
        </p:txBody>
      </p:sp>
      <p:sp>
        <p:nvSpPr>
          <p:cNvPr id="23558" name="CasellaDiTesto 1"/>
          <p:cNvSpPr txBox="1">
            <a:spLocks noChangeArrowheads="1"/>
          </p:cNvSpPr>
          <p:nvPr/>
        </p:nvSpPr>
        <p:spPr bwMode="auto">
          <a:xfrm>
            <a:off x="1182688" y="1162050"/>
            <a:ext cx="7416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dirty="0"/>
              <a:t> </a:t>
            </a:r>
            <a:r>
              <a:rPr lang="it-IT" altLang="it-IT" sz="2000" b="1" dirty="0">
                <a:solidFill>
                  <a:srgbClr val="0070C0"/>
                </a:solidFill>
              </a:rPr>
              <a:t>Per comprendere la scelta fatta da INVALSI la nozione di </a:t>
            </a:r>
            <a:r>
              <a:rPr lang="it-IT" altLang="it-IT" sz="2000" b="1" i="1" dirty="0">
                <a:solidFill>
                  <a:srgbClr val="0070C0"/>
                </a:solidFill>
              </a:rPr>
              <a:t>competenza </a:t>
            </a:r>
            <a:r>
              <a:rPr lang="it-IT" altLang="it-IT" sz="2000" b="1" dirty="0">
                <a:solidFill>
                  <a:srgbClr val="0070C0"/>
                </a:solidFill>
              </a:rPr>
              <a:t>è fondamentale</a:t>
            </a:r>
          </a:p>
        </p:txBody>
      </p:sp>
      <p:sp>
        <p:nvSpPr>
          <p:cNvPr id="3" name="CasellaDiTesto 2"/>
          <p:cNvSpPr txBox="1"/>
          <p:nvPr/>
        </p:nvSpPr>
        <p:spPr>
          <a:xfrm>
            <a:off x="881063" y="1960563"/>
            <a:ext cx="7718425" cy="3416320"/>
          </a:xfrm>
          <a:prstGeom prst="rect">
            <a:avLst/>
          </a:prstGeom>
          <a:solidFill>
            <a:schemeClr val="accent5"/>
          </a:solidFill>
          <a:ln w="9525">
            <a:solidFill>
              <a:srgbClr val="002060"/>
            </a:solidFill>
          </a:ln>
        </p:spPr>
        <p:txBody>
          <a:bodyPr wrap="square">
            <a:spAutoFit/>
          </a:bodyPr>
          <a:lstStyle/>
          <a:p>
            <a:pPr algn="just" eaLnBrk="1" hangingPunct="1">
              <a:defRPr/>
            </a:pPr>
            <a:r>
              <a:rPr lang="it-IT" sz="2400" dirty="0">
                <a:solidFill>
                  <a:srgbClr val="002060"/>
                </a:solidFill>
              </a:rPr>
              <a:t>….. </a:t>
            </a:r>
            <a:r>
              <a:rPr lang="it-IT" sz="2400" b="1" i="1" dirty="0">
                <a:solidFill>
                  <a:srgbClr val="C00000"/>
                </a:solidFill>
              </a:rPr>
              <a:t>competenze</a:t>
            </a:r>
            <a:r>
              <a:rPr lang="it-IT" sz="2400" i="1" dirty="0">
                <a:solidFill>
                  <a:srgbClr val="C00000"/>
                </a:solidFill>
              </a:rPr>
              <a:t> </a:t>
            </a:r>
            <a:r>
              <a:rPr lang="it-IT" sz="2400" dirty="0">
                <a:solidFill>
                  <a:srgbClr val="C00000"/>
                </a:solidFill>
              </a:rPr>
              <a:t>come </a:t>
            </a:r>
            <a:r>
              <a:rPr lang="it-IT" sz="2400" b="1" i="1" dirty="0">
                <a:solidFill>
                  <a:srgbClr val="C00000"/>
                </a:solidFill>
              </a:rPr>
              <a:t>"unità" di conoscenze, e capacità e intenzione di farne uso per affrontare compiti </a:t>
            </a:r>
            <a:r>
              <a:rPr lang="it-IT" sz="2400" dirty="0">
                <a:solidFill>
                  <a:srgbClr val="002060"/>
                </a:solidFill>
              </a:rPr>
              <a:t>(a partire dall'analisi delle competenze necessarie per affrontare </a:t>
            </a:r>
            <a:r>
              <a:rPr lang="it-IT" sz="2400" b="1" i="1" dirty="0">
                <a:solidFill>
                  <a:srgbClr val="002060"/>
                </a:solidFill>
              </a:rPr>
              <a:t>compiti professionali specifici</a:t>
            </a:r>
            <a:r>
              <a:rPr lang="it-IT" sz="2400" dirty="0">
                <a:solidFill>
                  <a:srgbClr val="002060"/>
                </a:solidFill>
              </a:rPr>
              <a:t>, negli anni '70, fino ad investire in seguito anche i sistemi di formazione, inclusa la scuola, del compito di sviluppare e accertare </a:t>
            </a:r>
            <a:r>
              <a:rPr lang="it-IT" sz="2400" i="1" dirty="0">
                <a:solidFill>
                  <a:srgbClr val="002060"/>
                </a:solidFill>
              </a:rPr>
              <a:t>competenze </a:t>
            </a:r>
            <a:r>
              <a:rPr lang="it-IT" sz="2400" dirty="0">
                <a:solidFill>
                  <a:srgbClr val="002060"/>
                </a:solidFill>
              </a:rPr>
              <a:t>e non solo </a:t>
            </a:r>
            <a:r>
              <a:rPr lang="it-IT" sz="2400" i="1" dirty="0">
                <a:solidFill>
                  <a:srgbClr val="002060"/>
                </a:solidFill>
              </a:rPr>
              <a:t>conoscenze</a:t>
            </a:r>
            <a:r>
              <a:rPr lang="it-IT" sz="2400" dirty="0">
                <a:solidFill>
                  <a:srgbClr val="002060"/>
                </a:solidFill>
              </a:rPr>
              <a:t>). </a:t>
            </a:r>
            <a:r>
              <a:rPr lang="it-IT" sz="2400" dirty="0" err="1">
                <a:solidFill>
                  <a:srgbClr val="002060"/>
                </a:solidFill>
              </a:rPr>
              <a:t>Arzarello</a:t>
            </a:r>
            <a:r>
              <a:rPr lang="it-IT" sz="2400" dirty="0">
                <a:solidFill>
                  <a:srgbClr val="002060"/>
                </a:solidFill>
              </a:rPr>
              <a:t> &amp; Boero, 2015 (documento interno)</a:t>
            </a:r>
          </a:p>
        </p:txBody>
      </p:sp>
      <p:sp>
        <p:nvSpPr>
          <p:cNvPr id="2" name="Segnaposto data 1"/>
          <p:cNvSpPr>
            <a:spLocks noGrp="1"/>
          </p:cNvSpPr>
          <p:nvPr>
            <p:ph type="dt" sz="half" idx="10"/>
          </p:nvPr>
        </p:nvSpPr>
        <p:spPr/>
        <p:txBody>
          <a:bodyPr/>
          <a:lstStyle/>
          <a:p>
            <a:pPr>
              <a:defRPr/>
            </a:pPr>
            <a:fld id="{C0B0966B-576B-488A-AD59-4DD13F8B4B10}" type="datetime1">
              <a:rPr lang="it-IT" smtClean="0"/>
              <a:t>09/11/2017</a:t>
            </a:fld>
            <a:endParaRPr lang="it-IT"/>
          </a:p>
        </p:txBody>
      </p:sp>
      <p:sp>
        <p:nvSpPr>
          <p:cNvPr id="4" name="Segnaposto piè di pagina 3"/>
          <p:cNvSpPr>
            <a:spLocks noGrp="1"/>
          </p:cNvSpPr>
          <p:nvPr>
            <p:ph type="ftr" sz="quarter" idx="11"/>
          </p:nvPr>
        </p:nvSpPr>
        <p:spPr/>
        <p:txBody>
          <a:bodyPr/>
          <a:lstStyle/>
          <a:p>
            <a:pPr>
              <a:defRPr/>
            </a:pPr>
            <a:r>
              <a:rPr lang="it-IT"/>
              <a:t>AURELIA ORLANDONI</a:t>
            </a:r>
          </a:p>
        </p:txBody>
      </p:sp>
      <p:sp>
        <p:nvSpPr>
          <p:cNvPr id="6" name="Segnaposto numero diapositiva 5"/>
          <p:cNvSpPr>
            <a:spLocks noGrp="1"/>
          </p:cNvSpPr>
          <p:nvPr>
            <p:ph type="sldNum" sz="quarter" idx="12"/>
          </p:nvPr>
        </p:nvSpPr>
        <p:spPr/>
        <p:txBody>
          <a:bodyPr/>
          <a:lstStyle/>
          <a:p>
            <a:pPr>
              <a:defRPr/>
            </a:pPr>
            <a:fld id="{599EF1A7-61F7-4301-BF74-EB30A9311A5F}" type="slidenum">
              <a:rPr lang="it-IT" smtClean="0"/>
              <a:pPr>
                <a:defRPr/>
              </a:pPr>
              <a:t>49</a:t>
            </a:fld>
            <a:endParaRPr lang="it-IT"/>
          </a:p>
        </p:txBody>
      </p:sp>
    </p:spTree>
    <p:extLst>
      <p:ext uri="{BB962C8B-B14F-4D97-AF65-F5344CB8AC3E}">
        <p14:creationId xmlns:p14="http://schemas.microsoft.com/office/powerpoint/2010/main" val="2947669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B1DF0058-3B36-47C0-B221-03D12DBD1226}"/>
              </a:ext>
            </a:extLst>
          </p:cNvPr>
          <p:cNvPicPr/>
          <p:nvPr/>
        </p:nvPicPr>
        <p:blipFill>
          <a:blip r:embed="rId3"/>
          <a:stretch>
            <a:fillRect/>
          </a:stretch>
        </p:blipFill>
        <p:spPr>
          <a:xfrm>
            <a:off x="179388" y="836713"/>
            <a:ext cx="8221650" cy="5472608"/>
          </a:xfrm>
          <a:prstGeom prst="rect">
            <a:avLst/>
          </a:prstGeom>
        </p:spPr>
      </p:pic>
      <p:sp>
        <p:nvSpPr>
          <p:cNvPr id="6" name="Segnaposto numero diapositiva 5"/>
          <p:cNvSpPr>
            <a:spLocks noGrp="1"/>
          </p:cNvSpPr>
          <p:nvPr>
            <p:ph type="sldNum" sz="quarter" idx="12"/>
          </p:nvPr>
        </p:nvSpPr>
        <p:spPr/>
        <p:txBody>
          <a:bodyPr/>
          <a:lstStyle/>
          <a:p>
            <a:pPr>
              <a:defRPr/>
            </a:pPr>
            <a:fld id="{72E06A69-4745-41B6-BCEC-723F03C547AB}" type="slidenum">
              <a:rPr lang="it-IT" smtClean="0"/>
              <a:pPr>
                <a:defRPr/>
              </a:pPr>
              <a:t>5</a:t>
            </a:fld>
            <a:endParaRPr lang="it-IT" dirty="0"/>
          </a:p>
        </p:txBody>
      </p:sp>
      <p:sp>
        <p:nvSpPr>
          <p:cNvPr id="7" name="Titolo 1"/>
          <p:cNvSpPr txBox="1">
            <a:spLocks/>
          </p:cNvSpPr>
          <p:nvPr/>
        </p:nvSpPr>
        <p:spPr>
          <a:xfrm>
            <a:off x="179388" y="260350"/>
            <a:ext cx="7956550" cy="711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defRPr/>
            </a:pPr>
            <a:r>
              <a:rPr lang="it-IT" b="1">
                <a:solidFill>
                  <a:schemeClr val="accent3">
                    <a:lumMod val="75000"/>
                  </a:schemeClr>
                </a:solidFill>
                <a:effectLst>
                  <a:outerShdw blurRad="50800" dist="38100" dir="2700000" algn="tl" rotWithShape="0">
                    <a:prstClr val="black">
                      <a:alpha val="40000"/>
                    </a:prstClr>
                  </a:outerShdw>
                </a:effectLst>
              </a:rPr>
              <a:t>I dati restituiti alle scuole</a:t>
            </a:r>
            <a:endParaRPr lang="it-IT" dirty="0">
              <a:solidFill>
                <a:schemeClr val="accent3">
                  <a:lumMod val="75000"/>
                </a:schemeClr>
              </a:solidFill>
              <a:effectLst>
                <a:outerShdw blurRad="50800" dist="38100" dir="2700000" algn="tl" rotWithShape="0">
                  <a:prstClr val="black">
                    <a:alpha val="40000"/>
                  </a:prstClr>
                </a:outerShdw>
              </a:effectLst>
            </a:endParaRPr>
          </a:p>
        </p:txBody>
      </p:sp>
      <p:sp>
        <p:nvSpPr>
          <p:cNvPr id="24" name="Stella a 5 punte 23"/>
          <p:cNvSpPr/>
          <p:nvPr/>
        </p:nvSpPr>
        <p:spPr>
          <a:xfrm>
            <a:off x="1547664" y="4653136"/>
            <a:ext cx="648072" cy="504056"/>
          </a:xfrm>
          <a:prstGeom prst="star5">
            <a:avLst/>
          </a:prstGeom>
          <a:solidFill>
            <a:srgbClr val="00009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solidFill>
                <a:srgbClr val="FFFFFF"/>
              </a:solidFill>
            </a:endParaRPr>
          </a:p>
        </p:txBody>
      </p:sp>
      <p:sp>
        <p:nvSpPr>
          <p:cNvPr id="25" name="Stella a 5 punte 24"/>
          <p:cNvSpPr/>
          <p:nvPr/>
        </p:nvSpPr>
        <p:spPr>
          <a:xfrm>
            <a:off x="3930173" y="1526867"/>
            <a:ext cx="720080" cy="576064"/>
          </a:xfrm>
          <a:prstGeom prst="star5">
            <a:avLst>
              <a:gd name="adj" fmla="val 19098"/>
              <a:gd name="hf" fmla="val 105146"/>
              <a:gd name="vf" fmla="val 110557"/>
            </a:avLst>
          </a:prstGeom>
          <a:solidFill>
            <a:srgbClr val="00009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solidFill>
                <a:schemeClr val="bg1"/>
              </a:solidFill>
            </a:endParaRPr>
          </a:p>
        </p:txBody>
      </p:sp>
      <p:sp>
        <p:nvSpPr>
          <p:cNvPr id="2" name="Segnaposto data 1">
            <a:extLst>
              <a:ext uri="{FF2B5EF4-FFF2-40B4-BE49-F238E27FC236}">
                <a16:creationId xmlns:a16="http://schemas.microsoft.com/office/drawing/2014/main" id="{C30319B0-8716-4302-B316-9E0E0296FE61}"/>
              </a:ext>
            </a:extLst>
          </p:cNvPr>
          <p:cNvSpPr>
            <a:spLocks noGrp="1"/>
          </p:cNvSpPr>
          <p:nvPr>
            <p:ph type="dt" sz="half" idx="10"/>
          </p:nvPr>
        </p:nvSpPr>
        <p:spPr/>
        <p:txBody>
          <a:bodyPr/>
          <a:lstStyle/>
          <a:p>
            <a:pPr>
              <a:defRPr/>
            </a:pPr>
            <a:fld id="{CFF7ACD3-5FD8-4060-9376-0123D8FF970C}" type="datetime1">
              <a:rPr lang="it-IT" smtClean="0"/>
              <a:t>09/11/2017</a:t>
            </a:fld>
            <a:endParaRPr lang="it-IT"/>
          </a:p>
        </p:txBody>
      </p:sp>
      <p:sp>
        <p:nvSpPr>
          <p:cNvPr id="3" name="Segnaposto piè di pagina 2">
            <a:extLst>
              <a:ext uri="{FF2B5EF4-FFF2-40B4-BE49-F238E27FC236}">
                <a16:creationId xmlns:a16="http://schemas.microsoft.com/office/drawing/2014/main" id="{198E5472-A914-4A00-94C7-694340D50FDF}"/>
              </a:ext>
            </a:extLst>
          </p:cNvPr>
          <p:cNvSpPr>
            <a:spLocks noGrp="1"/>
          </p:cNvSpPr>
          <p:nvPr>
            <p:ph type="ftr" sz="quarter" idx="11"/>
          </p:nvPr>
        </p:nvSpPr>
        <p:spPr/>
        <p:txBody>
          <a:bodyPr/>
          <a:lstStyle/>
          <a:p>
            <a:pPr>
              <a:defRPr/>
            </a:pPr>
            <a:r>
              <a:rPr lang="it-IT"/>
              <a:t>Aurelia Orlandoni</a:t>
            </a:r>
          </a:p>
        </p:txBody>
      </p:sp>
    </p:spTree>
    <p:extLst>
      <p:ext uri="{BB962C8B-B14F-4D97-AF65-F5344CB8AC3E}">
        <p14:creationId xmlns:p14="http://schemas.microsoft.com/office/powerpoint/2010/main" val="229451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strVal val="#ppt_w*0.70"/>
                                          </p:val>
                                        </p:tav>
                                        <p:tav tm="100000">
                                          <p:val>
                                            <p:strVal val="#ppt_w"/>
                                          </p:val>
                                        </p:tav>
                                      </p:tavLst>
                                    </p:anim>
                                    <p:anim calcmode="lin" valueType="num">
                                      <p:cBhvr>
                                        <p:cTn id="8" dur="1000" fill="hold"/>
                                        <p:tgtEl>
                                          <p:spTgt spid="24"/>
                                        </p:tgtEl>
                                        <p:attrNameLst>
                                          <p:attrName>ppt_h</p:attrName>
                                        </p:attrNameLst>
                                      </p:cBhvr>
                                      <p:tavLst>
                                        <p:tav tm="0">
                                          <p:val>
                                            <p:strVal val="#ppt_h"/>
                                          </p:val>
                                        </p:tav>
                                        <p:tav tm="100000">
                                          <p:val>
                                            <p:strVal val="#ppt_h"/>
                                          </p:val>
                                        </p:tav>
                                      </p:tavLst>
                                    </p:anim>
                                    <p:animEffect transition="in" filter="fade">
                                      <p:cBhvr>
                                        <p:cTn id="9" dur="1000"/>
                                        <p:tgtEl>
                                          <p:spTgt spid="2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1000" fill="hold"/>
                                        <p:tgtEl>
                                          <p:spTgt spid="25"/>
                                        </p:tgtEl>
                                        <p:attrNameLst>
                                          <p:attrName>ppt_w</p:attrName>
                                        </p:attrNameLst>
                                      </p:cBhvr>
                                      <p:tavLst>
                                        <p:tav tm="0">
                                          <p:val>
                                            <p:strVal val="#ppt_w*0.70"/>
                                          </p:val>
                                        </p:tav>
                                        <p:tav tm="100000">
                                          <p:val>
                                            <p:strVal val="#ppt_w"/>
                                          </p:val>
                                        </p:tav>
                                      </p:tavLst>
                                    </p:anim>
                                    <p:anim calcmode="lin" valueType="num">
                                      <p:cBhvr>
                                        <p:cTn id="13" dur="1000" fill="hold"/>
                                        <p:tgtEl>
                                          <p:spTgt spid="25"/>
                                        </p:tgtEl>
                                        <p:attrNameLst>
                                          <p:attrName>ppt_h</p:attrName>
                                        </p:attrNameLst>
                                      </p:cBhvr>
                                      <p:tavLst>
                                        <p:tav tm="0">
                                          <p:val>
                                            <p:strVal val="#ppt_h"/>
                                          </p:val>
                                        </p:tav>
                                        <p:tav tm="100000">
                                          <p:val>
                                            <p:strVal val="#ppt_h"/>
                                          </p:val>
                                        </p:tav>
                                      </p:tavLst>
                                    </p:anim>
                                    <p:animEffect transition="in" filter="fade">
                                      <p:cBhvr>
                                        <p:cTn id="14"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8" name="Connettore 1 2"/>
          <p:cNvCxnSpPr>
            <a:cxnSpLocks noChangeShapeType="1"/>
          </p:cNvCxnSpPr>
          <p:nvPr/>
        </p:nvCxnSpPr>
        <p:spPr bwMode="auto">
          <a:xfrm>
            <a:off x="611188" y="836613"/>
            <a:ext cx="269875" cy="22494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 name="CasellaDiTesto 6"/>
          <p:cNvSpPr txBox="1"/>
          <p:nvPr/>
        </p:nvSpPr>
        <p:spPr>
          <a:xfrm>
            <a:off x="903480" y="145696"/>
            <a:ext cx="6985000" cy="461963"/>
          </a:xfrm>
          <a:prstGeom prst="rect">
            <a:avLst/>
          </a:prstGeom>
          <a:noFill/>
        </p:spPr>
        <p:txBody>
          <a:bodyPr>
            <a:spAutoFit/>
          </a:bodyPr>
          <a:lstStyle/>
          <a:p>
            <a:pPr eaLnBrk="1" hangingPunct="1">
              <a:defRPr/>
            </a:pPr>
            <a:r>
              <a:rPr lang="it-IT" sz="2400" b="1" dirty="0">
                <a:solidFill>
                  <a:srgbClr val="0070C0"/>
                </a:solidFill>
                <a:latin typeface="Arial" charset="0"/>
                <a:cs typeface="Arial" charset="0"/>
              </a:rPr>
              <a:t>DETTAGLI MATEMATICA: DIMENSIONI</a:t>
            </a:r>
          </a:p>
        </p:txBody>
      </p:sp>
      <p:sp>
        <p:nvSpPr>
          <p:cNvPr id="25606" name="CasellaDiTesto 3"/>
          <p:cNvSpPr txBox="1">
            <a:spLocks noChangeArrowheads="1"/>
          </p:cNvSpPr>
          <p:nvPr/>
        </p:nvSpPr>
        <p:spPr bwMode="auto">
          <a:xfrm>
            <a:off x="597690" y="565151"/>
            <a:ext cx="63515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sz="2000" b="1" dirty="0">
                <a:solidFill>
                  <a:srgbClr val="0070C0"/>
                </a:solidFill>
              </a:rPr>
              <a:t>Un esempio: CONOSCERE</a:t>
            </a:r>
          </a:p>
        </p:txBody>
      </p:sp>
      <p:graphicFrame>
        <p:nvGraphicFramePr>
          <p:cNvPr id="9" name="Tabella 8"/>
          <p:cNvGraphicFramePr>
            <a:graphicFrameLocks noGrp="1"/>
          </p:cNvGraphicFramePr>
          <p:nvPr>
            <p:extLst>
              <p:ext uri="{D42A27DB-BD31-4B8C-83A1-F6EECF244321}">
                <p14:modId xmlns:p14="http://schemas.microsoft.com/office/powerpoint/2010/main" val="3568092618"/>
              </p:ext>
            </p:extLst>
          </p:nvPr>
        </p:nvGraphicFramePr>
        <p:xfrm>
          <a:off x="35496" y="1005304"/>
          <a:ext cx="9142556" cy="2108484"/>
        </p:xfrm>
        <a:graphic>
          <a:graphicData uri="http://schemas.openxmlformats.org/drawingml/2006/table">
            <a:tbl>
              <a:tblPr firstRow="1" bandRow="1">
                <a:tableStyleId>{5C22544A-7EE6-4342-B048-85BDC9FD1C3A}</a:tableStyleId>
              </a:tblPr>
              <a:tblGrid>
                <a:gridCol w="9142556">
                  <a:extLst>
                    <a:ext uri="{9D8B030D-6E8A-4147-A177-3AD203B41FA5}">
                      <a16:colId xmlns:a16="http://schemas.microsoft.com/office/drawing/2014/main" val="20000"/>
                    </a:ext>
                  </a:extLst>
                </a:gridCol>
              </a:tblGrid>
              <a:tr h="370890">
                <a:tc>
                  <a:txBody>
                    <a:bodyPr/>
                    <a:lstStyle/>
                    <a:p>
                      <a:r>
                        <a:rPr lang="it-IT" sz="1800" dirty="0">
                          <a:solidFill>
                            <a:schemeClr val="accent4">
                              <a:lumMod val="20000"/>
                              <a:lumOff val="80000"/>
                            </a:schemeClr>
                          </a:solidFill>
                        </a:rPr>
                        <a:t>CONOSCERE (CON)</a:t>
                      </a:r>
                      <a:r>
                        <a:rPr lang="it-IT" altLang="it-IT" sz="1800" b="1" dirty="0">
                          <a:solidFill>
                            <a:schemeClr val="accent4">
                              <a:lumMod val="20000"/>
                              <a:lumOff val="80000"/>
                            </a:schemeClr>
                          </a:solidFill>
                        </a:rPr>
                        <a:t>                                                                         </a:t>
                      </a:r>
                      <a:r>
                        <a:rPr lang="it-IT" altLang="it-IT" sz="1800" b="1" dirty="0">
                          <a:solidFill>
                            <a:schemeClr val="tx2">
                              <a:lumMod val="20000"/>
                              <a:lumOff val="80000"/>
                            </a:schemeClr>
                          </a:solidFill>
                        </a:rPr>
                        <a:t>scuola secondaria di I grado</a:t>
                      </a:r>
                    </a:p>
                  </a:txBody>
                  <a:tcPr marL="91448" marR="91448"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9198">
                <a:tc>
                  <a:txBody>
                    <a:bodyPr/>
                    <a:lstStyle/>
                    <a:p>
                      <a:r>
                        <a:rPr lang="it-IT" sz="1600" dirty="0"/>
                        <a:t>01.  L’alunno si muove con sicurezza nel calcolo anche con i numeri razionali, ne padroneggia le diverse </a:t>
                      </a:r>
                    </a:p>
                    <a:p>
                      <a:r>
                        <a:rPr lang="it-IT" sz="1600" dirty="0"/>
                        <a:t>rappresentazioni e stima  la grandezza di un numero e il risultato di operazioni.  </a:t>
                      </a:r>
                    </a:p>
                  </a:txBody>
                  <a:tcPr marL="91448" marR="91448"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9198">
                <a:tc>
                  <a:txBody>
                    <a:bodyPr/>
                    <a:lstStyle/>
                    <a:p>
                      <a:r>
                        <a:rPr lang="it-IT" sz="1600" kern="1200" dirty="0">
                          <a:solidFill>
                            <a:schemeClr val="dk1"/>
                          </a:solidFill>
                          <a:latin typeface="+mn-lt"/>
                          <a:ea typeface="+mn-ea"/>
                          <a:cs typeface="+mn-cs"/>
                        </a:rPr>
                        <a:t>02.  R</a:t>
                      </a:r>
                      <a:r>
                        <a:rPr lang="it-IT" sz="1600" dirty="0"/>
                        <a:t>iconosce e denomina le forme del piano e dello spazio, le loro rappresentazioni e ne coglie le </a:t>
                      </a:r>
                    </a:p>
                    <a:p>
                      <a:r>
                        <a:rPr lang="it-IT" sz="1600" dirty="0"/>
                        <a:t>relazioni tra gli elementi. </a:t>
                      </a:r>
                      <a:r>
                        <a:rPr lang="it-IT" sz="1600" kern="1200" dirty="0">
                          <a:solidFill>
                            <a:schemeClr val="dk1"/>
                          </a:solidFill>
                          <a:latin typeface="+mn-lt"/>
                          <a:ea typeface="+mn-ea"/>
                          <a:cs typeface="+mn-cs"/>
                        </a:rPr>
                        <a:t>. </a:t>
                      </a:r>
                    </a:p>
                  </a:txBody>
                  <a:tcPr marL="91448" marR="91448"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79198">
                <a:tc>
                  <a:txBody>
                    <a:bodyPr/>
                    <a:lstStyle/>
                    <a:p>
                      <a:r>
                        <a:rPr lang="it-IT" sz="1600" kern="1200" dirty="0">
                          <a:solidFill>
                            <a:schemeClr val="dk1"/>
                          </a:solidFill>
                          <a:latin typeface="+mn-lt"/>
                          <a:ea typeface="+mn-ea"/>
                          <a:cs typeface="+mn-cs"/>
                        </a:rPr>
                        <a:t>09. </a:t>
                      </a:r>
                      <a:r>
                        <a:rPr lang="it-IT" sz="1600" dirty="0"/>
                        <a:t>Utilizza e interpreta il linguaggio matematico (piano cartesiano, formule, equazioni, ...) e ne coglie</a:t>
                      </a:r>
                    </a:p>
                    <a:p>
                      <a:r>
                        <a:rPr lang="it-IT" sz="1600" dirty="0"/>
                        <a:t> il rapporto col linguaggio  naturale. </a:t>
                      </a:r>
                      <a:endParaRPr lang="it-IT" sz="1600" kern="1200" dirty="0">
                        <a:solidFill>
                          <a:schemeClr val="dk1"/>
                        </a:solidFill>
                        <a:latin typeface="+mn-lt"/>
                        <a:ea typeface="+mn-ea"/>
                        <a:cs typeface="+mn-cs"/>
                      </a:endParaRPr>
                    </a:p>
                  </a:txBody>
                  <a:tcPr marL="91448" marR="91448"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 name="Segnaposto data 1"/>
          <p:cNvSpPr>
            <a:spLocks noGrp="1"/>
          </p:cNvSpPr>
          <p:nvPr>
            <p:ph type="dt" sz="half" idx="10"/>
          </p:nvPr>
        </p:nvSpPr>
        <p:spPr/>
        <p:txBody>
          <a:bodyPr/>
          <a:lstStyle/>
          <a:p>
            <a:pPr>
              <a:defRPr/>
            </a:pPr>
            <a:fld id="{4A6A1B21-7BEE-47D1-8FF7-B816457EEF51}" type="datetime1">
              <a:rPr lang="it-IT" smtClean="0"/>
              <a:t>09/11/2017</a:t>
            </a:fld>
            <a:endParaRPr lang="it-IT"/>
          </a:p>
        </p:txBody>
      </p:sp>
      <p:sp>
        <p:nvSpPr>
          <p:cNvPr id="3" name="Segnaposto piè di pagina 2"/>
          <p:cNvSpPr>
            <a:spLocks noGrp="1"/>
          </p:cNvSpPr>
          <p:nvPr>
            <p:ph type="ftr" sz="quarter" idx="11"/>
          </p:nvPr>
        </p:nvSpPr>
        <p:spPr/>
        <p:txBody>
          <a:bodyPr/>
          <a:lstStyle/>
          <a:p>
            <a:pPr>
              <a:defRPr/>
            </a:pPr>
            <a:r>
              <a:rPr lang="it-IT"/>
              <a:t>AURELIA ORLANDONI</a:t>
            </a:r>
          </a:p>
        </p:txBody>
      </p:sp>
      <p:sp>
        <p:nvSpPr>
          <p:cNvPr id="4" name="Segnaposto numero diapositiva 3"/>
          <p:cNvSpPr>
            <a:spLocks noGrp="1"/>
          </p:cNvSpPr>
          <p:nvPr>
            <p:ph type="sldNum" sz="quarter" idx="12"/>
          </p:nvPr>
        </p:nvSpPr>
        <p:spPr/>
        <p:txBody>
          <a:bodyPr/>
          <a:lstStyle/>
          <a:p>
            <a:pPr>
              <a:defRPr/>
            </a:pPr>
            <a:fld id="{599EF1A7-61F7-4301-BF74-EB30A9311A5F}" type="slidenum">
              <a:rPr lang="it-IT" smtClean="0"/>
              <a:pPr>
                <a:defRPr/>
              </a:pPr>
              <a:t>50</a:t>
            </a:fld>
            <a:endParaRPr lang="it-IT"/>
          </a:p>
        </p:txBody>
      </p:sp>
      <p:graphicFrame>
        <p:nvGraphicFramePr>
          <p:cNvPr id="6" name="Tabella 5">
            <a:extLst>
              <a:ext uri="{FF2B5EF4-FFF2-40B4-BE49-F238E27FC236}">
                <a16:creationId xmlns:a16="http://schemas.microsoft.com/office/drawing/2014/main" id="{AFF3D772-02B2-4B59-9108-70C9F56B9870}"/>
              </a:ext>
            </a:extLst>
          </p:cNvPr>
          <p:cNvGraphicFramePr>
            <a:graphicFrameLocks noGrp="1"/>
          </p:cNvGraphicFramePr>
          <p:nvPr>
            <p:extLst>
              <p:ext uri="{D42A27DB-BD31-4B8C-83A1-F6EECF244321}">
                <p14:modId xmlns:p14="http://schemas.microsoft.com/office/powerpoint/2010/main" val="1243420499"/>
              </p:ext>
            </p:extLst>
          </p:nvPr>
        </p:nvGraphicFramePr>
        <p:xfrm>
          <a:off x="12695" y="3535218"/>
          <a:ext cx="9131305" cy="2538528"/>
        </p:xfrm>
        <a:graphic>
          <a:graphicData uri="http://schemas.openxmlformats.org/drawingml/2006/table">
            <a:tbl>
              <a:tblPr firstRow="1" bandRow="1"/>
              <a:tblGrid>
                <a:gridCol w="9131305">
                  <a:extLst>
                    <a:ext uri="{9D8B030D-6E8A-4147-A177-3AD203B41FA5}">
                      <a16:colId xmlns:a16="http://schemas.microsoft.com/office/drawing/2014/main" val="3236156152"/>
                    </a:ext>
                  </a:extLst>
                </a:gridCol>
              </a:tblGrid>
              <a:tr h="315626">
                <a:tc>
                  <a:txBody>
                    <a:bodyPr/>
                    <a:lstStyle/>
                    <a:p>
                      <a:pPr marL="0" algn="l" defTabSz="914400" rtl="0" eaLnBrk="1" latinLnBrk="0" hangingPunct="1">
                        <a:spcAft>
                          <a:spcPts val="0"/>
                        </a:spcAft>
                      </a:pPr>
                      <a:r>
                        <a:rPr lang="it-IT" sz="1800" b="1" kern="1200" dirty="0">
                          <a:solidFill>
                            <a:schemeClr val="accent4">
                              <a:lumMod val="20000"/>
                              <a:lumOff val="80000"/>
                            </a:schemeClr>
                          </a:solidFill>
                          <a:latin typeface="+mn-lt"/>
                          <a:ea typeface="+mn-ea"/>
                          <a:cs typeface="+mn-cs"/>
                        </a:rPr>
                        <a:t>CONOSCE(CON)                                                                       classe II scuola secondaria II grado</a:t>
                      </a:r>
                    </a:p>
                  </a:txBody>
                  <a:tcPr marL="78372" marR="78372" marT="39186" marB="391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7B7E"/>
                    </a:solidFill>
                  </a:tcPr>
                </a:tc>
                <a:extLst>
                  <a:ext uri="{0D108BD9-81ED-4DB2-BD59-A6C34878D82A}">
                    <a16:rowId xmlns:a16="http://schemas.microsoft.com/office/drawing/2014/main" val="1412899674"/>
                  </a:ext>
                </a:extLst>
              </a:tr>
              <a:tr h="533006">
                <a:tc>
                  <a:txBody>
                    <a:bodyPr/>
                    <a:lstStyle/>
                    <a:p>
                      <a:pPr marL="0" lvl="0" indent="0" algn="just">
                        <a:spcAft>
                          <a:spcPts val="0"/>
                        </a:spcAft>
                        <a:buFont typeface="+mj-lt"/>
                        <a:buNone/>
                      </a:pPr>
                      <a:r>
                        <a:rPr lang="it-IT" sz="1600" dirty="0">
                          <a:solidFill>
                            <a:srgbClr val="000000"/>
                          </a:solidFill>
                          <a:effectLst/>
                          <a:latin typeface="+mj-lt"/>
                          <a:ea typeface="Times New Roman" panose="02020603050405020304" pitchFamily="18" charset="0"/>
                          <a:cs typeface="Times New Roman" panose="02020603050405020304" pitchFamily="18" charset="0"/>
                        </a:rPr>
                        <a:t>01.  Si muove con sicurezza nel calcolo numerico e simbolico; applica correttamente le proprietà delle operazioni con i numeri reali; realizza ordinamenti, calcola ordini di grandezza ed effettua stime numeriche e approssimazioni.  Risolve equazioni e disequazioni. </a:t>
                      </a:r>
                      <a:endParaRPr lang="it-IT" sz="1600" dirty="0">
                        <a:effectLst/>
                        <a:latin typeface="+mj-lt"/>
                        <a:ea typeface="Times New Roman" panose="02020603050405020304" pitchFamily="18" charset="0"/>
                        <a:cs typeface="Times New Roman" panose="02020603050405020304" pitchFamily="18" charset="0"/>
                      </a:endParaRPr>
                    </a:p>
                  </a:txBody>
                  <a:tcPr marL="78372" marR="78372" marT="39186" marB="391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D7D8"/>
                    </a:solidFill>
                  </a:tcPr>
                </a:tc>
                <a:extLst>
                  <a:ext uri="{0D108BD9-81ED-4DB2-BD59-A6C34878D82A}">
                    <a16:rowId xmlns:a16="http://schemas.microsoft.com/office/drawing/2014/main" val="3772934219"/>
                  </a:ext>
                </a:extLst>
              </a:tr>
              <a:tr h="531460">
                <a:tc>
                  <a:txBody>
                    <a:bodyPr/>
                    <a:lstStyle/>
                    <a:p>
                      <a:pPr marL="0" lvl="0" indent="0" algn="just">
                        <a:spcAft>
                          <a:spcPts val="0"/>
                        </a:spcAft>
                        <a:buFont typeface="+mj-lt"/>
                        <a:buNone/>
                      </a:pPr>
                      <a:r>
                        <a:rPr lang="it-IT" sz="1600" dirty="0">
                          <a:solidFill>
                            <a:srgbClr val="000000"/>
                          </a:solidFill>
                          <a:effectLst/>
                          <a:latin typeface="+mj-lt"/>
                          <a:ea typeface="Times New Roman" panose="02020603050405020304" pitchFamily="18" charset="0"/>
                          <a:cs typeface="Times New Roman" panose="02020603050405020304" pitchFamily="18" charset="0"/>
                        </a:rPr>
                        <a:t>02.  Riconosce e denomina le forme del piano e dello spazio, le loro rappresentazioni e ne coglie le relazioni tra gli elementi. Utilizza proprietà delle figure geometriche e teoremi per il calcolo di lunghezze, aree e volumi.</a:t>
                      </a:r>
                      <a:endParaRPr lang="it-IT" sz="1600" dirty="0">
                        <a:effectLst/>
                        <a:latin typeface="+mj-lt"/>
                        <a:ea typeface="Times New Roman" panose="02020603050405020304" pitchFamily="18" charset="0"/>
                        <a:cs typeface="Times New Roman" panose="02020603050405020304" pitchFamily="18" charset="0"/>
                      </a:endParaRPr>
                    </a:p>
                  </a:txBody>
                  <a:tcPr marL="78372" marR="78372" marT="39186" marB="391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ECEC"/>
                    </a:solidFill>
                  </a:tcPr>
                </a:tc>
                <a:extLst>
                  <a:ext uri="{0D108BD9-81ED-4DB2-BD59-A6C34878D82A}">
                    <a16:rowId xmlns:a16="http://schemas.microsoft.com/office/drawing/2014/main" val="618985376"/>
                  </a:ext>
                </a:extLst>
              </a:tr>
              <a:tr h="529912">
                <a:tc>
                  <a:txBody>
                    <a:bodyPr/>
                    <a:lstStyle/>
                    <a:p>
                      <a:pPr marL="0" lvl="0" indent="0" algn="just">
                        <a:spcAft>
                          <a:spcPts val="0"/>
                        </a:spcAft>
                        <a:buFont typeface="+mj-lt"/>
                        <a:buNone/>
                      </a:pPr>
                      <a:r>
                        <a:rPr lang="it-IT" sz="1600">
                          <a:solidFill>
                            <a:srgbClr val="000000"/>
                          </a:solidFill>
                          <a:effectLst/>
                          <a:latin typeface="+mj-lt"/>
                          <a:ea typeface="Times New Roman" panose="02020603050405020304" pitchFamily="18" charset="0"/>
                          <a:cs typeface="Times New Roman" panose="02020603050405020304" pitchFamily="18" charset="0"/>
                        </a:rPr>
                        <a:t>08.  </a:t>
                      </a:r>
                      <a:r>
                        <a:rPr lang="it-IT" sz="1600" dirty="0">
                          <a:solidFill>
                            <a:srgbClr val="000000"/>
                          </a:solidFill>
                          <a:effectLst/>
                          <a:latin typeface="+mj-lt"/>
                          <a:ea typeface="Times New Roman" panose="02020603050405020304" pitchFamily="18" charset="0"/>
                          <a:cs typeface="Times New Roman" panose="02020603050405020304" pitchFamily="18" charset="0"/>
                        </a:rPr>
                        <a:t>Comprende e utilizza diverse forme di rappresentazione, passando dall’una all’altra a seconda delle esigenze (grafica, numerica, simbolica, nella lingua naturale)</a:t>
                      </a:r>
                      <a:endParaRPr lang="it-IT" sz="1600" dirty="0">
                        <a:effectLst/>
                        <a:latin typeface="+mj-lt"/>
                        <a:ea typeface="Times New Roman" panose="02020603050405020304" pitchFamily="18" charset="0"/>
                        <a:cs typeface="Times New Roman" panose="02020603050405020304" pitchFamily="18" charset="0"/>
                      </a:endParaRPr>
                    </a:p>
                  </a:txBody>
                  <a:tcPr marL="78372" marR="78372" marT="39186" marB="391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D7D8"/>
                    </a:solidFill>
                  </a:tcPr>
                </a:tc>
                <a:extLst>
                  <a:ext uri="{0D108BD9-81ED-4DB2-BD59-A6C34878D82A}">
                    <a16:rowId xmlns:a16="http://schemas.microsoft.com/office/drawing/2014/main" val="948862537"/>
                  </a:ext>
                </a:extLst>
              </a:tr>
            </a:tbl>
          </a:graphicData>
        </a:graphic>
      </p:graphicFrame>
    </p:spTree>
    <p:extLst>
      <p:ext uri="{BB962C8B-B14F-4D97-AF65-F5344CB8AC3E}">
        <p14:creationId xmlns:p14="http://schemas.microsoft.com/office/powerpoint/2010/main" val="17616500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Text Box 9"/>
          <p:cNvSpPr txBox="1">
            <a:spLocks noChangeArrowheads="1"/>
          </p:cNvSpPr>
          <p:nvPr/>
        </p:nvSpPr>
        <p:spPr bwMode="auto">
          <a:xfrm>
            <a:off x="827088" y="85725"/>
            <a:ext cx="7200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eaLnBrk="1" hangingPunct="1">
              <a:spcBef>
                <a:spcPct val="50000"/>
              </a:spcBef>
            </a:pPr>
            <a:r>
              <a:rPr lang="it-IT" altLang="it-IT" b="1" dirty="0">
                <a:solidFill>
                  <a:schemeClr val="accent6">
                    <a:lumMod val="75000"/>
                  </a:schemeClr>
                </a:solidFill>
              </a:rPr>
              <a:t>STRUTTURA del Quadro di Riferimento (Italiano)</a:t>
            </a:r>
            <a:endParaRPr lang="it-IT" altLang="it-IT" b="1" i="1" dirty="0">
              <a:solidFill>
                <a:schemeClr val="accent6">
                  <a:lumMod val="75000"/>
                </a:schemeClr>
              </a:solidFill>
            </a:endParaRPr>
          </a:p>
        </p:txBody>
      </p:sp>
      <p:sp>
        <p:nvSpPr>
          <p:cNvPr id="38919" name="Segnaposto numero diapositiva 11"/>
          <p:cNvSpPr txBox="1">
            <a:spLocks noGrp="1"/>
          </p:cNvSpPr>
          <p:nvPr/>
        </p:nvSpPr>
        <p:spPr bwMode="auto">
          <a:xfrm>
            <a:off x="657225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r" eaLnBrk="1" hangingPunct="1"/>
            <a:fld id="{766070EE-19DC-4CB9-9DFD-D3C00820FF4C}" type="slidenum">
              <a:rPr lang="it-IT" altLang="it-IT" sz="1400">
                <a:solidFill>
                  <a:schemeClr val="bg1"/>
                </a:solidFill>
              </a:rPr>
              <a:pPr algn="r" eaLnBrk="1" hangingPunct="1"/>
              <a:t>51</a:t>
            </a:fld>
            <a:endParaRPr lang="it-IT" altLang="it-IT" sz="1400">
              <a:solidFill>
                <a:schemeClr val="bg1"/>
              </a:solidFill>
            </a:endParaRPr>
          </a:p>
        </p:txBody>
      </p:sp>
      <p:sp>
        <p:nvSpPr>
          <p:cNvPr id="38920" name="Segnaposto piè di pagina 13"/>
          <p:cNvSpPr txBox="1">
            <a:spLocks noGrp="1"/>
          </p:cNvSpPr>
          <p:nvPr/>
        </p:nvSpPr>
        <p:spPr bwMode="auto">
          <a:xfrm>
            <a:off x="214313" y="6526213"/>
            <a:ext cx="5487987"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endParaRPr lang="en-US" altLang="it-IT" sz="1200" b="1">
              <a:solidFill>
                <a:schemeClr val="bg1"/>
              </a:solidFill>
            </a:endParaRPr>
          </a:p>
        </p:txBody>
      </p:sp>
      <p:graphicFrame>
        <p:nvGraphicFramePr>
          <p:cNvPr id="13" name="Segnaposto contenuto 3"/>
          <p:cNvGraphicFramePr>
            <a:graphicFrameLocks/>
          </p:cNvGraphicFramePr>
          <p:nvPr>
            <p:extLst/>
          </p:nvPr>
        </p:nvGraphicFramePr>
        <p:xfrm>
          <a:off x="785786" y="1500174"/>
          <a:ext cx="8358214" cy="4714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egnaposto data 1">
            <a:extLst>
              <a:ext uri="{FF2B5EF4-FFF2-40B4-BE49-F238E27FC236}">
                <a16:creationId xmlns:a16="http://schemas.microsoft.com/office/drawing/2014/main" id="{B430E27A-A559-47A6-9B2E-2F9B1BF71220}"/>
              </a:ext>
            </a:extLst>
          </p:cNvPr>
          <p:cNvSpPr>
            <a:spLocks noGrp="1"/>
          </p:cNvSpPr>
          <p:nvPr>
            <p:ph type="dt" sz="half" idx="10"/>
          </p:nvPr>
        </p:nvSpPr>
        <p:spPr/>
        <p:txBody>
          <a:bodyPr/>
          <a:lstStyle/>
          <a:p>
            <a:pPr>
              <a:defRPr/>
            </a:pPr>
            <a:fld id="{92A1E1A6-C4DD-4AAF-80D4-14D444F4EC70}" type="datetime1">
              <a:rPr lang="it-IT" smtClean="0"/>
              <a:t>09/11/2017</a:t>
            </a:fld>
            <a:endParaRPr lang="it-IT"/>
          </a:p>
        </p:txBody>
      </p:sp>
      <p:sp>
        <p:nvSpPr>
          <p:cNvPr id="3" name="Segnaposto piè di pagina 2">
            <a:extLst>
              <a:ext uri="{FF2B5EF4-FFF2-40B4-BE49-F238E27FC236}">
                <a16:creationId xmlns:a16="http://schemas.microsoft.com/office/drawing/2014/main" id="{A42C1C63-CD22-4E97-B6F6-E07108C87920}"/>
              </a:ext>
            </a:extLst>
          </p:cNvPr>
          <p:cNvSpPr>
            <a:spLocks noGrp="1"/>
          </p:cNvSpPr>
          <p:nvPr>
            <p:ph type="ftr" sz="quarter" idx="11"/>
          </p:nvPr>
        </p:nvSpPr>
        <p:spPr/>
        <p:txBody>
          <a:bodyPr/>
          <a:lstStyle/>
          <a:p>
            <a:pPr>
              <a:defRPr/>
            </a:pPr>
            <a:r>
              <a:rPr lang="it-IT"/>
              <a:t>Aurelia Orlandoni</a:t>
            </a:r>
          </a:p>
        </p:txBody>
      </p:sp>
      <p:sp>
        <p:nvSpPr>
          <p:cNvPr id="4" name="Segnaposto numero diapositiva 3">
            <a:extLst>
              <a:ext uri="{FF2B5EF4-FFF2-40B4-BE49-F238E27FC236}">
                <a16:creationId xmlns:a16="http://schemas.microsoft.com/office/drawing/2014/main" id="{3F7008E8-EC6A-48EE-9D8F-54B51632AAC0}"/>
              </a:ext>
            </a:extLst>
          </p:cNvPr>
          <p:cNvSpPr>
            <a:spLocks noGrp="1"/>
          </p:cNvSpPr>
          <p:nvPr>
            <p:ph type="sldNum" sz="quarter" idx="12"/>
          </p:nvPr>
        </p:nvSpPr>
        <p:spPr/>
        <p:txBody>
          <a:bodyPr/>
          <a:lstStyle/>
          <a:p>
            <a:pPr>
              <a:defRPr/>
            </a:pPr>
            <a:fld id="{6EB5B06B-20EE-4610-97D0-4C562C049A53}" type="slidenum">
              <a:rPr lang="it-IT" smtClean="0"/>
              <a:pPr>
                <a:defRPr/>
              </a:pPr>
              <a:t>51</a:t>
            </a:fld>
            <a:endParaRPr lang="it-IT"/>
          </a:p>
        </p:txBody>
      </p:sp>
    </p:spTree>
    <p:extLst>
      <p:ext uri="{BB962C8B-B14F-4D97-AF65-F5344CB8AC3E}">
        <p14:creationId xmlns:p14="http://schemas.microsoft.com/office/powerpoint/2010/main" val="33606805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olo 2"/>
          <p:cNvSpPr>
            <a:spLocks noGrp="1"/>
          </p:cNvSpPr>
          <p:nvPr>
            <p:ph type="title" idx="4294967295"/>
          </p:nvPr>
        </p:nvSpPr>
        <p:spPr>
          <a:xfrm>
            <a:off x="899592" y="116632"/>
            <a:ext cx="7758113" cy="1143000"/>
          </a:xfrm>
        </p:spPr>
        <p:txBody>
          <a:bodyPr/>
          <a:lstStyle/>
          <a:p>
            <a:pPr algn="ctr"/>
            <a:r>
              <a:rPr lang="it-IT" altLang="it-IT" sz="3600" b="1" dirty="0">
                <a:solidFill>
                  <a:schemeClr val="accent6">
                    <a:lumMod val="75000"/>
                  </a:schemeClr>
                </a:solidFill>
                <a:ea typeface="ＭＳ Ｐゴシック" charset="-128"/>
              </a:rPr>
              <a:t>Le competenze di lettura nel Quadro di riferimento INVALSI</a:t>
            </a:r>
          </a:p>
        </p:txBody>
      </p:sp>
      <p:graphicFrame>
        <p:nvGraphicFramePr>
          <p:cNvPr id="6" name="Segnaposto contenuto 5"/>
          <p:cNvGraphicFramePr>
            <a:graphicFrameLocks noGrp="1"/>
          </p:cNvGraphicFramePr>
          <p:nvPr>
            <p:ph idx="4294967295"/>
            <p:extLst/>
          </p:nvPr>
        </p:nvGraphicFramePr>
        <p:xfrm>
          <a:off x="0" y="16430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egnaposto data 1">
            <a:extLst>
              <a:ext uri="{FF2B5EF4-FFF2-40B4-BE49-F238E27FC236}">
                <a16:creationId xmlns:a16="http://schemas.microsoft.com/office/drawing/2014/main" id="{D2798F58-A02B-454E-A28C-D8FB705ECB3C}"/>
              </a:ext>
            </a:extLst>
          </p:cNvPr>
          <p:cNvSpPr>
            <a:spLocks noGrp="1"/>
          </p:cNvSpPr>
          <p:nvPr>
            <p:ph type="dt" sz="half" idx="10"/>
          </p:nvPr>
        </p:nvSpPr>
        <p:spPr/>
        <p:txBody>
          <a:bodyPr/>
          <a:lstStyle/>
          <a:p>
            <a:pPr>
              <a:defRPr/>
            </a:pPr>
            <a:fld id="{36455930-6E1E-4663-BB9B-A8C43ED8CB39}" type="datetime1">
              <a:rPr lang="it-IT" smtClean="0"/>
              <a:t>09/11/2017</a:t>
            </a:fld>
            <a:endParaRPr lang="it-IT"/>
          </a:p>
        </p:txBody>
      </p:sp>
      <p:sp>
        <p:nvSpPr>
          <p:cNvPr id="3" name="Segnaposto piè di pagina 2">
            <a:extLst>
              <a:ext uri="{FF2B5EF4-FFF2-40B4-BE49-F238E27FC236}">
                <a16:creationId xmlns:a16="http://schemas.microsoft.com/office/drawing/2014/main" id="{F5890F04-A068-4719-BD17-58CD22F3369B}"/>
              </a:ext>
            </a:extLst>
          </p:cNvPr>
          <p:cNvSpPr>
            <a:spLocks noGrp="1"/>
          </p:cNvSpPr>
          <p:nvPr>
            <p:ph type="ftr" sz="quarter" idx="11"/>
          </p:nvPr>
        </p:nvSpPr>
        <p:spPr/>
        <p:txBody>
          <a:bodyPr/>
          <a:lstStyle/>
          <a:p>
            <a:pPr>
              <a:defRPr/>
            </a:pPr>
            <a:r>
              <a:rPr lang="it-IT"/>
              <a:t>Aurelia Orlandoni</a:t>
            </a:r>
          </a:p>
        </p:txBody>
      </p:sp>
      <p:sp>
        <p:nvSpPr>
          <p:cNvPr id="4" name="Segnaposto numero diapositiva 3">
            <a:extLst>
              <a:ext uri="{FF2B5EF4-FFF2-40B4-BE49-F238E27FC236}">
                <a16:creationId xmlns:a16="http://schemas.microsoft.com/office/drawing/2014/main" id="{FC942488-D7C3-420E-9114-7C9AB0DAE156}"/>
              </a:ext>
            </a:extLst>
          </p:cNvPr>
          <p:cNvSpPr>
            <a:spLocks noGrp="1"/>
          </p:cNvSpPr>
          <p:nvPr>
            <p:ph type="sldNum" sz="quarter" idx="12"/>
          </p:nvPr>
        </p:nvSpPr>
        <p:spPr/>
        <p:txBody>
          <a:bodyPr/>
          <a:lstStyle/>
          <a:p>
            <a:pPr>
              <a:defRPr/>
            </a:pPr>
            <a:fld id="{6EB5B06B-20EE-4610-97D0-4C562C049A53}" type="slidenum">
              <a:rPr lang="it-IT" smtClean="0"/>
              <a:pPr>
                <a:defRPr/>
              </a:pPr>
              <a:t>52</a:t>
            </a:fld>
            <a:endParaRPr lang="it-IT"/>
          </a:p>
        </p:txBody>
      </p:sp>
    </p:spTree>
    <p:extLst>
      <p:ext uri="{BB962C8B-B14F-4D97-AF65-F5344CB8AC3E}">
        <p14:creationId xmlns:p14="http://schemas.microsoft.com/office/powerpoint/2010/main" val="99897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4"/>
          <p:cNvSpPr txBox="1">
            <a:spLocks noChangeArrowheads="1"/>
          </p:cNvSpPr>
          <p:nvPr/>
        </p:nvSpPr>
        <p:spPr bwMode="auto">
          <a:xfrm>
            <a:off x="4984750" y="16478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endParaRPr lang="en-US" altLang="it-IT" sz="1800">
              <a:latin typeface="Constantia" panose="02030602050306030303" pitchFamily="18" charset="0"/>
            </a:endParaRPr>
          </a:p>
        </p:txBody>
      </p:sp>
      <p:sp>
        <p:nvSpPr>
          <p:cNvPr id="43010" name="Rectangle 9"/>
          <p:cNvSpPr>
            <a:spLocks noChangeArrowheads="1"/>
          </p:cNvSpPr>
          <p:nvPr/>
        </p:nvSpPr>
        <p:spPr bwMode="auto">
          <a:xfrm>
            <a:off x="182563" y="3062288"/>
            <a:ext cx="1841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br>
              <a:rPr lang="it-IT" altLang="it-IT" sz="900">
                <a:latin typeface="Constantia" panose="02030602050306030303" pitchFamily="18" charset="0"/>
              </a:rPr>
            </a:br>
            <a:endParaRPr lang="it-IT" altLang="it-IT" sz="1800">
              <a:latin typeface="Constantia" panose="02030602050306030303" pitchFamily="18" charset="0"/>
            </a:endParaRPr>
          </a:p>
        </p:txBody>
      </p:sp>
      <p:sp>
        <p:nvSpPr>
          <p:cNvPr id="43011" name="Rectangle 16"/>
          <p:cNvSpPr>
            <a:spLocks noChangeArrowheads="1"/>
          </p:cNvSpPr>
          <p:nvPr/>
        </p:nvSpPr>
        <p:spPr bwMode="auto">
          <a:xfrm>
            <a:off x="182563" y="3062288"/>
            <a:ext cx="1841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br>
              <a:rPr lang="it-IT" altLang="it-IT" sz="900">
                <a:latin typeface="Constantia" panose="02030602050306030303" pitchFamily="18" charset="0"/>
              </a:rPr>
            </a:br>
            <a:endParaRPr lang="it-IT" altLang="it-IT" sz="1800">
              <a:latin typeface="Constantia" panose="02030602050306030303" pitchFamily="18" charset="0"/>
            </a:endParaRPr>
          </a:p>
        </p:txBody>
      </p:sp>
      <p:sp>
        <p:nvSpPr>
          <p:cNvPr id="43012" name="TextBox 7"/>
          <p:cNvSpPr txBox="1">
            <a:spLocks noChangeArrowheads="1"/>
          </p:cNvSpPr>
          <p:nvPr/>
        </p:nvSpPr>
        <p:spPr bwMode="auto">
          <a:xfrm>
            <a:off x="228600" y="1295400"/>
            <a:ext cx="8763000" cy="405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l" eaLnBrk="1" hangingPunct="1"/>
            <a:r>
              <a:rPr lang="it-IT" altLang="it-IT" sz="2000" b="1" dirty="0">
                <a:solidFill>
                  <a:srgbClr val="8841A5"/>
                </a:solidFill>
                <a:cs typeface="Arial" panose="020B0604020202020204" pitchFamily="34" charset="0"/>
              </a:rPr>
              <a:t>Competenza pragmatico-testuale</a:t>
            </a:r>
            <a:r>
              <a:rPr lang="it-IT" altLang="it-IT" sz="2000" dirty="0">
                <a:cs typeface="Arial" panose="020B0604020202020204" pitchFamily="34" charset="0"/>
              </a:rPr>
              <a:t>: capacità di ricostruire, a partire dalla lettura del testo e da conoscenze enciclopediche, l</a:t>
            </a:r>
            <a:r>
              <a:rPr lang="it-IT" altLang="en-US" sz="2000" dirty="0">
                <a:cs typeface="Arial" panose="020B0604020202020204" pitchFamily="34" charset="0"/>
              </a:rPr>
              <a:t>’</a:t>
            </a:r>
            <a:r>
              <a:rPr lang="it-IT" altLang="ja-JP" sz="2000" b="1" dirty="0">
                <a:cs typeface="Arial" panose="020B0604020202020204" pitchFamily="34" charset="0"/>
              </a:rPr>
              <a:t>insieme di significati </a:t>
            </a:r>
            <a:r>
              <a:rPr lang="it-IT" altLang="ja-JP" sz="2000" dirty="0">
                <a:cs typeface="Arial" panose="020B0604020202020204" pitchFamily="34" charset="0"/>
              </a:rPr>
              <a:t>che il testo veicola, assieme al </a:t>
            </a:r>
            <a:r>
              <a:rPr lang="it-IT" altLang="ja-JP" sz="2000" b="1" dirty="0">
                <a:cs typeface="Arial" panose="020B0604020202020204" pitchFamily="34" charset="0"/>
              </a:rPr>
              <a:t>modo</a:t>
            </a:r>
            <a:r>
              <a:rPr lang="it-IT" altLang="ja-JP" sz="2000" dirty="0">
                <a:cs typeface="Arial" panose="020B0604020202020204" pitchFamily="34" charset="0"/>
              </a:rPr>
              <a:t> in cui essi sono veicolati</a:t>
            </a:r>
          </a:p>
          <a:p>
            <a:pPr algn="l" eaLnBrk="1" hangingPunct="1"/>
            <a:endParaRPr lang="it-IT" altLang="it-IT" sz="2000" dirty="0">
              <a:cs typeface="Arial" panose="020B0604020202020204" pitchFamily="34" charset="0"/>
            </a:endParaRPr>
          </a:p>
          <a:p>
            <a:pPr algn="l" eaLnBrk="1" hangingPunct="1"/>
            <a:r>
              <a:rPr lang="it-IT" altLang="it-IT" sz="2000" b="1" dirty="0">
                <a:solidFill>
                  <a:srgbClr val="8841A5"/>
                </a:solidFill>
                <a:cs typeface="Arial" panose="020B0604020202020204" pitchFamily="34" charset="0"/>
              </a:rPr>
              <a:t>Competenza lessicale relativa alla lettura</a:t>
            </a:r>
            <a:r>
              <a:rPr lang="it-IT" altLang="it-IT" sz="2000" dirty="0">
                <a:cs typeface="Arial" panose="020B0604020202020204" pitchFamily="34" charset="0"/>
              </a:rPr>
              <a:t>: capacità di individuare </a:t>
            </a:r>
            <a:r>
              <a:rPr lang="it-IT" altLang="it-IT" sz="2000" b="1" dirty="0">
                <a:cs typeface="Arial" panose="020B0604020202020204" pitchFamily="34" charset="0"/>
              </a:rPr>
              <a:t>il significato, pertinente a un determinato contesto, di un vocabolo </a:t>
            </a:r>
            <a:r>
              <a:rPr lang="it-IT" altLang="it-IT" sz="2000" dirty="0">
                <a:cs typeface="Arial" panose="020B0604020202020204" pitchFamily="34" charset="0"/>
              </a:rPr>
              <a:t>(anche non conosciuto) e </a:t>
            </a:r>
            <a:r>
              <a:rPr lang="it-IT" altLang="it-IT" sz="2000" b="1" dirty="0">
                <a:cs typeface="Arial" panose="020B0604020202020204" pitchFamily="34" charset="0"/>
              </a:rPr>
              <a:t>le relazioni di significato tra vocaboli in vari punti del testo</a:t>
            </a:r>
            <a:r>
              <a:rPr lang="it-IT" altLang="it-IT" sz="2000" dirty="0">
                <a:cs typeface="Arial" panose="020B0604020202020204" pitchFamily="34" charset="0"/>
              </a:rPr>
              <a:t>.</a:t>
            </a:r>
          </a:p>
          <a:p>
            <a:pPr algn="l" eaLnBrk="1" hangingPunct="1"/>
            <a:endParaRPr lang="it-IT" altLang="it-IT" sz="2000" dirty="0">
              <a:cs typeface="Arial" panose="020B0604020202020204" pitchFamily="34" charset="0"/>
            </a:endParaRPr>
          </a:p>
          <a:p>
            <a:pPr algn="l" eaLnBrk="1" hangingPunct="1"/>
            <a:r>
              <a:rPr lang="it-IT" altLang="it-IT" sz="2000" b="1" dirty="0">
                <a:solidFill>
                  <a:srgbClr val="8841A5"/>
                </a:solidFill>
                <a:cs typeface="Arial" panose="020B0604020202020204" pitchFamily="34" charset="0"/>
              </a:rPr>
              <a:t>Competenza grammaticale relativa alla lettura</a:t>
            </a:r>
            <a:r>
              <a:rPr lang="it-IT" altLang="it-IT" sz="2000" dirty="0">
                <a:cs typeface="Arial" panose="020B0604020202020204" pitchFamily="34" charset="0"/>
              </a:rPr>
              <a:t>: capacità di individuare le </a:t>
            </a:r>
            <a:r>
              <a:rPr lang="it-IT" altLang="it-IT" sz="2000" b="1" dirty="0">
                <a:cs typeface="Arial" panose="020B0604020202020204" pitchFamily="34" charset="0"/>
              </a:rPr>
              <a:t>strutture morfosintattiche</a:t>
            </a:r>
            <a:r>
              <a:rPr lang="it-IT" altLang="it-IT" sz="2000" dirty="0">
                <a:cs typeface="Arial" panose="020B0604020202020204" pitchFamily="34" charset="0"/>
              </a:rPr>
              <a:t> della frase e le </a:t>
            </a:r>
            <a:r>
              <a:rPr lang="it-IT" altLang="it-IT" sz="2000" b="1" dirty="0">
                <a:cs typeface="Arial" panose="020B0604020202020204" pitchFamily="34" charset="0"/>
              </a:rPr>
              <a:t>strutture interpuntive </a:t>
            </a:r>
            <a:r>
              <a:rPr lang="it-IT" altLang="it-IT" sz="2000" dirty="0">
                <a:cs typeface="Arial" panose="020B0604020202020204" pitchFamily="34" charset="0"/>
              </a:rPr>
              <a:t>in funzione della loro pertinenza testuale, cioè </a:t>
            </a:r>
            <a:r>
              <a:rPr lang="it-IT" altLang="it-IT" sz="2000" b="1" dirty="0">
                <a:cs typeface="Arial" panose="020B0604020202020204" pitchFamily="34" charset="0"/>
              </a:rPr>
              <a:t>dal punto di vista del loro apporto alla costruzione dei significati </a:t>
            </a:r>
            <a:r>
              <a:rPr lang="it-IT" altLang="it-IT" sz="2000" dirty="0">
                <a:cs typeface="Arial" panose="020B0604020202020204" pitchFamily="34" charset="0"/>
              </a:rPr>
              <a:t>del testo.</a:t>
            </a:r>
          </a:p>
        </p:txBody>
      </p:sp>
      <p:sp>
        <p:nvSpPr>
          <p:cNvPr id="43013" name="TextBox 9"/>
          <p:cNvSpPr txBox="1">
            <a:spLocks noChangeArrowheads="1"/>
          </p:cNvSpPr>
          <p:nvPr/>
        </p:nvSpPr>
        <p:spPr bwMode="auto">
          <a:xfrm>
            <a:off x="304800" y="762000"/>
            <a:ext cx="822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it-IT" altLang="it-IT" sz="2800" b="1" dirty="0">
                <a:solidFill>
                  <a:srgbClr val="0070C0"/>
                </a:solidFill>
                <a:cs typeface="Arial" panose="020B0604020202020204" pitchFamily="34" charset="0"/>
              </a:rPr>
              <a:t>Definizione dell</a:t>
            </a:r>
            <a:r>
              <a:rPr lang="it-IT" altLang="en-US" sz="2800" b="1" dirty="0">
                <a:solidFill>
                  <a:srgbClr val="0070C0"/>
                </a:solidFill>
                <a:cs typeface="Arial" panose="020B0604020202020204" pitchFamily="34" charset="0"/>
              </a:rPr>
              <a:t>’</a:t>
            </a:r>
            <a:r>
              <a:rPr lang="it-IT" altLang="it-IT" sz="2800" b="1" dirty="0">
                <a:solidFill>
                  <a:srgbClr val="0070C0"/>
                </a:solidFill>
                <a:cs typeface="Arial" panose="020B0604020202020204" pitchFamily="34" charset="0"/>
              </a:rPr>
              <a:t>ambito</a:t>
            </a:r>
          </a:p>
        </p:txBody>
      </p:sp>
      <p:sp>
        <p:nvSpPr>
          <p:cNvPr id="9" name="Rectangle 2"/>
          <p:cNvSpPr>
            <a:spLocks noGrp="1" noChangeArrowheads="1"/>
          </p:cNvSpPr>
          <p:nvPr>
            <p:ph type="ctrTitle" idx="4294967295"/>
          </p:nvPr>
        </p:nvSpPr>
        <p:spPr>
          <a:xfrm>
            <a:off x="0" y="0"/>
            <a:ext cx="9144000" cy="620713"/>
          </a:xfrm>
          <a:ln>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tIns="0" rIns="18288">
            <a:normAutofit/>
            <a:scene3d>
              <a:camera prst="orthographicFront"/>
              <a:lightRig rig="freezing" dir="t">
                <a:rot lat="0" lon="0" rev="5640000"/>
              </a:lightRig>
            </a:scene3d>
            <a:sp3d prstMaterial="flat">
              <a:bevelT w="38100" h="38100"/>
              <a:contourClr>
                <a:schemeClr val="tx2"/>
              </a:contourClr>
            </a:sp3d>
          </a:bodyPr>
          <a:lstStyle/>
          <a:p>
            <a:pPr fontAlgn="auto">
              <a:spcAft>
                <a:spcPts val="0"/>
              </a:spcAft>
              <a:defRPr/>
            </a:pPr>
            <a:r>
              <a:rPr lang="it-IT" sz="3200" b="1" dirty="0">
                <a:solidFill>
                  <a:srgbClr val="0070C0"/>
                </a:solidFill>
                <a:effectLst>
                  <a:outerShdw blurRad="38100" dist="25400" dir="5400000" algn="tl" rotWithShape="0">
                    <a:srgbClr val="000000">
                      <a:alpha val="43000"/>
                    </a:srgbClr>
                  </a:outerShdw>
                </a:effectLst>
                <a:ea typeface="+mj-ea"/>
                <a:cs typeface="+mj-cs"/>
              </a:rPr>
              <a:t>Lettura</a:t>
            </a:r>
          </a:p>
        </p:txBody>
      </p:sp>
    </p:spTree>
    <p:extLst>
      <p:ext uri="{BB962C8B-B14F-4D97-AF65-F5344CB8AC3E}">
        <p14:creationId xmlns:p14="http://schemas.microsoft.com/office/powerpoint/2010/main" val="41501604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4"/>
          <p:cNvSpPr txBox="1">
            <a:spLocks noChangeArrowheads="1"/>
          </p:cNvSpPr>
          <p:nvPr/>
        </p:nvSpPr>
        <p:spPr bwMode="auto">
          <a:xfrm>
            <a:off x="4984750" y="16478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endParaRPr lang="en-US" altLang="it-IT" sz="1800">
              <a:latin typeface="Constantia" panose="02030602050306030303" pitchFamily="18" charset="0"/>
            </a:endParaRPr>
          </a:p>
        </p:txBody>
      </p:sp>
      <p:sp>
        <p:nvSpPr>
          <p:cNvPr id="45058" name="Rectangle 9"/>
          <p:cNvSpPr>
            <a:spLocks noChangeArrowheads="1"/>
          </p:cNvSpPr>
          <p:nvPr/>
        </p:nvSpPr>
        <p:spPr bwMode="auto">
          <a:xfrm>
            <a:off x="182563" y="3062288"/>
            <a:ext cx="1841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br>
              <a:rPr lang="it-IT" altLang="it-IT" sz="900">
                <a:latin typeface="Constantia" panose="02030602050306030303" pitchFamily="18" charset="0"/>
              </a:rPr>
            </a:br>
            <a:endParaRPr lang="it-IT" altLang="it-IT" sz="1800">
              <a:latin typeface="Constantia" panose="02030602050306030303" pitchFamily="18" charset="0"/>
            </a:endParaRPr>
          </a:p>
        </p:txBody>
      </p:sp>
      <p:sp>
        <p:nvSpPr>
          <p:cNvPr id="45059" name="Rectangle 16"/>
          <p:cNvSpPr>
            <a:spLocks noChangeArrowheads="1"/>
          </p:cNvSpPr>
          <p:nvPr/>
        </p:nvSpPr>
        <p:spPr bwMode="auto">
          <a:xfrm>
            <a:off x="182563" y="3062288"/>
            <a:ext cx="1841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br>
              <a:rPr lang="it-IT" altLang="it-IT" sz="900">
                <a:latin typeface="Constantia" panose="02030602050306030303" pitchFamily="18" charset="0"/>
              </a:rPr>
            </a:br>
            <a:endParaRPr lang="it-IT" altLang="it-IT" sz="1800">
              <a:latin typeface="Constantia" panose="02030602050306030303" pitchFamily="18" charset="0"/>
            </a:endParaRPr>
          </a:p>
        </p:txBody>
      </p:sp>
      <p:pic>
        <p:nvPicPr>
          <p:cNvPr id="4506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8459788" cy="44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943600"/>
            <a:ext cx="845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
          <p:cNvSpPr txBox="1">
            <a:spLocks noChangeArrowheads="1"/>
          </p:cNvSpPr>
          <p:nvPr/>
        </p:nvSpPr>
        <p:spPr>
          <a:xfrm>
            <a:off x="611188" y="0"/>
            <a:ext cx="8532812" cy="620713"/>
          </a:xfrm>
          <a:prstGeom prst="rect">
            <a:avLst/>
          </a:prstGeom>
          <a:noFill/>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it-IT" sz="3200" b="1" dirty="0">
                <a:solidFill>
                  <a:srgbClr val="0070C0"/>
                </a:solidFill>
                <a:effectLst>
                  <a:outerShdw blurRad="38100" dist="25400" dir="5400000" algn="tl" rotWithShape="0">
                    <a:srgbClr val="000000">
                      <a:alpha val="43000"/>
                    </a:srgbClr>
                  </a:outerShdw>
                </a:effectLst>
                <a:latin typeface="+mj-lt"/>
                <a:ea typeface="+mj-ea"/>
                <a:cs typeface="+mj-cs"/>
              </a:rPr>
              <a:t>Lettura: compiti richiesti dai quesiti</a:t>
            </a:r>
          </a:p>
        </p:txBody>
      </p:sp>
      <p:sp>
        <p:nvSpPr>
          <p:cNvPr id="45063" name="Rectangle 2"/>
          <p:cNvSpPr txBox="1">
            <a:spLocks noChangeArrowheads="1"/>
          </p:cNvSpPr>
          <p:nvPr/>
        </p:nvSpPr>
        <p:spPr bwMode="auto">
          <a:xfrm>
            <a:off x="304800" y="838200"/>
            <a:ext cx="8532813" cy="430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it-IT" altLang="it-IT" sz="2200" b="1" dirty="0">
                <a:solidFill>
                  <a:srgbClr val="002060"/>
                </a:solidFill>
                <a:cs typeface="Arial" panose="020B0604020202020204" pitchFamily="34" charset="0"/>
              </a:rPr>
              <a:t>Classificazione quesiti </a:t>
            </a:r>
            <a:r>
              <a:rPr lang="it-IT" altLang="it-IT" sz="2200" b="1" dirty="0" err="1">
                <a:solidFill>
                  <a:srgbClr val="002060"/>
                </a:solidFill>
                <a:cs typeface="Arial" panose="020B0604020202020204" pitchFamily="34" charset="0"/>
              </a:rPr>
              <a:t>QdR</a:t>
            </a:r>
            <a:r>
              <a:rPr lang="it-IT" altLang="it-IT" sz="2200" b="1" dirty="0">
                <a:solidFill>
                  <a:srgbClr val="002060"/>
                </a:solidFill>
                <a:cs typeface="Arial" panose="020B0604020202020204" pitchFamily="34" charset="0"/>
              </a:rPr>
              <a:t> INVALSI: aspetti della lettura</a:t>
            </a:r>
          </a:p>
        </p:txBody>
      </p:sp>
    </p:spTree>
    <p:extLst>
      <p:ext uri="{BB962C8B-B14F-4D97-AF65-F5344CB8AC3E}">
        <p14:creationId xmlns:p14="http://schemas.microsoft.com/office/powerpoint/2010/main" val="8504410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data 7"/>
          <p:cNvSpPr>
            <a:spLocks noGrp="1"/>
          </p:cNvSpPr>
          <p:nvPr>
            <p:ph type="dt" sz="half" idx="10"/>
          </p:nvPr>
        </p:nvSpPr>
        <p:spPr>
          <a:xfrm rot="19140000">
            <a:off x="0" y="5870575"/>
            <a:ext cx="2176463" cy="201613"/>
          </a:xfrm>
        </p:spPr>
        <p:txBody>
          <a:bodyPr/>
          <a:lstStyle/>
          <a:p>
            <a:pPr>
              <a:defRPr/>
            </a:pPr>
            <a:fld id="{F0614E70-4769-418C-BD49-9CA2886819D0}" type="datetime1">
              <a:rPr lang="it-IT" smtClean="0"/>
              <a:t>09/11/2017</a:t>
            </a:fld>
            <a:endParaRPr lang="it-IT"/>
          </a:p>
        </p:txBody>
      </p:sp>
      <p:sp>
        <p:nvSpPr>
          <p:cNvPr id="9" name="Segnaposto numero diapositiva 8"/>
          <p:cNvSpPr>
            <a:spLocks noGrp="1"/>
          </p:cNvSpPr>
          <p:nvPr>
            <p:ph type="sldNum" sz="quarter" idx="12"/>
          </p:nvPr>
        </p:nvSpPr>
        <p:spPr>
          <a:xfrm>
            <a:off x="8640763" y="6170613"/>
            <a:ext cx="503237" cy="503237"/>
          </a:xfrm>
        </p:spPr>
        <p:txBody>
          <a:bodyPr/>
          <a:lstStyle/>
          <a:p>
            <a:pPr>
              <a:defRPr/>
            </a:pPr>
            <a:fld id="{3A87BDFE-464F-46B1-BAF9-678B60A25AE6}" type="slidenum">
              <a:rPr lang="it-IT" smtClean="0"/>
              <a:pPr>
                <a:defRPr/>
              </a:pPr>
              <a:t>55</a:t>
            </a:fld>
            <a:endParaRPr lang="it-IT"/>
          </a:p>
        </p:txBody>
      </p:sp>
      <p:sp>
        <p:nvSpPr>
          <p:cNvPr id="2" name="CasellaDiTesto 1"/>
          <p:cNvSpPr txBox="1"/>
          <p:nvPr/>
        </p:nvSpPr>
        <p:spPr>
          <a:xfrm>
            <a:off x="251520" y="1340768"/>
            <a:ext cx="4143081" cy="1754327"/>
          </a:xfrm>
          <a:prstGeom prst="rect">
            <a:avLst/>
          </a:prstGeom>
          <a:noFill/>
        </p:spPr>
        <p:txBody>
          <a:bodyPr wrap="none" rtlCol="0">
            <a:spAutoFit/>
          </a:bodyPr>
          <a:lstStyle/>
          <a:p>
            <a:pPr algn="ctr"/>
            <a:r>
              <a:rPr lang="it-IT" sz="3600" b="1" dirty="0">
                <a:solidFill>
                  <a:srgbClr val="0D69BD"/>
                </a:solidFill>
                <a:effectLst>
                  <a:outerShdw blurRad="50800" dist="38100" dir="2700000" algn="tl" rotWithShape="0">
                    <a:prstClr val="black">
                      <a:alpha val="40000"/>
                    </a:prstClr>
                  </a:outerShdw>
                </a:effectLst>
              </a:rPr>
              <a:t>MA COME NASCE </a:t>
            </a:r>
          </a:p>
          <a:p>
            <a:pPr algn="ctr"/>
            <a:r>
              <a:rPr lang="it-IT" sz="3600" b="1" dirty="0">
                <a:solidFill>
                  <a:srgbClr val="0D69BD"/>
                </a:solidFill>
                <a:effectLst>
                  <a:outerShdw blurRad="50800" dist="38100" dir="2700000" algn="tl" rotWithShape="0">
                    <a:prstClr val="black">
                      <a:alpha val="40000"/>
                    </a:prstClr>
                  </a:outerShdw>
                </a:effectLst>
              </a:rPr>
              <a:t>UN </a:t>
            </a:r>
          </a:p>
          <a:p>
            <a:pPr algn="ctr"/>
            <a:r>
              <a:rPr lang="it-IT" sz="3600" b="1" dirty="0">
                <a:solidFill>
                  <a:srgbClr val="0D69BD"/>
                </a:solidFill>
                <a:effectLst>
                  <a:outerShdw blurRad="50800" dist="38100" dir="2700000" algn="tl" rotWithShape="0">
                    <a:prstClr val="black">
                      <a:alpha val="40000"/>
                    </a:prstClr>
                  </a:outerShdw>
                </a:effectLst>
              </a:rPr>
              <a:t>FASCICOLO?</a:t>
            </a:r>
            <a:endParaRPr lang="it-IT" sz="3600" dirty="0"/>
          </a:p>
        </p:txBody>
      </p:sp>
      <p:sp>
        <p:nvSpPr>
          <p:cNvPr id="3" name="Titolo 2"/>
          <p:cNvSpPr>
            <a:spLocks noGrp="1"/>
          </p:cNvSpPr>
          <p:nvPr>
            <p:ph type="ctrTitle"/>
          </p:nvPr>
        </p:nvSpPr>
        <p:spPr>
          <a:xfrm rot="19140000">
            <a:off x="2402063" y="2973974"/>
            <a:ext cx="5648623" cy="1204306"/>
          </a:xfrm>
        </p:spPr>
        <p:txBody>
          <a:bodyPr/>
          <a:lstStyle/>
          <a:p>
            <a:r>
              <a:rPr lang="it-IT" sz="4000" dirty="0">
                <a:solidFill>
                  <a:srgbClr val="FF6600"/>
                </a:solidFill>
                <a:effectLst>
                  <a:outerShdw blurRad="50800" dist="38100" dir="2700000" algn="tl" rotWithShape="0">
                    <a:prstClr val="black">
                      <a:alpha val="40000"/>
                    </a:prstClr>
                  </a:outerShdw>
                </a:effectLst>
              </a:rPr>
              <a:t>CHI PREPARA I QUESITI?</a:t>
            </a:r>
          </a:p>
        </p:txBody>
      </p:sp>
      <p:sp>
        <p:nvSpPr>
          <p:cNvPr id="4" name="Segnaposto piè di pagina 3">
            <a:extLst>
              <a:ext uri="{FF2B5EF4-FFF2-40B4-BE49-F238E27FC236}">
                <a16:creationId xmlns:a16="http://schemas.microsoft.com/office/drawing/2014/main" id="{EB10E18F-4116-481C-817C-334AD731A487}"/>
              </a:ext>
            </a:extLst>
          </p:cNvPr>
          <p:cNvSpPr>
            <a:spLocks noGrp="1"/>
          </p:cNvSpPr>
          <p:nvPr>
            <p:ph type="ftr" sz="quarter" idx="11"/>
          </p:nvPr>
        </p:nvSpPr>
        <p:spPr/>
        <p:txBody>
          <a:bodyPr/>
          <a:lstStyle/>
          <a:p>
            <a:r>
              <a:rPr kumimoji="0" lang="en-US"/>
              <a:t>Aurelia Orlandoni</a:t>
            </a:r>
          </a:p>
        </p:txBody>
      </p:sp>
    </p:spTree>
    <p:extLst>
      <p:ext uri="{BB962C8B-B14F-4D97-AF65-F5344CB8AC3E}">
        <p14:creationId xmlns:p14="http://schemas.microsoft.com/office/powerpoint/2010/main" val="157574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0797" y="47859"/>
            <a:ext cx="8569076" cy="711200"/>
          </a:xfrm>
        </p:spPr>
        <p:txBody>
          <a:bodyPr/>
          <a:lstStyle/>
          <a:p>
            <a:pPr eaLnBrk="1" fontAlgn="auto" hangingPunct="1">
              <a:spcAft>
                <a:spcPts val="0"/>
              </a:spcAft>
              <a:defRPr/>
            </a:pPr>
            <a:r>
              <a:rPr lang="it-IT" sz="2800" b="1" dirty="0">
                <a:solidFill>
                  <a:schemeClr val="tx2"/>
                </a:solidFill>
              </a:rPr>
              <a:t>La costruzione di un fascicolo di Matematica</a:t>
            </a:r>
            <a:endParaRPr lang="it-IT" sz="2800" dirty="0">
              <a:solidFill>
                <a:schemeClr val="tx2">
                  <a:satMod val="130000"/>
                </a:schemeClr>
              </a:solidFill>
            </a:endParaRPr>
          </a:p>
        </p:txBody>
      </p:sp>
      <p:sp>
        <p:nvSpPr>
          <p:cNvPr id="20" name="Segnaposto data 19"/>
          <p:cNvSpPr>
            <a:spLocks noGrp="1"/>
          </p:cNvSpPr>
          <p:nvPr>
            <p:ph type="dt" sz="half" idx="10"/>
          </p:nvPr>
        </p:nvSpPr>
        <p:spPr>
          <a:xfrm rot="19140000">
            <a:off x="0" y="5870575"/>
            <a:ext cx="2176463" cy="201613"/>
          </a:xfrm>
        </p:spPr>
        <p:txBody>
          <a:bodyPr/>
          <a:lstStyle/>
          <a:p>
            <a:pPr>
              <a:defRPr/>
            </a:pPr>
            <a:fld id="{B1C5FC84-2BF0-4E6F-B3B4-1A6242BB7CB7}" type="datetime1">
              <a:rPr lang="it-IT" smtClean="0"/>
              <a:t>09/11/2017</a:t>
            </a:fld>
            <a:endParaRPr lang="it-IT"/>
          </a:p>
        </p:txBody>
      </p:sp>
      <p:sp>
        <p:nvSpPr>
          <p:cNvPr id="22" name="Segnaposto piè di pagina 21"/>
          <p:cNvSpPr>
            <a:spLocks noGrp="1"/>
          </p:cNvSpPr>
          <p:nvPr>
            <p:ph type="ftr" sz="quarter" idx="11"/>
          </p:nvPr>
        </p:nvSpPr>
        <p:spPr>
          <a:xfrm>
            <a:off x="4419600" y="6284913"/>
            <a:ext cx="4724400" cy="274637"/>
          </a:xfrm>
        </p:spPr>
        <p:txBody>
          <a:bodyPr/>
          <a:lstStyle/>
          <a:p>
            <a:pPr>
              <a:defRPr/>
            </a:pPr>
            <a:r>
              <a:rPr lang="it-IT"/>
              <a:t>Aurelia Orlandoni</a:t>
            </a:r>
          </a:p>
        </p:txBody>
      </p:sp>
      <p:sp>
        <p:nvSpPr>
          <p:cNvPr id="21" name="Segnaposto numero diapositiva 20"/>
          <p:cNvSpPr>
            <a:spLocks noGrp="1"/>
          </p:cNvSpPr>
          <p:nvPr>
            <p:ph type="sldNum" sz="quarter" idx="12"/>
          </p:nvPr>
        </p:nvSpPr>
        <p:spPr>
          <a:xfrm>
            <a:off x="8640763" y="6170613"/>
            <a:ext cx="503237" cy="503237"/>
          </a:xfrm>
        </p:spPr>
        <p:txBody>
          <a:bodyPr/>
          <a:lstStyle/>
          <a:p>
            <a:pPr>
              <a:defRPr/>
            </a:pPr>
            <a:fld id="{3966DBA6-C317-47BB-9869-D5E369277A9A}" type="slidenum">
              <a:rPr lang="it-IT" smtClean="0"/>
              <a:pPr>
                <a:defRPr/>
              </a:pPr>
              <a:t>56</a:t>
            </a:fld>
            <a:endParaRPr lang="it-IT"/>
          </a:p>
        </p:txBody>
      </p:sp>
      <p:sp>
        <p:nvSpPr>
          <p:cNvPr id="10" name="Rettangolo arrotondato 9"/>
          <p:cNvSpPr/>
          <p:nvPr/>
        </p:nvSpPr>
        <p:spPr>
          <a:xfrm>
            <a:off x="3203575" y="1052513"/>
            <a:ext cx="3168650" cy="7921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000" b="1" dirty="0">
                <a:solidFill>
                  <a:schemeClr val="bg1"/>
                </a:solidFill>
              </a:rPr>
              <a:t>Produzione delle domande</a:t>
            </a:r>
          </a:p>
        </p:txBody>
      </p:sp>
      <p:sp>
        <p:nvSpPr>
          <p:cNvPr id="11" name="Rettangolo arrotondato 10"/>
          <p:cNvSpPr/>
          <p:nvPr/>
        </p:nvSpPr>
        <p:spPr>
          <a:xfrm>
            <a:off x="1331913" y="1989138"/>
            <a:ext cx="2663825" cy="11223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000" b="1" dirty="0"/>
              <a:t>Selezione e classificazione</a:t>
            </a:r>
          </a:p>
        </p:txBody>
      </p:sp>
      <p:sp>
        <p:nvSpPr>
          <p:cNvPr id="12" name="Rettangolo arrotondato 11"/>
          <p:cNvSpPr/>
          <p:nvPr/>
        </p:nvSpPr>
        <p:spPr>
          <a:xfrm>
            <a:off x="5435600" y="1989138"/>
            <a:ext cx="2736800" cy="10652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000" b="1" dirty="0"/>
              <a:t>Costruzione dei fascicoli per il </a:t>
            </a:r>
            <a:r>
              <a:rPr lang="it-IT" sz="2000" b="1" dirty="0" err="1"/>
              <a:t>pre-test</a:t>
            </a:r>
            <a:endParaRPr lang="it-IT" sz="2000" b="1" dirty="0"/>
          </a:p>
        </p:txBody>
      </p:sp>
      <p:sp>
        <p:nvSpPr>
          <p:cNvPr id="13" name="Rettangolo arrotondato 12"/>
          <p:cNvSpPr/>
          <p:nvPr/>
        </p:nvSpPr>
        <p:spPr>
          <a:xfrm>
            <a:off x="3708400" y="3141663"/>
            <a:ext cx="2303463" cy="10795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b="1" dirty="0">
                <a:solidFill>
                  <a:schemeClr val="tx2"/>
                </a:solidFill>
              </a:rPr>
              <a:t>Prova sul campo</a:t>
            </a:r>
          </a:p>
        </p:txBody>
      </p:sp>
      <p:sp>
        <p:nvSpPr>
          <p:cNvPr id="14" name="Rettangolo arrotondato 13"/>
          <p:cNvSpPr/>
          <p:nvPr/>
        </p:nvSpPr>
        <p:spPr>
          <a:xfrm>
            <a:off x="1331913" y="4289425"/>
            <a:ext cx="2663825" cy="1122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000" b="1" dirty="0"/>
              <a:t>Analisi statistica</a:t>
            </a:r>
          </a:p>
        </p:txBody>
      </p:sp>
      <p:sp>
        <p:nvSpPr>
          <p:cNvPr id="15" name="Rettangolo arrotondato 14"/>
          <p:cNvSpPr/>
          <p:nvPr/>
        </p:nvSpPr>
        <p:spPr>
          <a:xfrm>
            <a:off x="5580063" y="4308475"/>
            <a:ext cx="2663825" cy="1122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000" b="1" dirty="0">
                <a:solidFill>
                  <a:schemeClr val="bg1"/>
                </a:solidFill>
              </a:rPr>
              <a:t>Analisi didattica</a:t>
            </a:r>
          </a:p>
        </p:txBody>
      </p:sp>
      <p:sp>
        <p:nvSpPr>
          <p:cNvPr id="17" name="Rettangolo arrotondato 16"/>
          <p:cNvSpPr/>
          <p:nvPr/>
        </p:nvSpPr>
        <p:spPr>
          <a:xfrm>
            <a:off x="3419475" y="5516563"/>
            <a:ext cx="2679700" cy="108108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b="1" dirty="0">
                <a:solidFill>
                  <a:schemeClr val="tx2"/>
                </a:solidFill>
              </a:rPr>
              <a:t>Fascicolo definitivo</a:t>
            </a:r>
          </a:p>
        </p:txBody>
      </p:sp>
    </p:spTree>
    <p:extLst>
      <p:ext uri="{BB962C8B-B14F-4D97-AF65-F5344CB8AC3E}">
        <p14:creationId xmlns:p14="http://schemas.microsoft.com/office/powerpoint/2010/main" val="711070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210998"/>
            <a:ext cx="8229600" cy="643444"/>
          </a:xfrm>
        </p:spPr>
        <p:txBody>
          <a:bodyPr/>
          <a:lstStyle/>
          <a:p>
            <a:pPr algn="r"/>
            <a:r>
              <a:rPr lang="it-IT" sz="3200" b="1" dirty="0">
                <a:solidFill>
                  <a:srgbClr val="0D69BD"/>
                </a:solidFill>
                <a:effectLst>
                  <a:outerShdw blurRad="50800" dist="38100" dir="2700000" algn="tl" rotWithShape="0">
                    <a:prstClr val="black">
                      <a:alpha val="40000"/>
                    </a:prstClr>
                  </a:outerShdw>
                </a:effectLst>
              </a:rPr>
              <a:t>Luglio – settembre 2013</a:t>
            </a:r>
          </a:p>
        </p:txBody>
      </p:sp>
      <p:sp>
        <p:nvSpPr>
          <p:cNvPr id="3" name="Segnaposto contenuto 2"/>
          <p:cNvSpPr>
            <a:spLocks noGrp="1"/>
          </p:cNvSpPr>
          <p:nvPr>
            <p:ph idx="1"/>
          </p:nvPr>
        </p:nvSpPr>
        <p:spPr>
          <a:xfrm>
            <a:off x="323528" y="836712"/>
            <a:ext cx="8229600" cy="432048"/>
          </a:xfrm>
        </p:spPr>
        <p:txBody>
          <a:bodyPr>
            <a:normAutofit lnSpcReduction="10000"/>
          </a:bodyPr>
          <a:lstStyle/>
          <a:p>
            <a:pPr marL="0" indent="0">
              <a:buNone/>
            </a:pPr>
            <a:r>
              <a:rPr lang="it-IT" sz="2400" b="1" dirty="0">
                <a:solidFill>
                  <a:srgbClr val="FF6600"/>
                </a:solidFill>
                <a:effectLst>
                  <a:outerShdw blurRad="50800" dist="38100" dir="2700000" algn="tl" rotWithShape="0">
                    <a:prstClr val="black">
                      <a:alpha val="40000"/>
                    </a:prstClr>
                  </a:outerShdw>
                </a:effectLst>
              </a:rPr>
              <a:t>Luglio: scuola autori 2013  -  95 docenti di matematica</a:t>
            </a:r>
          </a:p>
          <a:p>
            <a:pPr marL="0" indent="0">
              <a:buNone/>
            </a:pPr>
            <a:endParaRPr lang="it-IT" sz="2000" b="1" dirty="0">
              <a:solidFill>
                <a:schemeClr val="tx2">
                  <a:lumMod val="20000"/>
                  <a:lumOff val="80000"/>
                </a:schemeClr>
              </a:solidFill>
            </a:endParaRPr>
          </a:p>
        </p:txBody>
      </p:sp>
      <p:sp>
        <p:nvSpPr>
          <p:cNvPr id="4" name="Segnaposto data 3"/>
          <p:cNvSpPr>
            <a:spLocks noGrp="1"/>
          </p:cNvSpPr>
          <p:nvPr>
            <p:ph type="dt" sz="half" idx="10"/>
          </p:nvPr>
        </p:nvSpPr>
        <p:spPr/>
        <p:txBody>
          <a:bodyPr/>
          <a:lstStyle/>
          <a:p>
            <a:pPr>
              <a:defRPr/>
            </a:pPr>
            <a:fld id="{5845D925-2B7E-4FFC-BDA6-7E33AFCF0EA9}" type="datetime1">
              <a:rPr lang="it-IT" smtClean="0"/>
              <a:t>09/11/2017</a:t>
            </a:fld>
            <a:endParaRPr lang="it-IT"/>
          </a:p>
        </p:txBody>
      </p:sp>
      <p:sp>
        <p:nvSpPr>
          <p:cNvPr id="5" name="Segnaposto piè di pagina 4"/>
          <p:cNvSpPr>
            <a:spLocks noGrp="1"/>
          </p:cNvSpPr>
          <p:nvPr>
            <p:ph type="ftr" sz="quarter" idx="11"/>
          </p:nvPr>
        </p:nvSpPr>
        <p:spPr/>
        <p:txBody>
          <a:bodyPr/>
          <a:lstStyle/>
          <a:p>
            <a:pPr>
              <a:defRPr/>
            </a:pPr>
            <a:r>
              <a:rPr lang="it-IT"/>
              <a:t>Aurelia Orlandoni</a:t>
            </a:r>
          </a:p>
        </p:txBody>
      </p:sp>
      <p:sp>
        <p:nvSpPr>
          <p:cNvPr id="6" name="Segnaposto numero diapositiva 5"/>
          <p:cNvSpPr>
            <a:spLocks noGrp="1"/>
          </p:cNvSpPr>
          <p:nvPr>
            <p:ph type="sldNum" sz="quarter" idx="12"/>
          </p:nvPr>
        </p:nvSpPr>
        <p:spPr/>
        <p:txBody>
          <a:bodyPr/>
          <a:lstStyle/>
          <a:p>
            <a:pPr>
              <a:defRPr/>
            </a:pPr>
            <a:fld id="{72E06A69-4745-41B6-BCEC-723F03C547AB}" type="slidenum">
              <a:rPr lang="it-IT" smtClean="0"/>
              <a:pPr>
                <a:defRPr/>
              </a:pPr>
              <a:t>57</a:t>
            </a:fld>
            <a:endParaRPr lang="it-IT"/>
          </a:p>
        </p:txBody>
      </p:sp>
      <p:pic>
        <p:nvPicPr>
          <p:cNvPr id="8" name="Immagine 7"/>
          <p:cNvPicPr>
            <a:picLocks noChangeAspect="1"/>
          </p:cNvPicPr>
          <p:nvPr/>
        </p:nvPicPr>
        <p:blipFill>
          <a:blip r:embed="rId2"/>
          <a:stretch>
            <a:fillRect/>
          </a:stretch>
        </p:blipFill>
        <p:spPr>
          <a:xfrm>
            <a:off x="1009328" y="1196752"/>
            <a:ext cx="6858000" cy="5486400"/>
          </a:xfrm>
          <a:prstGeom prst="rect">
            <a:avLst/>
          </a:prstGeom>
        </p:spPr>
      </p:pic>
      <p:pic>
        <p:nvPicPr>
          <p:cNvPr id="9" name="Segnaposto contenuto 7">
            <a:extLst>
              <a:ext uri="{FF2B5EF4-FFF2-40B4-BE49-F238E27FC236}">
                <a16:creationId xmlns:a16="http://schemas.microsoft.com/office/drawing/2014/main" id="{5B290D9D-E23F-4ED4-80CA-CF6ABBE4CE01}"/>
              </a:ext>
            </a:extLst>
          </p:cNvPr>
          <p:cNvPicPr>
            <a:picLocks noChangeAspect="1"/>
          </p:cNvPicPr>
          <p:nvPr/>
        </p:nvPicPr>
        <p:blipFill rotWithShape="1">
          <a:blip r:embed="rId3"/>
          <a:srcRect l="1374" r="3957"/>
          <a:stretch/>
        </p:blipFill>
        <p:spPr>
          <a:xfrm>
            <a:off x="107504" y="197092"/>
            <a:ext cx="8928992" cy="3579849"/>
          </a:xfrm>
          <a:prstGeom prst="rect">
            <a:avLst/>
          </a:prstGeom>
        </p:spPr>
      </p:pic>
    </p:spTree>
    <p:extLst>
      <p:ext uri="{BB962C8B-B14F-4D97-AF65-F5344CB8AC3E}">
        <p14:creationId xmlns:p14="http://schemas.microsoft.com/office/powerpoint/2010/main" val="16944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611560" y="210998"/>
            <a:ext cx="8229600" cy="643444"/>
          </a:xfrm>
        </p:spPr>
        <p:txBody>
          <a:bodyPr/>
          <a:lstStyle/>
          <a:p>
            <a:pPr algn="r"/>
            <a:r>
              <a:rPr lang="it-IT" sz="3200" b="1" dirty="0">
                <a:solidFill>
                  <a:srgbClr val="0D69BD"/>
                </a:solidFill>
                <a:effectLst>
                  <a:outerShdw blurRad="50800" dist="38100" dir="2700000" algn="tl" rotWithShape="0">
                    <a:prstClr val="black">
                      <a:alpha val="40000"/>
                    </a:prstClr>
                  </a:outerShdw>
                </a:effectLst>
              </a:rPr>
              <a:t>ottobre – dicembre 2013</a:t>
            </a:r>
          </a:p>
        </p:txBody>
      </p:sp>
      <p:sp>
        <p:nvSpPr>
          <p:cNvPr id="3" name="Segnaposto contenuto 2"/>
          <p:cNvSpPr>
            <a:spLocks noGrp="1"/>
          </p:cNvSpPr>
          <p:nvPr>
            <p:ph idx="1"/>
          </p:nvPr>
        </p:nvSpPr>
        <p:spPr>
          <a:xfrm>
            <a:off x="323528" y="1100628"/>
            <a:ext cx="8712968" cy="3579849"/>
          </a:xfrm>
        </p:spPr>
        <p:txBody>
          <a:bodyPr>
            <a:normAutofit/>
          </a:bodyPr>
          <a:lstStyle/>
          <a:p>
            <a:pPr marL="0" indent="0" algn="ctr">
              <a:buNone/>
            </a:pPr>
            <a:r>
              <a:rPr lang="it-IT" sz="3200" b="1" dirty="0">
                <a:solidFill>
                  <a:srgbClr val="0070C0"/>
                </a:solidFill>
              </a:rPr>
              <a:t>I gruppi di livello selezionano le domande, le  rivedono e compongono due fascicoli per il </a:t>
            </a:r>
            <a:r>
              <a:rPr lang="it-IT" sz="3200" b="1" dirty="0" err="1">
                <a:solidFill>
                  <a:srgbClr val="0070C0"/>
                </a:solidFill>
              </a:rPr>
              <a:t>pretest</a:t>
            </a:r>
            <a:endParaRPr lang="it-IT" sz="3200" dirty="0">
              <a:solidFill>
                <a:srgbClr val="0070C0"/>
              </a:solidFill>
            </a:endParaRPr>
          </a:p>
          <a:p>
            <a:pPr marL="0" indent="0" algn="ctr">
              <a:buNone/>
            </a:pPr>
            <a:endParaRPr lang="it-IT" sz="3200" b="1" dirty="0">
              <a:solidFill>
                <a:srgbClr val="0070C0"/>
              </a:solidFill>
            </a:endParaRPr>
          </a:p>
          <a:p>
            <a:pPr marL="0" indent="0" algn="ctr">
              <a:buNone/>
            </a:pPr>
            <a:r>
              <a:rPr lang="it-IT" sz="3200" b="1" dirty="0">
                <a:solidFill>
                  <a:srgbClr val="0070C0"/>
                </a:solidFill>
              </a:rPr>
              <a:t>Preparano una prima griglia di correzione</a:t>
            </a:r>
          </a:p>
        </p:txBody>
      </p:sp>
      <p:sp>
        <p:nvSpPr>
          <p:cNvPr id="4" name="Segnaposto data 3"/>
          <p:cNvSpPr>
            <a:spLocks noGrp="1"/>
          </p:cNvSpPr>
          <p:nvPr>
            <p:ph type="dt" sz="half" idx="10"/>
          </p:nvPr>
        </p:nvSpPr>
        <p:spPr/>
        <p:txBody>
          <a:bodyPr/>
          <a:lstStyle/>
          <a:p>
            <a:pPr>
              <a:defRPr/>
            </a:pPr>
            <a:fld id="{A4B4C0F9-399D-4000-B649-7D51447EA93B}" type="datetime1">
              <a:rPr lang="it-IT" smtClean="0"/>
              <a:t>09/11/2017</a:t>
            </a:fld>
            <a:endParaRPr lang="it-IT"/>
          </a:p>
        </p:txBody>
      </p:sp>
      <p:sp>
        <p:nvSpPr>
          <p:cNvPr id="5" name="Segnaposto piè di pagina 4"/>
          <p:cNvSpPr>
            <a:spLocks noGrp="1"/>
          </p:cNvSpPr>
          <p:nvPr>
            <p:ph type="ftr" sz="quarter" idx="11"/>
          </p:nvPr>
        </p:nvSpPr>
        <p:spPr/>
        <p:txBody>
          <a:bodyPr/>
          <a:lstStyle/>
          <a:p>
            <a:pPr>
              <a:defRPr/>
            </a:pPr>
            <a:r>
              <a:rPr lang="it-IT"/>
              <a:t>Aurelia Orlandoni</a:t>
            </a:r>
          </a:p>
        </p:txBody>
      </p:sp>
      <p:sp>
        <p:nvSpPr>
          <p:cNvPr id="6" name="Segnaposto numero diapositiva 5"/>
          <p:cNvSpPr>
            <a:spLocks noGrp="1"/>
          </p:cNvSpPr>
          <p:nvPr>
            <p:ph type="sldNum" sz="quarter" idx="12"/>
          </p:nvPr>
        </p:nvSpPr>
        <p:spPr/>
        <p:txBody>
          <a:bodyPr/>
          <a:lstStyle/>
          <a:p>
            <a:pPr>
              <a:defRPr/>
            </a:pPr>
            <a:fld id="{72E06A69-4745-41B6-BCEC-723F03C547AB}" type="slidenum">
              <a:rPr lang="it-IT" smtClean="0"/>
              <a:pPr>
                <a:defRPr/>
              </a:pPr>
              <a:t>58</a:t>
            </a:fld>
            <a:endParaRPr lang="it-IT"/>
          </a:p>
        </p:txBody>
      </p:sp>
    </p:spTree>
    <p:extLst>
      <p:ext uri="{BB962C8B-B14F-4D97-AF65-F5344CB8AC3E}">
        <p14:creationId xmlns:p14="http://schemas.microsoft.com/office/powerpoint/2010/main" val="13721858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611560" y="210998"/>
            <a:ext cx="8229600" cy="643444"/>
          </a:xfrm>
        </p:spPr>
        <p:txBody>
          <a:bodyPr/>
          <a:lstStyle/>
          <a:p>
            <a:pPr algn="r"/>
            <a:r>
              <a:rPr lang="it-IT" sz="3200" b="1" dirty="0">
                <a:solidFill>
                  <a:srgbClr val="0D69BD"/>
                </a:solidFill>
                <a:effectLst>
                  <a:outerShdw blurRad="50800" dist="38100" dir="2700000" algn="tl" rotWithShape="0">
                    <a:prstClr val="black">
                      <a:alpha val="40000"/>
                    </a:prstClr>
                  </a:outerShdw>
                </a:effectLst>
              </a:rPr>
              <a:t>ottobre – dicembre 2013</a:t>
            </a:r>
          </a:p>
        </p:txBody>
      </p:sp>
      <p:sp>
        <p:nvSpPr>
          <p:cNvPr id="4" name="Segnaposto data 3"/>
          <p:cNvSpPr>
            <a:spLocks noGrp="1"/>
          </p:cNvSpPr>
          <p:nvPr>
            <p:ph type="dt" sz="half" idx="10"/>
          </p:nvPr>
        </p:nvSpPr>
        <p:spPr/>
        <p:txBody>
          <a:bodyPr/>
          <a:lstStyle/>
          <a:p>
            <a:pPr>
              <a:defRPr/>
            </a:pPr>
            <a:fld id="{F18F2693-829C-4FC7-BA54-2DDB5A78688D}" type="datetime1">
              <a:rPr lang="it-IT" smtClean="0"/>
              <a:t>09/11/2017</a:t>
            </a:fld>
            <a:endParaRPr lang="it-IT"/>
          </a:p>
        </p:txBody>
      </p:sp>
      <p:sp>
        <p:nvSpPr>
          <p:cNvPr id="5" name="Segnaposto piè di pagina 4"/>
          <p:cNvSpPr>
            <a:spLocks noGrp="1"/>
          </p:cNvSpPr>
          <p:nvPr>
            <p:ph type="ftr" sz="quarter" idx="11"/>
          </p:nvPr>
        </p:nvSpPr>
        <p:spPr/>
        <p:txBody>
          <a:bodyPr/>
          <a:lstStyle/>
          <a:p>
            <a:pPr>
              <a:defRPr/>
            </a:pPr>
            <a:r>
              <a:rPr lang="it-IT"/>
              <a:t>Aurelia Orlandoni</a:t>
            </a:r>
          </a:p>
        </p:txBody>
      </p:sp>
      <p:sp>
        <p:nvSpPr>
          <p:cNvPr id="6" name="Segnaposto numero diapositiva 5"/>
          <p:cNvSpPr>
            <a:spLocks noGrp="1"/>
          </p:cNvSpPr>
          <p:nvPr>
            <p:ph type="sldNum" sz="quarter" idx="12"/>
          </p:nvPr>
        </p:nvSpPr>
        <p:spPr/>
        <p:txBody>
          <a:bodyPr/>
          <a:lstStyle/>
          <a:p>
            <a:pPr>
              <a:defRPr/>
            </a:pPr>
            <a:fld id="{72E06A69-4745-41B6-BCEC-723F03C547AB}" type="slidenum">
              <a:rPr lang="it-IT" smtClean="0"/>
              <a:pPr>
                <a:defRPr/>
              </a:pPr>
              <a:t>59</a:t>
            </a:fld>
            <a:endParaRPr lang="it-IT"/>
          </a:p>
        </p:txBody>
      </p:sp>
      <p:pic>
        <p:nvPicPr>
          <p:cNvPr id="8" name="Immagine 7"/>
          <p:cNvPicPr>
            <a:picLocks noChangeAspect="1"/>
          </p:cNvPicPr>
          <p:nvPr/>
        </p:nvPicPr>
        <p:blipFill rotWithShape="1">
          <a:blip r:embed="rId3"/>
          <a:srcRect b="-3987"/>
          <a:stretch/>
        </p:blipFill>
        <p:spPr>
          <a:xfrm>
            <a:off x="3275856" y="854442"/>
            <a:ext cx="5764907" cy="6030942"/>
          </a:xfrm>
          <a:prstGeom prst="rect">
            <a:avLst/>
          </a:prstGeom>
        </p:spPr>
      </p:pic>
      <p:pic>
        <p:nvPicPr>
          <p:cNvPr id="2" name="Immagine 1"/>
          <p:cNvPicPr>
            <a:picLocks noChangeAspect="1"/>
          </p:cNvPicPr>
          <p:nvPr/>
        </p:nvPicPr>
        <p:blipFill>
          <a:blip r:embed="rId4"/>
          <a:stretch>
            <a:fillRect/>
          </a:stretch>
        </p:blipFill>
        <p:spPr>
          <a:xfrm>
            <a:off x="251520" y="2276872"/>
            <a:ext cx="4410075" cy="1588765"/>
          </a:xfrm>
          <a:prstGeom prst="rect">
            <a:avLst/>
          </a:prstGeom>
        </p:spPr>
      </p:pic>
    </p:spTree>
    <p:extLst>
      <p:ext uri="{BB962C8B-B14F-4D97-AF65-F5344CB8AC3E}">
        <p14:creationId xmlns:p14="http://schemas.microsoft.com/office/powerpoint/2010/main" val="1575407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a:xfrm>
            <a:off x="457200" y="116632"/>
            <a:ext cx="8229600" cy="633412"/>
          </a:xfrm>
        </p:spPr>
        <p:txBody>
          <a:bodyPr/>
          <a:lstStyle/>
          <a:p>
            <a:pPr eaLnBrk="1" hangingPunct="1"/>
            <a:r>
              <a:rPr lang="it-IT" sz="2800" b="1" dirty="0">
                <a:solidFill>
                  <a:srgbClr val="0679A3"/>
                </a:solidFill>
                <a:latin typeface="Calibri" charset="0"/>
              </a:rPr>
              <a:t>Restituzione dei risultati delle prove INVALSI</a:t>
            </a:r>
          </a:p>
        </p:txBody>
      </p:sp>
      <p:sp>
        <p:nvSpPr>
          <p:cNvPr id="4" name="Rettangolo 3"/>
          <p:cNvSpPr/>
          <p:nvPr/>
        </p:nvSpPr>
        <p:spPr>
          <a:xfrm>
            <a:off x="395536" y="836712"/>
            <a:ext cx="8569325" cy="4093428"/>
          </a:xfrm>
          <a:prstGeom prst="rect">
            <a:avLst/>
          </a:prstGeom>
        </p:spPr>
        <p:txBody>
          <a:bodyPr>
            <a:spAutoFit/>
          </a:bodyPr>
          <a:lstStyle/>
          <a:p>
            <a:pPr>
              <a:defRPr/>
            </a:pPr>
            <a:r>
              <a:rPr lang="it-IT" dirty="0"/>
              <a:t> </a:t>
            </a:r>
            <a:r>
              <a:rPr lang="it-IT" sz="2000" dirty="0"/>
              <a:t>Tre aspetti:</a:t>
            </a:r>
          </a:p>
          <a:p>
            <a:pPr>
              <a:defRPr/>
            </a:pPr>
            <a:endParaRPr lang="it-IT" sz="2000" dirty="0"/>
          </a:p>
          <a:p>
            <a:pPr marL="285750" indent="-285750">
              <a:buFontTx/>
              <a:buChar char="-"/>
              <a:defRPr/>
            </a:pPr>
            <a:r>
              <a:rPr lang="it-IT" sz="2000" dirty="0"/>
              <a:t>SCUOLA: l'andamento complessivo dei livelli di apprendimento degli studenti della scuola rispetto alla media dell'Italia, dell'area geografica e della regione di appartenenza e rispetto a scuole simili per condizioni socio-economiche degli alunni;</a:t>
            </a:r>
          </a:p>
          <a:p>
            <a:pPr marL="285750" indent="-285750">
              <a:buFontTx/>
              <a:buChar char="-"/>
              <a:defRPr/>
            </a:pPr>
            <a:endParaRPr lang="it-IT" sz="2000" dirty="0"/>
          </a:p>
          <a:p>
            <a:pPr marL="285750" indent="-285750">
              <a:buFontTx/>
              <a:buChar char="-"/>
              <a:defRPr/>
            </a:pPr>
            <a:r>
              <a:rPr lang="it-IT" sz="2000" dirty="0"/>
              <a:t>CLASSI: l'andamento delle singole classi nelle prove di Italiano e di Matematica nel loro complesso;</a:t>
            </a:r>
          </a:p>
          <a:p>
            <a:pPr>
              <a:defRPr/>
            </a:pPr>
            <a:endParaRPr lang="it-IT" sz="2000" dirty="0"/>
          </a:p>
          <a:p>
            <a:pPr marL="285750" indent="-285750">
              <a:buFontTx/>
              <a:buChar char="-"/>
              <a:defRPr/>
            </a:pPr>
            <a:r>
              <a:rPr lang="it-IT" sz="2000" dirty="0"/>
              <a:t>CLASSE: l'andamento della singola classe analizzata nel dettaglio di ogni singola prova; </a:t>
            </a:r>
          </a:p>
          <a:p>
            <a:pPr>
              <a:defRPr/>
            </a:pPr>
            <a:r>
              <a:rPr lang="it-IT" sz="2000" b="1" dirty="0">
                <a:solidFill>
                  <a:srgbClr val="5DCB91"/>
                </a:solidFill>
              </a:rPr>
              <a:t>………………………….</a:t>
            </a:r>
          </a:p>
        </p:txBody>
      </p:sp>
      <p:sp>
        <p:nvSpPr>
          <p:cNvPr id="5" name="Segnaposto numero diapositiva 4"/>
          <p:cNvSpPr>
            <a:spLocks noGrp="1"/>
          </p:cNvSpPr>
          <p:nvPr>
            <p:ph type="sldNum" sz="quarter" idx="12"/>
          </p:nvPr>
        </p:nvSpPr>
        <p:spPr/>
        <p:txBody>
          <a:bodyPr/>
          <a:lstStyle/>
          <a:p>
            <a:pPr>
              <a:defRPr/>
            </a:pPr>
            <a:fld id="{72E06A69-4745-41B6-BCEC-723F03C547AB}" type="slidenum">
              <a:rPr lang="it-IT" smtClean="0"/>
              <a:pPr>
                <a:defRPr/>
              </a:pPr>
              <a:t>6</a:t>
            </a:fld>
            <a:endParaRPr lang="it-IT"/>
          </a:p>
        </p:txBody>
      </p:sp>
      <p:sp>
        <p:nvSpPr>
          <p:cNvPr id="2" name="Segnaposto data 1">
            <a:extLst>
              <a:ext uri="{FF2B5EF4-FFF2-40B4-BE49-F238E27FC236}">
                <a16:creationId xmlns:a16="http://schemas.microsoft.com/office/drawing/2014/main" id="{4FA772D4-8B85-4F0F-BEB4-C1AC1DA49D69}"/>
              </a:ext>
            </a:extLst>
          </p:cNvPr>
          <p:cNvSpPr>
            <a:spLocks noGrp="1"/>
          </p:cNvSpPr>
          <p:nvPr>
            <p:ph type="dt" sz="half" idx="10"/>
          </p:nvPr>
        </p:nvSpPr>
        <p:spPr/>
        <p:txBody>
          <a:bodyPr/>
          <a:lstStyle/>
          <a:p>
            <a:pPr>
              <a:defRPr/>
            </a:pPr>
            <a:fld id="{D0E676B6-1EB9-4D6F-A5D7-35E7CDC261ED}" type="datetime1">
              <a:rPr lang="it-IT" smtClean="0"/>
              <a:t>09/11/2017</a:t>
            </a:fld>
            <a:endParaRPr lang="it-IT"/>
          </a:p>
        </p:txBody>
      </p:sp>
      <p:sp>
        <p:nvSpPr>
          <p:cNvPr id="3" name="Segnaposto piè di pagina 2">
            <a:extLst>
              <a:ext uri="{FF2B5EF4-FFF2-40B4-BE49-F238E27FC236}">
                <a16:creationId xmlns:a16="http://schemas.microsoft.com/office/drawing/2014/main" id="{66C10542-B646-4A12-B3BD-9700B72CD25B}"/>
              </a:ext>
            </a:extLst>
          </p:cNvPr>
          <p:cNvSpPr>
            <a:spLocks noGrp="1"/>
          </p:cNvSpPr>
          <p:nvPr>
            <p:ph type="ftr" sz="quarter" idx="11"/>
          </p:nvPr>
        </p:nvSpPr>
        <p:spPr/>
        <p:txBody>
          <a:bodyPr/>
          <a:lstStyle/>
          <a:p>
            <a:pPr>
              <a:defRPr/>
            </a:pPr>
            <a:r>
              <a:rPr lang="it-IT"/>
              <a:t>Aurelia Orlandoni</a:t>
            </a:r>
          </a:p>
        </p:txBody>
      </p:sp>
    </p:spTree>
    <p:extLst>
      <p:ext uri="{BB962C8B-B14F-4D97-AF65-F5344CB8AC3E}">
        <p14:creationId xmlns:p14="http://schemas.microsoft.com/office/powerpoint/2010/main" val="24179045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607976" y="64224"/>
            <a:ext cx="8229600" cy="643444"/>
          </a:xfrm>
        </p:spPr>
        <p:txBody>
          <a:bodyPr/>
          <a:lstStyle/>
          <a:p>
            <a:pPr algn="r"/>
            <a:r>
              <a:rPr lang="it-IT" sz="3200" b="1" dirty="0">
                <a:solidFill>
                  <a:srgbClr val="0D69BD"/>
                </a:solidFill>
                <a:effectLst>
                  <a:outerShdw blurRad="50800" dist="38100" dir="2700000" algn="tl" rotWithShape="0">
                    <a:prstClr val="black">
                      <a:alpha val="40000"/>
                    </a:prstClr>
                  </a:outerShdw>
                </a:effectLst>
              </a:rPr>
              <a:t>gennaio – marzo 2014</a:t>
            </a:r>
          </a:p>
        </p:txBody>
      </p:sp>
      <p:sp>
        <p:nvSpPr>
          <p:cNvPr id="3" name="Segnaposto contenuto 2"/>
          <p:cNvSpPr>
            <a:spLocks noGrp="1"/>
          </p:cNvSpPr>
          <p:nvPr>
            <p:ph idx="1"/>
          </p:nvPr>
        </p:nvSpPr>
        <p:spPr>
          <a:xfrm>
            <a:off x="539552" y="663664"/>
            <a:ext cx="8229600" cy="720080"/>
          </a:xfrm>
        </p:spPr>
        <p:txBody>
          <a:bodyPr>
            <a:noAutofit/>
          </a:bodyPr>
          <a:lstStyle/>
          <a:p>
            <a:pPr marL="0" indent="0">
              <a:buNone/>
            </a:pPr>
            <a:r>
              <a:rPr lang="it-IT" sz="2000" b="1" dirty="0">
                <a:solidFill>
                  <a:srgbClr val="7030A0"/>
                </a:solidFill>
              </a:rPr>
              <a:t>I fascicoli vengono composti in 4 versioni con le domande ruotate per blocchi,  editati, ricontrollati e stampati</a:t>
            </a:r>
          </a:p>
        </p:txBody>
      </p:sp>
      <p:sp>
        <p:nvSpPr>
          <p:cNvPr id="4" name="Segnaposto data 3"/>
          <p:cNvSpPr>
            <a:spLocks noGrp="1"/>
          </p:cNvSpPr>
          <p:nvPr>
            <p:ph type="dt" sz="half" idx="10"/>
          </p:nvPr>
        </p:nvSpPr>
        <p:spPr/>
        <p:txBody>
          <a:bodyPr/>
          <a:lstStyle/>
          <a:p>
            <a:pPr>
              <a:defRPr/>
            </a:pPr>
            <a:fld id="{C5662DF9-0BA6-4ACA-AED5-1B5573CA88F0}" type="datetime1">
              <a:rPr lang="it-IT" smtClean="0"/>
              <a:t>09/11/2017</a:t>
            </a:fld>
            <a:endParaRPr lang="it-IT"/>
          </a:p>
        </p:txBody>
      </p:sp>
      <p:sp>
        <p:nvSpPr>
          <p:cNvPr id="5" name="Segnaposto piè di pagina 4"/>
          <p:cNvSpPr>
            <a:spLocks noGrp="1"/>
          </p:cNvSpPr>
          <p:nvPr>
            <p:ph type="ftr" sz="quarter" idx="11"/>
          </p:nvPr>
        </p:nvSpPr>
        <p:spPr/>
        <p:txBody>
          <a:bodyPr/>
          <a:lstStyle/>
          <a:p>
            <a:pPr>
              <a:defRPr/>
            </a:pPr>
            <a:r>
              <a:rPr lang="it-IT"/>
              <a:t>Aurelia Orlandoni</a:t>
            </a:r>
          </a:p>
        </p:txBody>
      </p:sp>
      <p:sp>
        <p:nvSpPr>
          <p:cNvPr id="6" name="Segnaposto numero diapositiva 5"/>
          <p:cNvSpPr>
            <a:spLocks noGrp="1"/>
          </p:cNvSpPr>
          <p:nvPr>
            <p:ph type="sldNum" sz="quarter" idx="12"/>
          </p:nvPr>
        </p:nvSpPr>
        <p:spPr/>
        <p:txBody>
          <a:bodyPr/>
          <a:lstStyle/>
          <a:p>
            <a:pPr>
              <a:defRPr/>
            </a:pPr>
            <a:fld id="{72E06A69-4745-41B6-BCEC-723F03C547AB}" type="slidenum">
              <a:rPr lang="it-IT" smtClean="0"/>
              <a:pPr>
                <a:defRPr/>
              </a:pPr>
              <a:t>60</a:t>
            </a:fld>
            <a:endParaRPr lang="it-IT"/>
          </a:p>
        </p:txBody>
      </p:sp>
      <p:sp>
        <p:nvSpPr>
          <p:cNvPr id="8" name="Titolo 1"/>
          <p:cNvSpPr txBox="1">
            <a:spLocks/>
          </p:cNvSpPr>
          <p:nvPr/>
        </p:nvSpPr>
        <p:spPr bwMode="auto">
          <a:xfrm>
            <a:off x="539552" y="1250797"/>
            <a:ext cx="8229600" cy="6434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it-IT" sz="3200" b="1" dirty="0">
                <a:solidFill>
                  <a:srgbClr val="0D69BD"/>
                </a:solidFill>
                <a:effectLst>
                  <a:outerShdw blurRad="50800" dist="38100" dir="2700000" algn="tl" rotWithShape="0">
                    <a:prstClr val="black">
                      <a:alpha val="40000"/>
                    </a:prstClr>
                  </a:outerShdw>
                </a:effectLst>
              </a:rPr>
              <a:t>APRILE - MAGGIO 2014</a:t>
            </a:r>
          </a:p>
        </p:txBody>
      </p:sp>
      <p:sp>
        <p:nvSpPr>
          <p:cNvPr id="10" name="Segnaposto contenuto 2"/>
          <p:cNvSpPr txBox="1">
            <a:spLocks/>
          </p:cNvSpPr>
          <p:nvPr/>
        </p:nvSpPr>
        <p:spPr bwMode="auto">
          <a:xfrm>
            <a:off x="539552" y="1729590"/>
            <a:ext cx="8229600" cy="12527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it-IT" sz="2000" b="1" dirty="0">
                <a:solidFill>
                  <a:srgbClr val="7030A0"/>
                </a:solidFill>
              </a:rPr>
              <a:t>I fascicoli vengono pretestati su un campione casuale rappresentativo pari a 389 studenti</a:t>
            </a:r>
          </a:p>
        </p:txBody>
      </p:sp>
      <p:sp>
        <p:nvSpPr>
          <p:cNvPr id="9" name="Titolo 1">
            <a:extLst>
              <a:ext uri="{FF2B5EF4-FFF2-40B4-BE49-F238E27FC236}">
                <a16:creationId xmlns:a16="http://schemas.microsoft.com/office/drawing/2014/main" id="{9374852E-20F3-415D-8E0D-CDA2B4EA6EED}"/>
              </a:ext>
            </a:extLst>
          </p:cNvPr>
          <p:cNvSpPr txBox="1">
            <a:spLocks/>
          </p:cNvSpPr>
          <p:nvPr/>
        </p:nvSpPr>
        <p:spPr>
          <a:xfrm>
            <a:off x="645682" y="2437370"/>
            <a:ext cx="8229600" cy="64344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r" fontAlgn="auto">
              <a:spcAft>
                <a:spcPts val="0"/>
              </a:spcAft>
            </a:pPr>
            <a:r>
              <a:rPr lang="it-IT" sz="3200" b="1" dirty="0">
                <a:solidFill>
                  <a:srgbClr val="0D69BD"/>
                </a:solidFill>
                <a:effectLst>
                  <a:outerShdw blurRad="50800" dist="38100" dir="2700000" algn="tl" rotWithShape="0">
                    <a:prstClr val="black">
                      <a:alpha val="40000"/>
                    </a:prstClr>
                  </a:outerShdw>
                </a:effectLst>
              </a:rPr>
              <a:t>giugno – agosto 2014</a:t>
            </a:r>
          </a:p>
        </p:txBody>
      </p:sp>
      <p:sp>
        <p:nvSpPr>
          <p:cNvPr id="11" name="Segnaposto contenuto 2">
            <a:extLst>
              <a:ext uri="{FF2B5EF4-FFF2-40B4-BE49-F238E27FC236}">
                <a16:creationId xmlns:a16="http://schemas.microsoft.com/office/drawing/2014/main" id="{E530C7FE-3637-4986-B982-D3A76BD80305}"/>
              </a:ext>
            </a:extLst>
          </p:cNvPr>
          <p:cNvSpPr txBox="1">
            <a:spLocks/>
          </p:cNvSpPr>
          <p:nvPr/>
        </p:nvSpPr>
        <p:spPr>
          <a:xfrm>
            <a:off x="46877" y="2961670"/>
            <a:ext cx="8817479" cy="2376264"/>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fontAlgn="auto">
              <a:spcAft>
                <a:spcPts val="0"/>
              </a:spcAft>
            </a:pPr>
            <a:r>
              <a:rPr lang="it-IT" sz="2000" dirty="0">
                <a:solidFill>
                  <a:srgbClr val="7030A0"/>
                </a:solidFill>
              </a:rPr>
              <a:t>Le risposte vengono codificate per le analisi statistiche</a:t>
            </a:r>
          </a:p>
          <a:p>
            <a:pPr marL="0" indent="0" fontAlgn="auto">
              <a:spcAft>
                <a:spcPts val="0"/>
              </a:spcAft>
            </a:pPr>
            <a:r>
              <a:rPr lang="it-IT" sz="2000" dirty="0" err="1">
                <a:solidFill>
                  <a:srgbClr val="7030A0"/>
                </a:solidFill>
              </a:rPr>
              <a:t>DaL</a:t>
            </a:r>
            <a:r>
              <a:rPr lang="it-IT" sz="2000" dirty="0">
                <a:solidFill>
                  <a:srgbClr val="7030A0"/>
                </a:solidFill>
              </a:rPr>
              <a:t> 2016 tutti i fascicoli vengono digitalizzati</a:t>
            </a:r>
          </a:p>
        </p:txBody>
      </p:sp>
      <p:sp>
        <p:nvSpPr>
          <p:cNvPr id="12" name="Titolo 1">
            <a:extLst>
              <a:ext uri="{FF2B5EF4-FFF2-40B4-BE49-F238E27FC236}">
                <a16:creationId xmlns:a16="http://schemas.microsoft.com/office/drawing/2014/main" id="{68B7D2BE-3661-4DC2-9653-0E8CDD9CF113}"/>
              </a:ext>
            </a:extLst>
          </p:cNvPr>
          <p:cNvSpPr txBox="1">
            <a:spLocks/>
          </p:cNvSpPr>
          <p:nvPr/>
        </p:nvSpPr>
        <p:spPr bwMode="auto">
          <a:xfrm>
            <a:off x="827584" y="3623943"/>
            <a:ext cx="8229600" cy="6434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it-IT" sz="3200" b="1" dirty="0">
                <a:solidFill>
                  <a:srgbClr val="0D69BD"/>
                </a:solidFill>
                <a:effectLst>
                  <a:outerShdw blurRad="50800" dist="38100" dir="2700000" algn="tl" rotWithShape="0">
                    <a:prstClr val="black">
                      <a:alpha val="40000"/>
                    </a:prstClr>
                  </a:outerShdw>
                </a:effectLst>
              </a:rPr>
              <a:t>SETTEMBRE – DICEMBRE 2014</a:t>
            </a:r>
          </a:p>
        </p:txBody>
      </p:sp>
      <p:sp>
        <p:nvSpPr>
          <p:cNvPr id="13" name="Segnaposto contenuto 2">
            <a:extLst>
              <a:ext uri="{FF2B5EF4-FFF2-40B4-BE49-F238E27FC236}">
                <a16:creationId xmlns:a16="http://schemas.microsoft.com/office/drawing/2014/main" id="{42D41C7F-0887-45F0-B3E8-6A51A6BBC51E}"/>
              </a:ext>
            </a:extLst>
          </p:cNvPr>
          <p:cNvSpPr txBox="1">
            <a:spLocks/>
          </p:cNvSpPr>
          <p:nvPr/>
        </p:nvSpPr>
        <p:spPr bwMode="auto">
          <a:xfrm>
            <a:off x="185043" y="4148243"/>
            <a:ext cx="8229600" cy="12527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it-IT" sz="2000" b="1" dirty="0">
                <a:solidFill>
                  <a:srgbClr val="7030A0"/>
                </a:solidFill>
              </a:rPr>
              <a:t>Il gruppo di pilotaggio analizza i risultati e costruisce il fascicolo finale</a:t>
            </a:r>
          </a:p>
        </p:txBody>
      </p:sp>
    </p:spTree>
    <p:extLst>
      <p:ext uri="{BB962C8B-B14F-4D97-AF65-F5344CB8AC3E}">
        <p14:creationId xmlns:p14="http://schemas.microsoft.com/office/powerpoint/2010/main" val="41379207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p:cNvPicPr>
            <a:picLocks noGrp="1" noChangeAspect="1"/>
          </p:cNvPicPr>
          <p:nvPr>
            <p:ph idx="1"/>
          </p:nvPr>
        </p:nvPicPr>
        <p:blipFill>
          <a:blip r:embed="rId2"/>
          <a:stretch>
            <a:fillRect/>
          </a:stretch>
        </p:blipFill>
        <p:spPr>
          <a:xfrm>
            <a:off x="457200" y="1030461"/>
            <a:ext cx="8048625" cy="2305050"/>
          </a:xfrm>
          <a:prstGeom prst="rect">
            <a:avLst/>
          </a:prstGeom>
        </p:spPr>
      </p:pic>
      <p:sp>
        <p:nvSpPr>
          <p:cNvPr id="4" name="Segnaposto data 3"/>
          <p:cNvSpPr>
            <a:spLocks noGrp="1"/>
          </p:cNvSpPr>
          <p:nvPr>
            <p:ph type="dt" sz="half" idx="10"/>
          </p:nvPr>
        </p:nvSpPr>
        <p:spPr/>
        <p:txBody>
          <a:bodyPr/>
          <a:lstStyle/>
          <a:p>
            <a:pPr>
              <a:defRPr/>
            </a:pPr>
            <a:fld id="{50ABEBAE-3F4D-488C-B29A-71957C173996}" type="datetime1">
              <a:rPr lang="it-IT" smtClean="0"/>
              <a:t>09/11/2017</a:t>
            </a:fld>
            <a:endParaRPr lang="it-IT"/>
          </a:p>
        </p:txBody>
      </p:sp>
      <p:sp>
        <p:nvSpPr>
          <p:cNvPr id="5" name="Segnaposto piè di pagina 4"/>
          <p:cNvSpPr>
            <a:spLocks noGrp="1"/>
          </p:cNvSpPr>
          <p:nvPr>
            <p:ph type="ftr" sz="quarter" idx="11"/>
          </p:nvPr>
        </p:nvSpPr>
        <p:spPr/>
        <p:txBody>
          <a:bodyPr/>
          <a:lstStyle/>
          <a:p>
            <a:pPr>
              <a:defRPr/>
            </a:pPr>
            <a:r>
              <a:rPr lang="it-IT"/>
              <a:t>AURELIA ORLANDONI</a:t>
            </a:r>
          </a:p>
        </p:txBody>
      </p:sp>
      <p:sp>
        <p:nvSpPr>
          <p:cNvPr id="6" name="Segnaposto numero diapositiva 5"/>
          <p:cNvSpPr>
            <a:spLocks noGrp="1"/>
          </p:cNvSpPr>
          <p:nvPr>
            <p:ph type="sldNum" sz="quarter" idx="12"/>
          </p:nvPr>
        </p:nvSpPr>
        <p:spPr/>
        <p:txBody>
          <a:bodyPr/>
          <a:lstStyle/>
          <a:p>
            <a:pPr>
              <a:defRPr/>
            </a:pPr>
            <a:fld id="{72E06A69-4745-41B6-BCEC-723F03C547AB}" type="slidenum">
              <a:rPr lang="it-IT" smtClean="0"/>
              <a:pPr>
                <a:defRPr/>
              </a:pPr>
              <a:t>61</a:t>
            </a:fld>
            <a:endParaRPr lang="it-IT"/>
          </a:p>
        </p:txBody>
      </p:sp>
      <p:sp>
        <p:nvSpPr>
          <p:cNvPr id="8" name="Titolo 1"/>
          <p:cNvSpPr txBox="1">
            <a:spLocks/>
          </p:cNvSpPr>
          <p:nvPr/>
        </p:nvSpPr>
        <p:spPr bwMode="auto">
          <a:xfrm>
            <a:off x="827584" y="116632"/>
            <a:ext cx="8229600" cy="6434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it-IT" sz="3200" b="1" dirty="0">
                <a:solidFill>
                  <a:srgbClr val="0070C0"/>
                </a:solidFill>
              </a:rPr>
              <a:t>settembre – dicembre 2014</a:t>
            </a:r>
          </a:p>
        </p:txBody>
      </p:sp>
      <p:sp>
        <p:nvSpPr>
          <p:cNvPr id="9" name="CasellaDiTesto 8"/>
          <p:cNvSpPr txBox="1"/>
          <p:nvPr/>
        </p:nvSpPr>
        <p:spPr>
          <a:xfrm>
            <a:off x="457200" y="3573016"/>
            <a:ext cx="8686800" cy="2308324"/>
          </a:xfrm>
          <a:prstGeom prst="rect">
            <a:avLst/>
          </a:prstGeom>
          <a:noFill/>
        </p:spPr>
        <p:txBody>
          <a:bodyPr wrap="square" rtlCol="0">
            <a:spAutoFit/>
          </a:bodyPr>
          <a:lstStyle/>
          <a:p>
            <a:r>
              <a:rPr lang="it-IT" sz="2400" b="1" dirty="0">
                <a:solidFill>
                  <a:srgbClr val="7030A0"/>
                </a:solidFill>
              </a:rPr>
              <a:t>FIT alto(1,09): l’andamento osservato della domanda non si adatta completamente al modello teorico ipotizzato (accettabile 0,9-1,1)</a:t>
            </a:r>
          </a:p>
          <a:p>
            <a:r>
              <a:rPr lang="it-IT" sz="2400" b="1" dirty="0">
                <a:solidFill>
                  <a:srgbClr val="7030A0"/>
                </a:solidFill>
              </a:rPr>
              <a:t>Domanda difficile (1,3) e poco discriminante (0,11) </a:t>
            </a:r>
          </a:p>
          <a:p>
            <a:r>
              <a:rPr lang="it-IT" sz="2400" b="1" dirty="0">
                <a:solidFill>
                  <a:srgbClr val="7030A0"/>
                </a:solidFill>
              </a:rPr>
              <a:t>– buono se &gt; 0,25- </a:t>
            </a:r>
          </a:p>
          <a:p>
            <a:r>
              <a:rPr lang="it-IT" sz="2400" b="1" dirty="0">
                <a:solidFill>
                  <a:srgbClr val="7030A0"/>
                </a:solidFill>
              </a:rPr>
              <a:t>Problemi di significatività dei </a:t>
            </a:r>
            <a:r>
              <a:rPr lang="it-IT" sz="2400" b="1" dirty="0" err="1">
                <a:solidFill>
                  <a:srgbClr val="7030A0"/>
                </a:solidFill>
              </a:rPr>
              <a:t>distrattori</a:t>
            </a:r>
            <a:r>
              <a:rPr lang="it-IT" sz="2400" b="1" dirty="0">
                <a:solidFill>
                  <a:srgbClr val="7030A0"/>
                </a:solidFill>
              </a:rPr>
              <a:t> (il terzo)</a:t>
            </a:r>
          </a:p>
        </p:txBody>
      </p:sp>
      <p:cxnSp>
        <p:nvCxnSpPr>
          <p:cNvPr id="10" name="Connettore 7 9"/>
          <p:cNvCxnSpPr/>
          <p:nvPr/>
        </p:nvCxnSpPr>
        <p:spPr>
          <a:xfrm flipV="1">
            <a:off x="2339752" y="1578273"/>
            <a:ext cx="2808312" cy="2138759"/>
          </a:xfrm>
          <a:prstGeom prst="curvedConnector3">
            <a:avLst/>
          </a:prstGeom>
          <a:ln w="76200">
            <a:solidFill>
              <a:srgbClr val="BE4828"/>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ttore 7 10"/>
          <p:cNvCxnSpPr/>
          <p:nvPr/>
        </p:nvCxnSpPr>
        <p:spPr>
          <a:xfrm rot="16200000" flipV="1">
            <a:off x="1359536" y="2664807"/>
            <a:ext cx="3325822" cy="938867"/>
          </a:xfrm>
          <a:prstGeom prst="curvedConnector3">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7 13"/>
          <p:cNvCxnSpPr/>
          <p:nvPr/>
        </p:nvCxnSpPr>
        <p:spPr>
          <a:xfrm rot="16200000" flipV="1">
            <a:off x="4662559" y="2079398"/>
            <a:ext cx="3561918" cy="1873589"/>
          </a:xfrm>
          <a:prstGeom prst="curvedConnector3">
            <a:avLst/>
          </a:prstGeom>
          <a:ln w="76200">
            <a:solidFill>
              <a:srgbClr val="FF66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6047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egnaposto contenuto 2"/>
          <p:cNvPicPr>
            <a:picLocks noGrp="1" noChangeAspect="1"/>
          </p:cNvPicPr>
          <p:nvPr>
            <p:ph idx="1"/>
          </p:nvPr>
        </p:nvPicPr>
        <p:blipFill>
          <a:blip r:embed="rId2"/>
          <a:srcRect l="4258" r="4258"/>
          <a:stretch>
            <a:fillRect/>
          </a:stretch>
        </p:blipFill>
        <p:spPr>
          <a:prstGeom prst="rect">
            <a:avLst/>
          </a:prstGeom>
        </p:spPr>
      </p:pic>
      <p:sp>
        <p:nvSpPr>
          <p:cNvPr id="4" name="Segnaposto data 3"/>
          <p:cNvSpPr>
            <a:spLocks noGrp="1"/>
          </p:cNvSpPr>
          <p:nvPr>
            <p:ph type="dt" sz="half" idx="10"/>
          </p:nvPr>
        </p:nvSpPr>
        <p:spPr/>
        <p:txBody>
          <a:bodyPr/>
          <a:lstStyle/>
          <a:p>
            <a:pPr>
              <a:defRPr/>
            </a:pPr>
            <a:fld id="{85190C83-B687-488C-B694-4F697CF649E5}" type="datetime1">
              <a:rPr lang="it-IT" smtClean="0"/>
              <a:t>09/11/2017</a:t>
            </a:fld>
            <a:endParaRPr lang="it-IT"/>
          </a:p>
        </p:txBody>
      </p:sp>
      <p:sp>
        <p:nvSpPr>
          <p:cNvPr id="5" name="Segnaposto piè di pagina 4"/>
          <p:cNvSpPr>
            <a:spLocks noGrp="1"/>
          </p:cNvSpPr>
          <p:nvPr>
            <p:ph type="ftr" sz="quarter" idx="11"/>
          </p:nvPr>
        </p:nvSpPr>
        <p:spPr/>
        <p:txBody>
          <a:bodyPr/>
          <a:lstStyle/>
          <a:p>
            <a:pPr>
              <a:defRPr/>
            </a:pPr>
            <a:r>
              <a:rPr lang="it-IT"/>
              <a:t>Aurelia Orlandoni</a:t>
            </a:r>
          </a:p>
        </p:txBody>
      </p:sp>
      <p:sp>
        <p:nvSpPr>
          <p:cNvPr id="6" name="Segnaposto numero diapositiva 5"/>
          <p:cNvSpPr>
            <a:spLocks noGrp="1"/>
          </p:cNvSpPr>
          <p:nvPr>
            <p:ph type="sldNum" sz="quarter" idx="12"/>
          </p:nvPr>
        </p:nvSpPr>
        <p:spPr/>
        <p:txBody>
          <a:bodyPr/>
          <a:lstStyle/>
          <a:p>
            <a:pPr>
              <a:defRPr/>
            </a:pPr>
            <a:fld id="{72E06A69-4745-41B6-BCEC-723F03C547AB}" type="slidenum">
              <a:rPr lang="it-IT" smtClean="0"/>
              <a:pPr>
                <a:defRPr/>
              </a:pPr>
              <a:t>62</a:t>
            </a:fld>
            <a:endParaRPr lang="it-IT"/>
          </a:p>
        </p:txBody>
      </p:sp>
      <p:sp>
        <p:nvSpPr>
          <p:cNvPr id="8" name="Titolo 1"/>
          <p:cNvSpPr txBox="1">
            <a:spLocks/>
          </p:cNvSpPr>
          <p:nvPr/>
        </p:nvSpPr>
        <p:spPr bwMode="auto">
          <a:xfrm>
            <a:off x="827584" y="116632"/>
            <a:ext cx="8229600" cy="6434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it-IT" sz="3200" b="1" dirty="0">
                <a:solidFill>
                  <a:srgbClr val="0D69BD"/>
                </a:solidFill>
                <a:effectLst>
                  <a:outerShdw blurRad="50800" dist="38100" dir="2700000" algn="tl" rotWithShape="0">
                    <a:prstClr val="black">
                      <a:alpha val="40000"/>
                    </a:prstClr>
                  </a:outerShdw>
                </a:effectLst>
              </a:rPr>
              <a:t>SETTEMBRE – DICEMBRE 2014</a:t>
            </a:r>
          </a:p>
        </p:txBody>
      </p:sp>
      <p:sp>
        <p:nvSpPr>
          <p:cNvPr id="9" name="CasellaDiTesto 8"/>
          <p:cNvSpPr txBox="1"/>
          <p:nvPr/>
        </p:nvSpPr>
        <p:spPr>
          <a:xfrm>
            <a:off x="370384" y="4350241"/>
            <a:ext cx="8686800" cy="830997"/>
          </a:xfrm>
          <a:prstGeom prst="rect">
            <a:avLst/>
          </a:prstGeom>
          <a:noFill/>
        </p:spPr>
        <p:txBody>
          <a:bodyPr wrap="square" rtlCol="0">
            <a:spAutoFit/>
          </a:bodyPr>
          <a:lstStyle/>
          <a:p>
            <a:r>
              <a:rPr lang="it-IT" sz="2400" b="1" dirty="0">
                <a:solidFill>
                  <a:srgbClr val="7030A0"/>
                </a:solidFill>
              </a:rPr>
              <a:t>Probabilità di rispondere correttamente in funzione dell’abilità. Critico!!</a:t>
            </a:r>
          </a:p>
        </p:txBody>
      </p:sp>
    </p:spTree>
    <p:extLst>
      <p:ext uri="{BB962C8B-B14F-4D97-AF65-F5344CB8AC3E}">
        <p14:creationId xmlns:p14="http://schemas.microsoft.com/office/powerpoint/2010/main" val="5110439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97171" y="560971"/>
            <a:ext cx="8589640" cy="1355861"/>
          </a:xfrm>
        </p:spPr>
        <p:txBody>
          <a:bodyPr>
            <a:normAutofit fontScale="77500" lnSpcReduction="20000"/>
          </a:bodyPr>
          <a:lstStyle/>
          <a:p>
            <a:pPr marL="0" indent="0">
              <a:buNone/>
            </a:pPr>
            <a:r>
              <a:rPr lang="it-IT" sz="2400" b="1" dirty="0">
                <a:solidFill>
                  <a:srgbClr val="0070C0"/>
                </a:solidFill>
                <a:effectLst>
                  <a:outerShdw blurRad="50800" dist="38100" dir="2700000" algn="tl" rotWithShape="0">
                    <a:prstClr val="black">
                      <a:alpha val="40000"/>
                    </a:prstClr>
                  </a:outerShdw>
                </a:effectLst>
              </a:rPr>
              <a:t>Il contenuto matematico del quesito è rilevante . </a:t>
            </a:r>
            <a:endParaRPr lang="it-IT" sz="2400" dirty="0">
              <a:solidFill>
                <a:srgbClr val="0070C0"/>
              </a:solidFill>
              <a:effectLst>
                <a:outerShdw blurRad="50800" dist="38100" dir="2700000" algn="tl" rotWithShape="0">
                  <a:prstClr val="black">
                    <a:alpha val="40000"/>
                  </a:prstClr>
                </a:outerShdw>
              </a:effectLst>
            </a:endParaRPr>
          </a:p>
          <a:p>
            <a:pPr marL="0" indent="0">
              <a:buNone/>
            </a:pPr>
            <a:r>
              <a:rPr lang="it-IT" sz="2400" dirty="0">
                <a:solidFill>
                  <a:srgbClr val="0070C0"/>
                </a:solidFill>
                <a:effectLst>
                  <a:outerShdw blurRad="50800" dist="38100" dir="2700000" algn="tl" rotWithShape="0">
                    <a:prstClr val="black">
                      <a:alpha val="40000"/>
                    </a:prstClr>
                  </a:outerShdw>
                </a:effectLst>
              </a:rPr>
              <a:t>V</a:t>
            </a:r>
            <a:r>
              <a:rPr lang="it-IT" sz="2400" b="1" dirty="0">
                <a:solidFill>
                  <a:srgbClr val="0070C0"/>
                </a:solidFill>
                <a:effectLst>
                  <a:outerShdw blurRad="50800" dist="38100" dir="2700000" algn="tl" rotWithShape="0">
                    <a:prstClr val="black">
                      <a:alpha val="40000"/>
                    </a:prstClr>
                  </a:outerShdw>
                </a:effectLst>
              </a:rPr>
              <a:t>iene, </a:t>
            </a:r>
            <a:r>
              <a:rPr lang="it-IT" sz="2400" dirty="0">
                <a:solidFill>
                  <a:srgbClr val="0070C0"/>
                </a:solidFill>
                <a:effectLst>
                  <a:outerShdw blurRad="50800" dist="38100" dir="2700000" algn="tl" rotWithShape="0">
                    <a:prstClr val="black">
                      <a:alpha val="40000"/>
                    </a:prstClr>
                  </a:outerShdw>
                </a:effectLst>
              </a:rPr>
              <a:t>quindi,</a:t>
            </a:r>
            <a:r>
              <a:rPr lang="it-IT" sz="2400" b="1" dirty="0">
                <a:solidFill>
                  <a:srgbClr val="0070C0"/>
                </a:solidFill>
                <a:effectLst>
                  <a:outerShdw blurRad="50800" dist="38100" dir="2700000" algn="tl" rotWithShape="0">
                    <a:prstClr val="black">
                      <a:alpha val="40000"/>
                    </a:prstClr>
                  </a:outerShdw>
                </a:effectLst>
              </a:rPr>
              <a:t> cambiato in modo da ridurre le criticità rilevate.</a:t>
            </a:r>
          </a:p>
          <a:p>
            <a:r>
              <a:rPr lang="it-IT" sz="2400" b="1" dirty="0">
                <a:solidFill>
                  <a:srgbClr val="0070C0"/>
                </a:solidFill>
                <a:effectLst>
                  <a:outerShdw blurRad="50800" dist="38100" dir="2700000" algn="tl" rotWithShape="0">
                    <a:prstClr val="black">
                      <a:alpha val="40000"/>
                    </a:prstClr>
                  </a:outerShdw>
                </a:effectLst>
              </a:rPr>
              <a:t>si cambiano i contenitori</a:t>
            </a:r>
          </a:p>
          <a:p>
            <a:r>
              <a:rPr lang="it-IT" sz="2400" dirty="0">
                <a:solidFill>
                  <a:srgbClr val="0070C0"/>
                </a:solidFill>
                <a:effectLst>
                  <a:outerShdw blurRad="50800" dist="38100" dir="2700000" algn="tl" rotWithShape="0">
                    <a:prstClr val="black">
                      <a:alpha val="40000"/>
                    </a:prstClr>
                  </a:outerShdw>
                </a:effectLst>
              </a:rPr>
              <a:t>Si cambiano le opzioni di risposta</a:t>
            </a:r>
            <a:endParaRPr lang="it-IT" sz="2400" b="1" dirty="0">
              <a:solidFill>
                <a:srgbClr val="0070C0"/>
              </a:solidFill>
              <a:effectLst>
                <a:outerShdw blurRad="50800" dist="38100" dir="2700000" algn="tl" rotWithShape="0">
                  <a:prstClr val="black">
                    <a:alpha val="40000"/>
                  </a:prstClr>
                </a:outerShdw>
              </a:effectLst>
            </a:endParaRPr>
          </a:p>
        </p:txBody>
      </p:sp>
      <p:sp>
        <p:nvSpPr>
          <p:cNvPr id="4" name="Segnaposto data 3"/>
          <p:cNvSpPr>
            <a:spLocks noGrp="1"/>
          </p:cNvSpPr>
          <p:nvPr>
            <p:ph type="dt" sz="half" idx="10"/>
          </p:nvPr>
        </p:nvSpPr>
        <p:spPr/>
        <p:txBody>
          <a:bodyPr/>
          <a:lstStyle/>
          <a:p>
            <a:pPr>
              <a:defRPr/>
            </a:pPr>
            <a:fld id="{0CFBFF1D-5876-4F7E-AC4C-A9848F57C843}" type="datetime1">
              <a:rPr lang="it-IT" smtClean="0"/>
              <a:t>09/11/2017</a:t>
            </a:fld>
            <a:endParaRPr lang="it-IT"/>
          </a:p>
        </p:txBody>
      </p:sp>
      <p:sp>
        <p:nvSpPr>
          <p:cNvPr id="5" name="Segnaposto piè di pagina 4"/>
          <p:cNvSpPr>
            <a:spLocks noGrp="1"/>
          </p:cNvSpPr>
          <p:nvPr>
            <p:ph type="ftr" sz="quarter" idx="11"/>
          </p:nvPr>
        </p:nvSpPr>
        <p:spPr/>
        <p:txBody>
          <a:bodyPr/>
          <a:lstStyle/>
          <a:p>
            <a:pPr>
              <a:defRPr/>
            </a:pPr>
            <a:r>
              <a:rPr lang="it-IT"/>
              <a:t>Aurelia Orlandoni</a:t>
            </a:r>
          </a:p>
        </p:txBody>
      </p:sp>
      <p:sp>
        <p:nvSpPr>
          <p:cNvPr id="6" name="Segnaposto numero diapositiva 5"/>
          <p:cNvSpPr>
            <a:spLocks noGrp="1"/>
          </p:cNvSpPr>
          <p:nvPr>
            <p:ph type="sldNum" sz="quarter" idx="12"/>
          </p:nvPr>
        </p:nvSpPr>
        <p:spPr/>
        <p:txBody>
          <a:bodyPr/>
          <a:lstStyle/>
          <a:p>
            <a:pPr>
              <a:defRPr/>
            </a:pPr>
            <a:fld id="{72E06A69-4745-41B6-BCEC-723F03C547AB}" type="slidenum">
              <a:rPr lang="it-IT" smtClean="0"/>
              <a:pPr>
                <a:defRPr/>
              </a:pPr>
              <a:t>63</a:t>
            </a:fld>
            <a:endParaRPr lang="it-IT"/>
          </a:p>
        </p:txBody>
      </p:sp>
      <p:sp>
        <p:nvSpPr>
          <p:cNvPr id="8" name="Titolo 1"/>
          <p:cNvSpPr txBox="1">
            <a:spLocks/>
          </p:cNvSpPr>
          <p:nvPr/>
        </p:nvSpPr>
        <p:spPr bwMode="auto">
          <a:xfrm>
            <a:off x="539552" y="49253"/>
            <a:ext cx="8229600" cy="6434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it-IT" sz="3200" b="1" dirty="0">
                <a:solidFill>
                  <a:srgbClr val="0D69BD"/>
                </a:solidFill>
                <a:effectLst>
                  <a:outerShdw blurRad="50800" dist="38100" dir="2700000" algn="tl" rotWithShape="0">
                    <a:prstClr val="black">
                      <a:alpha val="40000"/>
                    </a:prstClr>
                  </a:outerShdw>
                </a:effectLst>
              </a:rPr>
              <a:t>GENNAIO 2015</a:t>
            </a:r>
          </a:p>
        </p:txBody>
      </p:sp>
      <p:pic>
        <p:nvPicPr>
          <p:cNvPr id="7" name="Immagine 6"/>
          <p:cNvPicPr>
            <a:picLocks noChangeAspect="1"/>
          </p:cNvPicPr>
          <p:nvPr/>
        </p:nvPicPr>
        <p:blipFill>
          <a:blip r:embed="rId2"/>
          <a:stretch>
            <a:fillRect/>
          </a:stretch>
        </p:blipFill>
        <p:spPr>
          <a:xfrm>
            <a:off x="4644008" y="2954402"/>
            <a:ext cx="4320480" cy="3714958"/>
          </a:xfrm>
          <a:prstGeom prst="rect">
            <a:avLst/>
          </a:prstGeom>
        </p:spPr>
      </p:pic>
      <p:sp>
        <p:nvSpPr>
          <p:cNvPr id="9" name="Fumetto 2 8"/>
          <p:cNvSpPr/>
          <p:nvPr/>
        </p:nvSpPr>
        <p:spPr>
          <a:xfrm>
            <a:off x="6019800" y="1781094"/>
            <a:ext cx="1216496" cy="855818"/>
          </a:xfrm>
          <a:prstGeom prst="wedgeRoundRectCallout">
            <a:avLst>
              <a:gd name="adj1" fmla="val -21733"/>
              <a:gd name="adj2" fmla="val 82969"/>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bg1"/>
                </a:solidFill>
              </a:rPr>
              <a:t>NUOVA</a:t>
            </a:r>
          </a:p>
        </p:txBody>
      </p:sp>
      <p:pic>
        <p:nvPicPr>
          <p:cNvPr id="10" name="Immagine 9"/>
          <p:cNvPicPr>
            <a:picLocks noChangeAspect="1"/>
          </p:cNvPicPr>
          <p:nvPr/>
        </p:nvPicPr>
        <p:blipFill>
          <a:blip r:embed="rId3"/>
          <a:stretch>
            <a:fillRect/>
          </a:stretch>
        </p:blipFill>
        <p:spPr>
          <a:xfrm>
            <a:off x="75431" y="2530227"/>
            <a:ext cx="5000625" cy="466725"/>
          </a:xfrm>
          <a:prstGeom prst="rect">
            <a:avLst/>
          </a:prstGeom>
        </p:spPr>
      </p:pic>
      <p:pic>
        <p:nvPicPr>
          <p:cNvPr id="3" name="Immagine 2"/>
          <p:cNvPicPr>
            <a:picLocks noChangeAspect="1"/>
          </p:cNvPicPr>
          <p:nvPr/>
        </p:nvPicPr>
        <p:blipFill>
          <a:blip r:embed="rId4"/>
          <a:stretch>
            <a:fillRect/>
          </a:stretch>
        </p:blipFill>
        <p:spPr>
          <a:xfrm>
            <a:off x="323528" y="2924944"/>
            <a:ext cx="4077569" cy="3730049"/>
          </a:xfrm>
          <a:prstGeom prst="rect">
            <a:avLst/>
          </a:prstGeom>
        </p:spPr>
      </p:pic>
    </p:spTree>
    <p:extLst>
      <p:ext uri="{BB962C8B-B14F-4D97-AF65-F5344CB8AC3E}">
        <p14:creationId xmlns:p14="http://schemas.microsoft.com/office/powerpoint/2010/main" val="505053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pPr>
              <a:defRPr/>
            </a:pPr>
            <a:fld id="{C1492383-3534-4D89-8DBE-70BD9EF397DE}" type="datetime1">
              <a:rPr lang="it-IT" smtClean="0"/>
              <a:t>09/11/2017</a:t>
            </a:fld>
            <a:endParaRPr lang="it-IT"/>
          </a:p>
        </p:txBody>
      </p:sp>
      <p:sp>
        <p:nvSpPr>
          <p:cNvPr id="5" name="Segnaposto piè di pagina 4"/>
          <p:cNvSpPr>
            <a:spLocks noGrp="1"/>
          </p:cNvSpPr>
          <p:nvPr>
            <p:ph type="ftr" sz="quarter" idx="11"/>
          </p:nvPr>
        </p:nvSpPr>
        <p:spPr/>
        <p:txBody>
          <a:bodyPr/>
          <a:lstStyle/>
          <a:p>
            <a:pPr>
              <a:defRPr/>
            </a:pPr>
            <a:r>
              <a:rPr lang="it-IT"/>
              <a:t>Aurelia Orlandoni</a:t>
            </a:r>
          </a:p>
        </p:txBody>
      </p:sp>
      <p:sp>
        <p:nvSpPr>
          <p:cNvPr id="6" name="Segnaposto numero diapositiva 5"/>
          <p:cNvSpPr>
            <a:spLocks noGrp="1"/>
          </p:cNvSpPr>
          <p:nvPr>
            <p:ph type="sldNum" sz="quarter" idx="12"/>
          </p:nvPr>
        </p:nvSpPr>
        <p:spPr/>
        <p:txBody>
          <a:bodyPr/>
          <a:lstStyle/>
          <a:p>
            <a:pPr>
              <a:defRPr/>
            </a:pPr>
            <a:fld id="{72E06A69-4745-41B6-BCEC-723F03C547AB}" type="slidenum">
              <a:rPr lang="it-IT" smtClean="0"/>
              <a:pPr>
                <a:defRPr/>
              </a:pPr>
              <a:t>64</a:t>
            </a:fld>
            <a:endParaRPr lang="it-IT"/>
          </a:p>
        </p:txBody>
      </p:sp>
      <p:pic>
        <p:nvPicPr>
          <p:cNvPr id="7" name="Immagine 6"/>
          <p:cNvPicPr>
            <a:picLocks noChangeAspect="1"/>
          </p:cNvPicPr>
          <p:nvPr/>
        </p:nvPicPr>
        <p:blipFill>
          <a:blip r:embed="rId2"/>
          <a:stretch>
            <a:fillRect/>
          </a:stretch>
        </p:blipFill>
        <p:spPr>
          <a:xfrm>
            <a:off x="251520" y="332656"/>
            <a:ext cx="5429027" cy="6208232"/>
          </a:xfrm>
          <a:prstGeom prst="rect">
            <a:avLst/>
          </a:prstGeom>
        </p:spPr>
      </p:pic>
    </p:spTree>
    <p:extLst>
      <p:ext uri="{BB962C8B-B14F-4D97-AF65-F5344CB8AC3E}">
        <p14:creationId xmlns:p14="http://schemas.microsoft.com/office/powerpoint/2010/main" val="14667093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43344" y="754432"/>
            <a:ext cx="8593151" cy="802360"/>
          </a:xfrm>
        </p:spPr>
        <p:txBody>
          <a:bodyPr>
            <a:noAutofit/>
          </a:bodyPr>
          <a:lstStyle/>
          <a:p>
            <a:pPr marL="0" indent="0">
              <a:buNone/>
            </a:pPr>
            <a:r>
              <a:rPr lang="it-IT" sz="2000" b="0" dirty="0">
                <a:solidFill>
                  <a:srgbClr val="000000"/>
                </a:solidFill>
              </a:rPr>
              <a:t>Il </a:t>
            </a:r>
            <a:r>
              <a:rPr lang="it-IT" sz="2000" b="1" dirty="0">
                <a:solidFill>
                  <a:srgbClr val="000000"/>
                </a:solidFill>
              </a:rPr>
              <a:t>fascicolo: editing, controllo e rilettura esterna.</a:t>
            </a:r>
          </a:p>
          <a:p>
            <a:pPr marL="0" indent="0">
              <a:buNone/>
            </a:pPr>
            <a:r>
              <a:rPr lang="it-IT" sz="2000" b="1" dirty="0">
                <a:solidFill>
                  <a:srgbClr val="000000"/>
                </a:solidFill>
              </a:rPr>
              <a:t>Stampa e spedizione</a:t>
            </a:r>
          </a:p>
        </p:txBody>
      </p:sp>
      <p:sp>
        <p:nvSpPr>
          <p:cNvPr id="4" name="Segnaposto data 3"/>
          <p:cNvSpPr>
            <a:spLocks noGrp="1"/>
          </p:cNvSpPr>
          <p:nvPr>
            <p:ph type="dt" sz="half" idx="10"/>
          </p:nvPr>
        </p:nvSpPr>
        <p:spPr/>
        <p:txBody>
          <a:bodyPr/>
          <a:lstStyle/>
          <a:p>
            <a:pPr>
              <a:defRPr/>
            </a:pPr>
            <a:fld id="{7B48198E-3219-432F-9491-7828E6921EED}" type="datetime1">
              <a:rPr lang="it-IT" smtClean="0"/>
              <a:t>09/11/2017</a:t>
            </a:fld>
            <a:endParaRPr lang="it-IT"/>
          </a:p>
        </p:txBody>
      </p:sp>
      <p:sp>
        <p:nvSpPr>
          <p:cNvPr id="5" name="Segnaposto piè di pagina 4"/>
          <p:cNvSpPr>
            <a:spLocks noGrp="1"/>
          </p:cNvSpPr>
          <p:nvPr>
            <p:ph type="ftr" sz="quarter" idx="11"/>
          </p:nvPr>
        </p:nvSpPr>
        <p:spPr/>
        <p:txBody>
          <a:bodyPr/>
          <a:lstStyle/>
          <a:p>
            <a:pPr>
              <a:defRPr/>
            </a:pPr>
            <a:r>
              <a:rPr lang="it-IT"/>
              <a:t>Aurelia Orlandoni</a:t>
            </a:r>
          </a:p>
        </p:txBody>
      </p:sp>
      <p:sp>
        <p:nvSpPr>
          <p:cNvPr id="6" name="Segnaposto numero diapositiva 5"/>
          <p:cNvSpPr>
            <a:spLocks noGrp="1"/>
          </p:cNvSpPr>
          <p:nvPr>
            <p:ph type="sldNum" sz="quarter" idx="12"/>
          </p:nvPr>
        </p:nvSpPr>
        <p:spPr/>
        <p:txBody>
          <a:bodyPr/>
          <a:lstStyle/>
          <a:p>
            <a:pPr>
              <a:defRPr/>
            </a:pPr>
            <a:fld id="{72E06A69-4745-41B6-BCEC-723F03C547AB}" type="slidenum">
              <a:rPr lang="it-IT" smtClean="0"/>
              <a:pPr>
                <a:defRPr/>
              </a:pPr>
              <a:t>65</a:t>
            </a:fld>
            <a:endParaRPr lang="it-IT"/>
          </a:p>
        </p:txBody>
      </p:sp>
      <p:sp>
        <p:nvSpPr>
          <p:cNvPr id="7" name="Titolo 1"/>
          <p:cNvSpPr txBox="1">
            <a:spLocks/>
          </p:cNvSpPr>
          <p:nvPr/>
        </p:nvSpPr>
        <p:spPr bwMode="auto">
          <a:xfrm>
            <a:off x="539552" y="49253"/>
            <a:ext cx="8229600" cy="6434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it-IT" sz="3200" b="1" dirty="0">
                <a:solidFill>
                  <a:srgbClr val="0D69BD"/>
                </a:solidFill>
                <a:effectLst>
                  <a:outerShdw blurRad="50800" dist="38100" dir="2700000" algn="tl" rotWithShape="0">
                    <a:prstClr val="black">
                      <a:alpha val="40000"/>
                    </a:prstClr>
                  </a:outerShdw>
                </a:effectLst>
              </a:rPr>
              <a:t>FEBBRAIO – MAGGIO 2015</a:t>
            </a:r>
          </a:p>
        </p:txBody>
      </p:sp>
      <p:sp>
        <p:nvSpPr>
          <p:cNvPr id="9" name="CasellaDiTesto 8"/>
          <p:cNvSpPr txBox="1"/>
          <p:nvPr/>
        </p:nvSpPr>
        <p:spPr>
          <a:xfrm>
            <a:off x="251520" y="4077072"/>
            <a:ext cx="8892480" cy="830997"/>
          </a:xfrm>
          <a:prstGeom prst="rect">
            <a:avLst/>
          </a:prstGeom>
          <a:noFill/>
        </p:spPr>
        <p:txBody>
          <a:bodyPr wrap="square" rtlCol="0">
            <a:spAutoFit/>
          </a:bodyPr>
          <a:lstStyle/>
          <a:p>
            <a:r>
              <a:rPr lang="it-IT" sz="2400" dirty="0">
                <a:latin typeface="+mn-lt"/>
                <a:cs typeface="+mn-cs"/>
              </a:rPr>
              <a:t>Somministrazione censuaria, ma controllata nelle classi campione</a:t>
            </a:r>
          </a:p>
          <a:p>
            <a:r>
              <a:rPr lang="it-IT" sz="2400" dirty="0">
                <a:latin typeface="+mn-lt"/>
                <a:cs typeface="+mn-cs"/>
              </a:rPr>
              <a:t>Analisi dei dati del campione </a:t>
            </a:r>
          </a:p>
        </p:txBody>
      </p:sp>
      <p:pic>
        <p:nvPicPr>
          <p:cNvPr id="10" name="Immagine 9"/>
          <p:cNvPicPr>
            <a:picLocks noChangeAspect="1"/>
          </p:cNvPicPr>
          <p:nvPr/>
        </p:nvPicPr>
        <p:blipFill>
          <a:blip r:embed="rId2"/>
          <a:stretch>
            <a:fillRect/>
          </a:stretch>
        </p:blipFill>
        <p:spPr>
          <a:xfrm>
            <a:off x="2100014" y="1484784"/>
            <a:ext cx="6648450" cy="1771650"/>
          </a:xfrm>
          <a:prstGeom prst="rect">
            <a:avLst/>
          </a:prstGeom>
        </p:spPr>
      </p:pic>
      <p:sp>
        <p:nvSpPr>
          <p:cNvPr id="11" name="Titolo 1"/>
          <p:cNvSpPr txBox="1">
            <a:spLocks/>
          </p:cNvSpPr>
          <p:nvPr/>
        </p:nvSpPr>
        <p:spPr bwMode="auto">
          <a:xfrm>
            <a:off x="755576" y="3429000"/>
            <a:ext cx="8229600" cy="6434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it-IT" sz="3200" b="1" dirty="0">
                <a:solidFill>
                  <a:srgbClr val="0D69BD"/>
                </a:solidFill>
                <a:effectLst>
                  <a:outerShdw blurRad="50800" dist="38100" dir="2700000" algn="tl" rotWithShape="0">
                    <a:prstClr val="black">
                      <a:alpha val="40000"/>
                    </a:prstClr>
                  </a:outerShdw>
                </a:effectLst>
              </a:rPr>
              <a:t>GIUGNO – prima settimana di LUGLIO 2015</a:t>
            </a:r>
          </a:p>
        </p:txBody>
      </p:sp>
    </p:spTree>
    <p:extLst>
      <p:ext uri="{BB962C8B-B14F-4D97-AF65-F5344CB8AC3E}">
        <p14:creationId xmlns:p14="http://schemas.microsoft.com/office/powerpoint/2010/main" val="39532942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3717032"/>
            <a:ext cx="8856984" cy="1575219"/>
          </a:xfrm>
        </p:spPr>
        <p:txBody>
          <a:bodyPr>
            <a:normAutofit/>
          </a:bodyPr>
          <a:lstStyle/>
          <a:p>
            <a:pPr marL="0" indent="0">
              <a:buNone/>
            </a:pPr>
            <a:r>
              <a:rPr lang="it-IT" sz="2000" b="1" dirty="0" err="1">
                <a:solidFill>
                  <a:srgbClr val="0070C0"/>
                </a:solidFill>
                <a:effectLst>
                  <a:outerShdw blurRad="50800" dist="38100" dir="2700000" algn="tl" rotWithShape="0">
                    <a:prstClr val="black">
                      <a:alpha val="40000"/>
                    </a:prstClr>
                  </a:outerShdw>
                </a:effectLst>
              </a:rPr>
              <a:t>Fit</a:t>
            </a:r>
            <a:r>
              <a:rPr lang="it-IT" sz="2000" b="1" dirty="0">
                <a:solidFill>
                  <a:srgbClr val="0070C0"/>
                </a:solidFill>
                <a:effectLst>
                  <a:outerShdw blurRad="50800" dist="38100" dir="2700000" algn="tl" rotWithShape="0">
                    <a:prstClr val="black">
                      <a:alpha val="40000"/>
                    </a:prstClr>
                  </a:outerShdw>
                </a:effectLst>
              </a:rPr>
              <a:t> migliorato (da 1,09 a 1,03)</a:t>
            </a:r>
          </a:p>
          <a:p>
            <a:pPr marL="0" indent="0">
              <a:buNone/>
            </a:pPr>
            <a:r>
              <a:rPr lang="it-IT" sz="2000" b="1" dirty="0" err="1">
                <a:solidFill>
                  <a:srgbClr val="0070C0"/>
                </a:solidFill>
                <a:effectLst>
                  <a:outerShdw blurRad="50800" dist="38100" dir="2700000" algn="tl" rotWithShape="0">
                    <a:prstClr val="black">
                      <a:alpha val="40000"/>
                    </a:prstClr>
                  </a:outerShdw>
                </a:effectLst>
              </a:rPr>
              <a:t>Discriminatività</a:t>
            </a:r>
            <a:r>
              <a:rPr lang="it-IT" sz="2000" b="1" dirty="0">
                <a:solidFill>
                  <a:srgbClr val="0070C0"/>
                </a:solidFill>
                <a:effectLst>
                  <a:outerShdw blurRad="50800" dist="38100" dir="2700000" algn="tl" rotWithShape="0">
                    <a:prstClr val="black">
                      <a:alpha val="40000"/>
                    </a:prstClr>
                  </a:outerShdw>
                </a:effectLst>
              </a:rPr>
              <a:t> (Item-</a:t>
            </a:r>
            <a:r>
              <a:rPr lang="it-IT" sz="2000" b="1" dirty="0" err="1">
                <a:solidFill>
                  <a:srgbClr val="0070C0"/>
                </a:solidFill>
                <a:effectLst>
                  <a:outerShdw blurRad="50800" dist="38100" dir="2700000" algn="tl" rotWithShape="0">
                    <a:prstClr val="black">
                      <a:alpha val="40000"/>
                    </a:prstClr>
                  </a:outerShdw>
                </a:effectLst>
              </a:rPr>
              <a:t>Rest</a:t>
            </a:r>
            <a:r>
              <a:rPr lang="it-IT" sz="2000" b="1" dirty="0">
                <a:solidFill>
                  <a:srgbClr val="0070C0"/>
                </a:solidFill>
                <a:effectLst>
                  <a:outerShdw blurRad="50800" dist="38100" dir="2700000" algn="tl" rotWithShape="0">
                    <a:prstClr val="black">
                      <a:alpha val="40000"/>
                    </a:prstClr>
                  </a:outerShdw>
                </a:effectLst>
              </a:rPr>
              <a:t> </a:t>
            </a:r>
            <a:r>
              <a:rPr lang="it-IT" sz="2000" b="1" dirty="0" err="1">
                <a:solidFill>
                  <a:srgbClr val="0070C0"/>
                </a:solidFill>
                <a:effectLst>
                  <a:outerShdw blurRad="50800" dist="38100" dir="2700000" algn="tl" rotWithShape="0">
                    <a:prstClr val="black">
                      <a:alpha val="40000"/>
                    </a:prstClr>
                  </a:outerShdw>
                </a:effectLst>
              </a:rPr>
              <a:t>Cor</a:t>
            </a:r>
            <a:r>
              <a:rPr lang="it-IT" sz="2000" b="1" dirty="0">
                <a:solidFill>
                  <a:srgbClr val="0070C0"/>
                </a:solidFill>
                <a:effectLst>
                  <a:outerShdw blurRad="50800" dist="38100" dir="2700000" algn="tl" rotWithShape="0">
                    <a:prstClr val="black">
                      <a:alpha val="40000"/>
                    </a:prstClr>
                  </a:outerShdw>
                </a:effectLst>
              </a:rPr>
              <a:t>) da 0,11 a 0,25</a:t>
            </a:r>
          </a:p>
          <a:p>
            <a:pPr marL="0" indent="0">
              <a:buNone/>
            </a:pPr>
            <a:r>
              <a:rPr lang="it-IT" sz="2000" b="1" dirty="0">
                <a:solidFill>
                  <a:srgbClr val="0070C0"/>
                </a:solidFill>
                <a:effectLst>
                  <a:outerShdw blurRad="50800" dist="38100" dir="2700000" algn="tl" rotWithShape="0">
                    <a:prstClr val="black">
                      <a:alpha val="40000"/>
                    </a:prstClr>
                  </a:outerShdw>
                </a:effectLst>
              </a:rPr>
              <a:t>Difficoltà sulla scala di </a:t>
            </a:r>
            <a:r>
              <a:rPr lang="it-IT" sz="2000" b="1" dirty="0" err="1">
                <a:solidFill>
                  <a:srgbClr val="0070C0"/>
                </a:solidFill>
                <a:effectLst>
                  <a:outerShdw blurRad="50800" dist="38100" dir="2700000" algn="tl" rotWithShape="0">
                    <a:prstClr val="black">
                      <a:alpha val="40000"/>
                    </a:prstClr>
                  </a:outerShdw>
                </a:effectLst>
              </a:rPr>
              <a:t>Rasch</a:t>
            </a:r>
            <a:r>
              <a:rPr lang="it-IT" sz="2000" b="1" dirty="0">
                <a:solidFill>
                  <a:srgbClr val="0070C0"/>
                </a:solidFill>
                <a:effectLst>
                  <a:outerShdw blurRad="50800" dist="38100" dir="2700000" algn="tl" rotWithShape="0">
                    <a:prstClr val="black">
                      <a:alpha val="40000"/>
                    </a:prstClr>
                  </a:outerShdw>
                </a:effectLst>
              </a:rPr>
              <a:t> da 1,3 a 1,66 (più difficile) ma da 9,77% a 19,58%</a:t>
            </a:r>
          </a:p>
        </p:txBody>
      </p:sp>
      <p:sp>
        <p:nvSpPr>
          <p:cNvPr id="4" name="Segnaposto data 3"/>
          <p:cNvSpPr>
            <a:spLocks noGrp="1"/>
          </p:cNvSpPr>
          <p:nvPr>
            <p:ph type="dt" sz="half" idx="10"/>
          </p:nvPr>
        </p:nvSpPr>
        <p:spPr/>
        <p:txBody>
          <a:bodyPr/>
          <a:lstStyle/>
          <a:p>
            <a:pPr>
              <a:defRPr/>
            </a:pPr>
            <a:fld id="{F6FE6309-5A03-4B26-BC2B-CFF458399E48}" type="datetime1">
              <a:rPr lang="it-IT" smtClean="0"/>
              <a:t>09/11/2017</a:t>
            </a:fld>
            <a:endParaRPr lang="it-IT" dirty="0"/>
          </a:p>
        </p:txBody>
      </p:sp>
      <p:sp>
        <p:nvSpPr>
          <p:cNvPr id="5" name="Segnaposto piè di pagina 4"/>
          <p:cNvSpPr>
            <a:spLocks noGrp="1"/>
          </p:cNvSpPr>
          <p:nvPr>
            <p:ph type="ftr" sz="quarter" idx="11"/>
          </p:nvPr>
        </p:nvSpPr>
        <p:spPr/>
        <p:txBody>
          <a:bodyPr/>
          <a:lstStyle/>
          <a:p>
            <a:pPr>
              <a:defRPr/>
            </a:pPr>
            <a:r>
              <a:rPr lang="it-IT"/>
              <a:t>Aurelia Orlandoni</a:t>
            </a:r>
          </a:p>
        </p:txBody>
      </p:sp>
      <p:sp>
        <p:nvSpPr>
          <p:cNvPr id="6" name="Segnaposto numero diapositiva 5"/>
          <p:cNvSpPr>
            <a:spLocks noGrp="1"/>
          </p:cNvSpPr>
          <p:nvPr>
            <p:ph type="sldNum" sz="quarter" idx="12"/>
          </p:nvPr>
        </p:nvSpPr>
        <p:spPr/>
        <p:txBody>
          <a:bodyPr/>
          <a:lstStyle/>
          <a:p>
            <a:pPr>
              <a:defRPr/>
            </a:pPr>
            <a:fld id="{72E06A69-4745-41B6-BCEC-723F03C547AB}" type="slidenum">
              <a:rPr lang="it-IT" smtClean="0"/>
              <a:pPr>
                <a:defRPr/>
              </a:pPr>
              <a:t>66</a:t>
            </a:fld>
            <a:endParaRPr lang="it-IT"/>
          </a:p>
        </p:txBody>
      </p:sp>
      <p:sp>
        <p:nvSpPr>
          <p:cNvPr id="7" name="Titolo 1"/>
          <p:cNvSpPr txBox="1">
            <a:spLocks/>
          </p:cNvSpPr>
          <p:nvPr/>
        </p:nvSpPr>
        <p:spPr bwMode="auto">
          <a:xfrm>
            <a:off x="539552" y="49253"/>
            <a:ext cx="8229600" cy="6434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it-IT" sz="3200" b="1" dirty="0">
                <a:solidFill>
                  <a:srgbClr val="0D69BD"/>
                </a:solidFill>
                <a:effectLst>
                  <a:outerShdw blurRad="50800" dist="38100" dir="2700000" algn="tl" rotWithShape="0">
                    <a:prstClr val="black">
                      <a:alpha val="40000"/>
                    </a:prstClr>
                  </a:outerShdw>
                </a:effectLst>
              </a:rPr>
              <a:t>9 luglio 2015</a:t>
            </a:r>
          </a:p>
        </p:txBody>
      </p:sp>
      <p:pic>
        <p:nvPicPr>
          <p:cNvPr id="8" name="Immagine 7"/>
          <p:cNvPicPr>
            <a:picLocks noChangeAspect="1"/>
          </p:cNvPicPr>
          <p:nvPr/>
        </p:nvPicPr>
        <p:blipFill>
          <a:blip r:embed="rId2"/>
          <a:stretch>
            <a:fillRect/>
          </a:stretch>
        </p:blipFill>
        <p:spPr>
          <a:xfrm>
            <a:off x="209550" y="764704"/>
            <a:ext cx="8724900" cy="2943225"/>
          </a:xfrm>
          <a:prstGeom prst="rect">
            <a:avLst/>
          </a:prstGeom>
        </p:spPr>
      </p:pic>
      <p:sp>
        <p:nvSpPr>
          <p:cNvPr id="2" name="Fumetto 3 1"/>
          <p:cNvSpPr/>
          <p:nvPr/>
        </p:nvSpPr>
        <p:spPr>
          <a:xfrm>
            <a:off x="5292080" y="1412776"/>
            <a:ext cx="1584176" cy="576064"/>
          </a:xfrm>
          <a:prstGeom prst="wedgeEllipseCallout">
            <a:avLst>
              <a:gd name="adj1" fmla="val -73510"/>
              <a:gd name="adj2" fmla="val -191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a:t>Fit</a:t>
            </a:r>
            <a:endParaRPr lang="it-IT" b="1" dirty="0"/>
          </a:p>
        </p:txBody>
      </p:sp>
      <p:sp>
        <p:nvSpPr>
          <p:cNvPr id="9" name="Fumetto 3 8"/>
          <p:cNvSpPr/>
          <p:nvPr/>
        </p:nvSpPr>
        <p:spPr>
          <a:xfrm>
            <a:off x="3851920" y="116632"/>
            <a:ext cx="2448272" cy="576064"/>
          </a:xfrm>
          <a:prstGeom prst="wedgeEllipseCallout">
            <a:avLst>
              <a:gd name="adj1" fmla="val 13405"/>
              <a:gd name="adj2" fmla="val 1340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a:t>discriminatività</a:t>
            </a:r>
            <a:endParaRPr lang="it-IT" b="1" dirty="0"/>
          </a:p>
        </p:txBody>
      </p:sp>
      <p:sp>
        <p:nvSpPr>
          <p:cNvPr id="10" name="Fumetto 3 9"/>
          <p:cNvSpPr/>
          <p:nvPr/>
        </p:nvSpPr>
        <p:spPr>
          <a:xfrm>
            <a:off x="1015506" y="116633"/>
            <a:ext cx="1584176" cy="576064"/>
          </a:xfrm>
          <a:prstGeom prst="wedgeEllipseCallout">
            <a:avLst>
              <a:gd name="adj1" fmla="val 55417"/>
              <a:gd name="adj2" fmla="val 232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difficoltà</a:t>
            </a:r>
          </a:p>
        </p:txBody>
      </p:sp>
      <p:sp>
        <p:nvSpPr>
          <p:cNvPr id="11" name="Ovale 10"/>
          <p:cNvSpPr/>
          <p:nvPr/>
        </p:nvSpPr>
        <p:spPr>
          <a:xfrm>
            <a:off x="2987824" y="2132856"/>
            <a:ext cx="1080120" cy="216024"/>
          </a:xfrm>
          <a:prstGeom prst="ellipse">
            <a:avLst/>
          </a:prstGeom>
          <a:noFill/>
          <a:ln w="22225">
            <a:solidFill>
              <a:srgbClr val="5DCB9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840223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egnaposto contenuto 7"/>
          <p:cNvPicPr>
            <a:picLocks noGrp="1" noChangeAspect="1"/>
          </p:cNvPicPr>
          <p:nvPr>
            <p:ph idx="1"/>
          </p:nvPr>
        </p:nvPicPr>
        <p:blipFill>
          <a:blip r:embed="rId2">
            <a:extLst>
              <a:ext uri="{28A0092B-C50C-407E-A947-70E740481C1C}">
                <a14:useLocalDpi xmlns:a14="http://schemas.microsoft.com/office/drawing/2010/main" val="0"/>
              </a:ext>
            </a:extLst>
          </a:blip>
          <a:srcRect l="6828" r="6828"/>
          <a:stretch>
            <a:fillRect/>
          </a:stretch>
        </p:blipFill>
        <p:spPr>
          <a:xfrm>
            <a:off x="822960" y="764704"/>
            <a:ext cx="7520940" cy="3579849"/>
          </a:xfrm>
        </p:spPr>
      </p:pic>
      <p:sp>
        <p:nvSpPr>
          <p:cNvPr id="4" name="Segnaposto data 3"/>
          <p:cNvSpPr>
            <a:spLocks noGrp="1"/>
          </p:cNvSpPr>
          <p:nvPr>
            <p:ph type="dt" sz="half" idx="10"/>
          </p:nvPr>
        </p:nvSpPr>
        <p:spPr/>
        <p:txBody>
          <a:bodyPr/>
          <a:lstStyle/>
          <a:p>
            <a:pPr>
              <a:defRPr/>
            </a:pPr>
            <a:fld id="{985BE466-AF38-4E72-B2F5-FEDE0F5A76E3}" type="datetime1">
              <a:rPr lang="it-IT" smtClean="0"/>
              <a:t>09/11/2017</a:t>
            </a:fld>
            <a:endParaRPr lang="it-IT"/>
          </a:p>
        </p:txBody>
      </p:sp>
      <p:sp>
        <p:nvSpPr>
          <p:cNvPr id="5" name="Segnaposto piè di pagina 4"/>
          <p:cNvSpPr>
            <a:spLocks noGrp="1"/>
          </p:cNvSpPr>
          <p:nvPr>
            <p:ph type="ftr" sz="quarter" idx="11"/>
          </p:nvPr>
        </p:nvSpPr>
        <p:spPr/>
        <p:txBody>
          <a:bodyPr/>
          <a:lstStyle/>
          <a:p>
            <a:pPr>
              <a:defRPr/>
            </a:pPr>
            <a:r>
              <a:rPr lang="it-IT"/>
              <a:t>Aurelia Orlandoni</a:t>
            </a:r>
          </a:p>
        </p:txBody>
      </p:sp>
      <p:sp>
        <p:nvSpPr>
          <p:cNvPr id="6" name="Segnaposto numero diapositiva 5"/>
          <p:cNvSpPr>
            <a:spLocks noGrp="1"/>
          </p:cNvSpPr>
          <p:nvPr>
            <p:ph type="sldNum" sz="quarter" idx="12"/>
          </p:nvPr>
        </p:nvSpPr>
        <p:spPr/>
        <p:txBody>
          <a:bodyPr/>
          <a:lstStyle/>
          <a:p>
            <a:pPr>
              <a:defRPr/>
            </a:pPr>
            <a:fld id="{72E06A69-4745-41B6-BCEC-723F03C547AB}" type="slidenum">
              <a:rPr lang="it-IT" smtClean="0"/>
              <a:pPr>
                <a:defRPr/>
              </a:pPr>
              <a:t>67</a:t>
            </a:fld>
            <a:endParaRPr lang="it-IT"/>
          </a:p>
        </p:txBody>
      </p:sp>
      <p:sp>
        <p:nvSpPr>
          <p:cNvPr id="7" name="Titolo 1"/>
          <p:cNvSpPr txBox="1">
            <a:spLocks/>
          </p:cNvSpPr>
          <p:nvPr/>
        </p:nvSpPr>
        <p:spPr bwMode="auto">
          <a:xfrm>
            <a:off x="539552" y="49253"/>
            <a:ext cx="8229600" cy="6434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it-IT" sz="3200" b="1" dirty="0">
                <a:solidFill>
                  <a:srgbClr val="0D69BD"/>
                </a:solidFill>
                <a:effectLst>
                  <a:outerShdw blurRad="50800" dist="38100" dir="2700000" algn="tl" rotWithShape="0">
                    <a:prstClr val="black">
                      <a:alpha val="40000"/>
                    </a:prstClr>
                  </a:outerShdw>
                </a:effectLst>
              </a:rPr>
              <a:t>9 luglio 2015</a:t>
            </a:r>
          </a:p>
        </p:txBody>
      </p:sp>
      <p:sp>
        <p:nvSpPr>
          <p:cNvPr id="9" name="CasellaDiTesto 8"/>
          <p:cNvSpPr txBox="1"/>
          <p:nvPr/>
        </p:nvSpPr>
        <p:spPr>
          <a:xfrm>
            <a:off x="755576" y="4437112"/>
            <a:ext cx="7848872" cy="461665"/>
          </a:xfrm>
          <a:prstGeom prst="rect">
            <a:avLst/>
          </a:prstGeom>
          <a:noFill/>
        </p:spPr>
        <p:txBody>
          <a:bodyPr wrap="square" rtlCol="0">
            <a:spAutoFit/>
          </a:bodyPr>
          <a:lstStyle/>
          <a:p>
            <a:pPr algn="ctr"/>
            <a:r>
              <a:rPr lang="it-IT" sz="2400" b="1" dirty="0">
                <a:solidFill>
                  <a:srgbClr val="0070C0"/>
                </a:solidFill>
                <a:effectLst>
                  <a:outerShdw blurRad="50800" dist="38100" dir="2700000" algn="tl" rotWithShape="0">
                    <a:prstClr val="black">
                      <a:alpha val="40000"/>
                    </a:prstClr>
                  </a:outerShdw>
                </a:effectLst>
              </a:rPr>
              <a:t>Anche il grafico è nettamente migliorato</a:t>
            </a:r>
            <a:r>
              <a:rPr lang="it-IT" sz="2400" b="1" dirty="0">
                <a:solidFill>
                  <a:srgbClr val="FF6600"/>
                </a:solidFill>
                <a:effectLst>
                  <a:outerShdw blurRad="50800" dist="38100" dir="2700000" algn="tl" rotWithShape="0">
                    <a:prstClr val="black">
                      <a:alpha val="40000"/>
                    </a:prstClr>
                  </a:outerShdw>
                </a:effectLst>
              </a:rPr>
              <a:t>!</a:t>
            </a:r>
          </a:p>
        </p:txBody>
      </p:sp>
    </p:spTree>
    <p:extLst>
      <p:ext uri="{BB962C8B-B14F-4D97-AF65-F5344CB8AC3E}">
        <p14:creationId xmlns:p14="http://schemas.microsoft.com/office/powerpoint/2010/main" val="15494226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pPr>
              <a:defRPr/>
            </a:pPr>
            <a:fld id="{484A810D-9490-4888-90D7-3488291E7359}" type="datetime1">
              <a:rPr lang="it-IT" smtClean="0"/>
              <a:t>09/11/2017</a:t>
            </a:fld>
            <a:endParaRPr lang="it-IT"/>
          </a:p>
        </p:txBody>
      </p:sp>
      <p:sp>
        <p:nvSpPr>
          <p:cNvPr id="5" name="Segnaposto piè di pagina 4"/>
          <p:cNvSpPr>
            <a:spLocks noGrp="1"/>
          </p:cNvSpPr>
          <p:nvPr>
            <p:ph type="ftr" sz="quarter" idx="11"/>
          </p:nvPr>
        </p:nvSpPr>
        <p:spPr/>
        <p:txBody>
          <a:bodyPr/>
          <a:lstStyle/>
          <a:p>
            <a:pPr>
              <a:defRPr/>
            </a:pPr>
            <a:r>
              <a:rPr lang="it-IT"/>
              <a:t>Aurelia Orlandoni</a:t>
            </a:r>
          </a:p>
        </p:txBody>
      </p:sp>
      <p:sp>
        <p:nvSpPr>
          <p:cNvPr id="6" name="Segnaposto numero diapositiva 5"/>
          <p:cNvSpPr>
            <a:spLocks noGrp="1"/>
          </p:cNvSpPr>
          <p:nvPr>
            <p:ph type="sldNum" sz="quarter" idx="12"/>
          </p:nvPr>
        </p:nvSpPr>
        <p:spPr/>
        <p:txBody>
          <a:bodyPr/>
          <a:lstStyle/>
          <a:p>
            <a:pPr>
              <a:defRPr/>
            </a:pPr>
            <a:fld id="{72E06A69-4745-41B6-BCEC-723F03C547AB}" type="slidenum">
              <a:rPr lang="it-IT" smtClean="0"/>
              <a:pPr>
                <a:defRPr/>
              </a:pPr>
              <a:t>68</a:t>
            </a:fld>
            <a:endParaRPr lang="it-IT"/>
          </a:p>
        </p:txBody>
      </p:sp>
      <p:sp>
        <p:nvSpPr>
          <p:cNvPr id="7" name="Titolo 1"/>
          <p:cNvSpPr txBox="1">
            <a:spLocks/>
          </p:cNvSpPr>
          <p:nvPr/>
        </p:nvSpPr>
        <p:spPr bwMode="auto">
          <a:xfrm>
            <a:off x="539552" y="49253"/>
            <a:ext cx="8229600" cy="6434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it-IT" sz="3200" b="1" dirty="0">
                <a:solidFill>
                  <a:srgbClr val="0D69BD"/>
                </a:solidFill>
                <a:effectLst>
                  <a:outerShdw blurRad="50800" dist="38100" dir="2700000" algn="tl" rotWithShape="0">
                    <a:prstClr val="black">
                      <a:alpha val="40000"/>
                    </a:prstClr>
                  </a:outerShdw>
                </a:effectLst>
              </a:rPr>
              <a:t>9 luglio 2015</a:t>
            </a:r>
          </a:p>
        </p:txBody>
      </p:sp>
      <p:pic>
        <p:nvPicPr>
          <p:cNvPr id="9" name="Immagine 8"/>
          <p:cNvPicPr>
            <a:picLocks noChangeAspect="1"/>
          </p:cNvPicPr>
          <p:nvPr/>
        </p:nvPicPr>
        <p:blipFill>
          <a:blip r:embed="rId2"/>
          <a:stretch>
            <a:fillRect/>
          </a:stretch>
        </p:blipFill>
        <p:spPr>
          <a:xfrm>
            <a:off x="0" y="793446"/>
            <a:ext cx="8892480" cy="5819775"/>
          </a:xfrm>
          <a:prstGeom prst="rect">
            <a:avLst/>
          </a:prstGeom>
        </p:spPr>
      </p:pic>
    </p:spTree>
    <p:extLst>
      <p:ext uri="{BB962C8B-B14F-4D97-AF65-F5344CB8AC3E}">
        <p14:creationId xmlns:p14="http://schemas.microsoft.com/office/powerpoint/2010/main" val="30950473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4E881F-A45D-44BC-875A-96FEFE87CBBA}"/>
              </a:ext>
            </a:extLst>
          </p:cNvPr>
          <p:cNvSpPr>
            <a:spLocks noGrp="1"/>
          </p:cNvSpPr>
          <p:nvPr>
            <p:ph type="title"/>
          </p:nvPr>
        </p:nvSpPr>
        <p:spPr/>
        <p:txBody>
          <a:bodyPr/>
          <a:lstStyle/>
          <a:p>
            <a:r>
              <a:rPr lang="it-IT" dirty="0">
                <a:solidFill>
                  <a:srgbClr val="0070C0"/>
                </a:solidFill>
              </a:rPr>
              <a:t>I DATI DI CLASSE</a:t>
            </a:r>
          </a:p>
        </p:txBody>
      </p:sp>
      <p:sp>
        <p:nvSpPr>
          <p:cNvPr id="3" name="Segnaposto contenuto 2">
            <a:extLst>
              <a:ext uri="{FF2B5EF4-FFF2-40B4-BE49-F238E27FC236}">
                <a16:creationId xmlns:a16="http://schemas.microsoft.com/office/drawing/2014/main" id="{2E61A336-1BE9-44DD-A750-C132AC4136D8}"/>
              </a:ext>
            </a:extLst>
          </p:cNvPr>
          <p:cNvSpPr>
            <a:spLocks noGrp="1"/>
          </p:cNvSpPr>
          <p:nvPr>
            <p:ph idx="1"/>
          </p:nvPr>
        </p:nvSpPr>
        <p:spPr/>
        <p:txBody>
          <a:bodyPr/>
          <a:lstStyle/>
          <a:p>
            <a:pPr marL="0" indent="0" algn="ctr"/>
            <a:r>
              <a:rPr lang="it-IT" sz="3200" dirty="0">
                <a:solidFill>
                  <a:srgbClr val="7030A0"/>
                </a:solidFill>
              </a:rPr>
              <a:t>E ora </a:t>
            </a:r>
          </a:p>
          <a:p>
            <a:pPr marL="0" indent="0" algn="ctr"/>
            <a:r>
              <a:rPr lang="it-IT" sz="3200" dirty="0">
                <a:solidFill>
                  <a:srgbClr val="7030A0"/>
                </a:solidFill>
              </a:rPr>
              <a:t>riflettiamo sulla didattica</a:t>
            </a:r>
          </a:p>
          <a:p>
            <a:pPr marL="0" indent="0" algn="ctr"/>
            <a:r>
              <a:rPr lang="it-IT" sz="3200" dirty="0">
                <a:solidFill>
                  <a:srgbClr val="7030A0"/>
                </a:solidFill>
              </a:rPr>
              <a:t> a partire dai risultati</a:t>
            </a:r>
          </a:p>
          <a:p>
            <a:endParaRPr lang="it-IT" dirty="0"/>
          </a:p>
        </p:txBody>
      </p:sp>
      <p:sp>
        <p:nvSpPr>
          <p:cNvPr id="4" name="Segnaposto data 3">
            <a:extLst>
              <a:ext uri="{FF2B5EF4-FFF2-40B4-BE49-F238E27FC236}">
                <a16:creationId xmlns:a16="http://schemas.microsoft.com/office/drawing/2014/main" id="{1B3FFF3C-84FE-4C88-A049-CDB91E98F215}"/>
              </a:ext>
            </a:extLst>
          </p:cNvPr>
          <p:cNvSpPr>
            <a:spLocks noGrp="1"/>
          </p:cNvSpPr>
          <p:nvPr>
            <p:ph type="dt" sz="half" idx="10"/>
          </p:nvPr>
        </p:nvSpPr>
        <p:spPr/>
        <p:txBody>
          <a:bodyPr/>
          <a:lstStyle/>
          <a:p>
            <a:pPr>
              <a:defRPr/>
            </a:pPr>
            <a:fld id="{541F7BF0-4EC5-4260-BEE2-288C793600FE}" type="datetime1">
              <a:rPr lang="it-IT" smtClean="0"/>
              <a:t>09/11/2017</a:t>
            </a:fld>
            <a:endParaRPr lang="it-IT"/>
          </a:p>
        </p:txBody>
      </p:sp>
      <p:sp>
        <p:nvSpPr>
          <p:cNvPr id="5" name="Segnaposto piè di pagina 4">
            <a:extLst>
              <a:ext uri="{FF2B5EF4-FFF2-40B4-BE49-F238E27FC236}">
                <a16:creationId xmlns:a16="http://schemas.microsoft.com/office/drawing/2014/main" id="{A54DD4B2-5B3D-46E4-A0BA-225899D8C7D7}"/>
              </a:ext>
            </a:extLst>
          </p:cNvPr>
          <p:cNvSpPr>
            <a:spLocks noGrp="1"/>
          </p:cNvSpPr>
          <p:nvPr>
            <p:ph type="ftr" sz="quarter" idx="11"/>
          </p:nvPr>
        </p:nvSpPr>
        <p:spPr/>
        <p:txBody>
          <a:bodyPr/>
          <a:lstStyle/>
          <a:p>
            <a:pPr>
              <a:defRPr/>
            </a:pPr>
            <a:r>
              <a:rPr lang="it-IT"/>
              <a:t>Aurelia Orlandoni</a:t>
            </a:r>
          </a:p>
        </p:txBody>
      </p:sp>
      <p:sp>
        <p:nvSpPr>
          <p:cNvPr id="6" name="Segnaposto numero diapositiva 5">
            <a:extLst>
              <a:ext uri="{FF2B5EF4-FFF2-40B4-BE49-F238E27FC236}">
                <a16:creationId xmlns:a16="http://schemas.microsoft.com/office/drawing/2014/main" id="{734B08F9-48E0-44F2-8986-BAC059E32EBC}"/>
              </a:ext>
            </a:extLst>
          </p:cNvPr>
          <p:cNvSpPr>
            <a:spLocks noGrp="1"/>
          </p:cNvSpPr>
          <p:nvPr>
            <p:ph type="sldNum" sz="quarter" idx="12"/>
          </p:nvPr>
        </p:nvSpPr>
        <p:spPr/>
        <p:txBody>
          <a:bodyPr/>
          <a:lstStyle/>
          <a:p>
            <a:pPr>
              <a:defRPr/>
            </a:pPr>
            <a:fld id="{72E06A69-4745-41B6-BCEC-723F03C547AB}" type="slidenum">
              <a:rPr lang="it-IT" smtClean="0"/>
              <a:pPr>
                <a:defRPr/>
              </a:pPr>
              <a:t>69</a:t>
            </a:fld>
            <a:endParaRPr lang="it-IT"/>
          </a:p>
        </p:txBody>
      </p:sp>
    </p:spTree>
    <p:extLst>
      <p:ext uri="{BB962C8B-B14F-4D97-AF65-F5344CB8AC3E}">
        <p14:creationId xmlns:p14="http://schemas.microsoft.com/office/powerpoint/2010/main" val="3079611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a:xfrm>
            <a:off x="457200" y="116632"/>
            <a:ext cx="8229600" cy="633412"/>
          </a:xfrm>
        </p:spPr>
        <p:txBody>
          <a:bodyPr/>
          <a:lstStyle/>
          <a:p>
            <a:pPr eaLnBrk="1" hangingPunct="1"/>
            <a:r>
              <a:rPr lang="it-IT" sz="2800" b="1" dirty="0">
                <a:solidFill>
                  <a:srgbClr val="0679A3"/>
                </a:solidFill>
                <a:latin typeface="Calibri" charset="0"/>
              </a:rPr>
              <a:t>Restituzione dei risultati delle prove INVALSI</a:t>
            </a:r>
          </a:p>
        </p:txBody>
      </p:sp>
      <p:sp>
        <p:nvSpPr>
          <p:cNvPr id="4" name="Rettangolo 3"/>
          <p:cNvSpPr/>
          <p:nvPr/>
        </p:nvSpPr>
        <p:spPr>
          <a:xfrm>
            <a:off x="395536" y="836712"/>
            <a:ext cx="8569325" cy="3477875"/>
          </a:xfrm>
          <a:prstGeom prst="rect">
            <a:avLst/>
          </a:prstGeom>
        </p:spPr>
        <p:txBody>
          <a:bodyPr>
            <a:spAutoFit/>
          </a:bodyPr>
          <a:lstStyle/>
          <a:p>
            <a:pPr>
              <a:defRPr/>
            </a:pPr>
            <a:r>
              <a:rPr lang="it-IT" dirty="0"/>
              <a:t> </a:t>
            </a:r>
            <a:r>
              <a:rPr lang="it-IT" sz="2000" dirty="0"/>
              <a:t>I dati generali riportati nelle  tabelle 1A (Italiano) e 1B (Matematica) sono restituiti secondo due modalità di confronto diverse.</a:t>
            </a:r>
          </a:p>
          <a:p>
            <a:pPr>
              <a:defRPr/>
            </a:pPr>
            <a:r>
              <a:rPr lang="it-IT" sz="2000" dirty="0"/>
              <a:t>In una con sottotitolo «Istituzione scolastica nel suo complesso» i dati di confronto  della regione, della </a:t>
            </a:r>
            <a:r>
              <a:rPr lang="it-IT" sz="2000" dirty="0" err="1"/>
              <a:t>macroarea</a:t>
            </a:r>
            <a:r>
              <a:rPr lang="it-IT" sz="2000" dirty="0"/>
              <a:t> e dell’Italia fanno riferimento a quelli generali che possono risultare «mortificanti» per alcune tipologie di scuola come i professionali.</a:t>
            </a:r>
          </a:p>
          <a:p>
            <a:pPr>
              <a:defRPr/>
            </a:pPr>
            <a:endParaRPr lang="it-IT" sz="2000" dirty="0"/>
          </a:p>
          <a:p>
            <a:pPr>
              <a:defRPr/>
            </a:pPr>
            <a:r>
              <a:rPr lang="it-IT" sz="2000" dirty="0"/>
              <a:t>Nell’altra con sottotitolo diverso (Licei nel nostro caso) i dati di confronto  della regione, della </a:t>
            </a:r>
            <a:r>
              <a:rPr lang="it-IT" sz="2000" dirty="0" err="1"/>
              <a:t>macroarea</a:t>
            </a:r>
            <a:r>
              <a:rPr lang="it-IT" sz="2000" dirty="0"/>
              <a:t> e dell’Italia fanno riferimento a quelli della stessa tipologia di Istituto.</a:t>
            </a:r>
          </a:p>
          <a:p>
            <a:pPr>
              <a:defRPr/>
            </a:pPr>
            <a:r>
              <a:rPr lang="it-IT" sz="2000" b="1" dirty="0">
                <a:solidFill>
                  <a:srgbClr val="5DCB91"/>
                </a:solidFill>
              </a:rPr>
              <a:t>………………………….</a:t>
            </a:r>
          </a:p>
        </p:txBody>
      </p:sp>
      <p:sp>
        <p:nvSpPr>
          <p:cNvPr id="5" name="Segnaposto numero diapositiva 4"/>
          <p:cNvSpPr>
            <a:spLocks noGrp="1"/>
          </p:cNvSpPr>
          <p:nvPr>
            <p:ph type="sldNum" sz="quarter" idx="12"/>
          </p:nvPr>
        </p:nvSpPr>
        <p:spPr/>
        <p:txBody>
          <a:bodyPr/>
          <a:lstStyle/>
          <a:p>
            <a:pPr>
              <a:defRPr/>
            </a:pPr>
            <a:fld id="{72E06A69-4745-41B6-BCEC-723F03C547AB}" type="slidenum">
              <a:rPr lang="it-IT" smtClean="0"/>
              <a:pPr>
                <a:defRPr/>
              </a:pPr>
              <a:t>7</a:t>
            </a:fld>
            <a:endParaRPr lang="it-IT"/>
          </a:p>
        </p:txBody>
      </p:sp>
      <p:sp>
        <p:nvSpPr>
          <p:cNvPr id="2" name="Segnaposto data 1">
            <a:extLst>
              <a:ext uri="{FF2B5EF4-FFF2-40B4-BE49-F238E27FC236}">
                <a16:creationId xmlns:a16="http://schemas.microsoft.com/office/drawing/2014/main" id="{3973E47B-46A3-46B0-AE09-EAC3060F166E}"/>
              </a:ext>
            </a:extLst>
          </p:cNvPr>
          <p:cNvSpPr>
            <a:spLocks noGrp="1"/>
          </p:cNvSpPr>
          <p:nvPr>
            <p:ph type="dt" sz="half" idx="10"/>
          </p:nvPr>
        </p:nvSpPr>
        <p:spPr/>
        <p:txBody>
          <a:bodyPr/>
          <a:lstStyle/>
          <a:p>
            <a:pPr>
              <a:defRPr/>
            </a:pPr>
            <a:fld id="{627143B4-33C2-4976-A698-067FDC106E48}" type="datetime1">
              <a:rPr lang="it-IT" smtClean="0"/>
              <a:t>09/11/2017</a:t>
            </a:fld>
            <a:endParaRPr lang="it-IT"/>
          </a:p>
        </p:txBody>
      </p:sp>
      <p:sp>
        <p:nvSpPr>
          <p:cNvPr id="3" name="Segnaposto piè di pagina 2">
            <a:extLst>
              <a:ext uri="{FF2B5EF4-FFF2-40B4-BE49-F238E27FC236}">
                <a16:creationId xmlns:a16="http://schemas.microsoft.com/office/drawing/2014/main" id="{8BD3FD3D-5F0B-44D7-B6B9-36A2942DCA70}"/>
              </a:ext>
            </a:extLst>
          </p:cNvPr>
          <p:cNvSpPr>
            <a:spLocks noGrp="1"/>
          </p:cNvSpPr>
          <p:nvPr>
            <p:ph type="ftr" sz="quarter" idx="11"/>
          </p:nvPr>
        </p:nvSpPr>
        <p:spPr/>
        <p:txBody>
          <a:bodyPr/>
          <a:lstStyle/>
          <a:p>
            <a:pPr>
              <a:defRPr/>
            </a:pPr>
            <a:r>
              <a:rPr lang="it-IT"/>
              <a:t>Aurelia Orlandoni</a:t>
            </a:r>
          </a:p>
        </p:txBody>
      </p:sp>
    </p:spTree>
    <p:extLst>
      <p:ext uri="{BB962C8B-B14F-4D97-AF65-F5344CB8AC3E}">
        <p14:creationId xmlns:p14="http://schemas.microsoft.com/office/powerpoint/2010/main" val="5633129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a:xfrm>
            <a:off x="457200" y="116632"/>
            <a:ext cx="8229600" cy="633412"/>
          </a:xfrm>
        </p:spPr>
        <p:txBody>
          <a:bodyPr/>
          <a:lstStyle/>
          <a:p>
            <a:pPr eaLnBrk="1" hangingPunct="1"/>
            <a:r>
              <a:rPr lang="it-IT" sz="2800" b="1" dirty="0">
                <a:solidFill>
                  <a:srgbClr val="0679A3"/>
                </a:solidFill>
                <a:latin typeface="Calibri" charset="0"/>
              </a:rPr>
              <a:t>Restituzione dei risultati delle prove INVALSI</a:t>
            </a:r>
          </a:p>
        </p:txBody>
      </p:sp>
      <p:sp>
        <p:nvSpPr>
          <p:cNvPr id="5" name="Segnaposto numero diapositiva 4"/>
          <p:cNvSpPr>
            <a:spLocks noGrp="1"/>
          </p:cNvSpPr>
          <p:nvPr>
            <p:ph type="sldNum" sz="quarter" idx="12"/>
          </p:nvPr>
        </p:nvSpPr>
        <p:spPr/>
        <p:txBody>
          <a:bodyPr/>
          <a:lstStyle/>
          <a:p>
            <a:pPr>
              <a:defRPr/>
            </a:pPr>
            <a:fld id="{72E06A69-4745-41B6-BCEC-723F03C547AB}" type="slidenum">
              <a:rPr lang="it-IT" smtClean="0"/>
              <a:pPr>
                <a:defRPr/>
              </a:pPr>
              <a:t>70</a:t>
            </a:fld>
            <a:endParaRPr lang="it-IT"/>
          </a:p>
        </p:txBody>
      </p:sp>
      <p:pic>
        <p:nvPicPr>
          <p:cNvPr id="6" name="Immagine 5">
            <a:extLst>
              <a:ext uri="{FF2B5EF4-FFF2-40B4-BE49-F238E27FC236}">
                <a16:creationId xmlns:a16="http://schemas.microsoft.com/office/drawing/2014/main" id="{17CEF979-2E29-40AA-A495-093F3519DA7D}"/>
              </a:ext>
            </a:extLst>
          </p:cNvPr>
          <p:cNvPicPr/>
          <p:nvPr/>
        </p:nvPicPr>
        <p:blipFill>
          <a:blip r:embed="rId3"/>
          <a:stretch>
            <a:fillRect/>
          </a:stretch>
        </p:blipFill>
        <p:spPr>
          <a:xfrm>
            <a:off x="107504" y="750044"/>
            <a:ext cx="9036496" cy="4335139"/>
          </a:xfrm>
          <a:prstGeom prst="rect">
            <a:avLst/>
          </a:prstGeom>
        </p:spPr>
      </p:pic>
      <p:sp>
        <p:nvSpPr>
          <p:cNvPr id="3" name="Rettangolo smussato 2">
            <a:extLst>
              <a:ext uri="{FF2B5EF4-FFF2-40B4-BE49-F238E27FC236}">
                <a16:creationId xmlns:a16="http://schemas.microsoft.com/office/drawing/2014/main" id="{1D507047-0ACD-40B2-AA98-8102BD580B33}"/>
              </a:ext>
            </a:extLst>
          </p:cNvPr>
          <p:cNvSpPr/>
          <p:nvPr/>
        </p:nvSpPr>
        <p:spPr>
          <a:xfrm>
            <a:off x="1050324" y="3756454"/>
            <a:ext cx="425332" cy="680658"/>
          </a:xfrm>
          <a:prstGeom prst="bevel">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smussato 12">
            <a:extLst>
              <a:ext uri="{FF2B5EF4-FFF2-40B4-BE49-F238E27FC236}">
                <a16:creationId xmlns:a16="http://schemas.microsoft.com/office/drawing/2014/main" id="{CA13117C-2F0E-4567-B763-123B9A3A2E5F}"/>
              </a:ext>
            </a:extLst>
          </p:cNvPr>
          <p:cNvSpPr/>
          <p:nvPr/>
        </p:nvSpPr>
        <p:spPr>
          <a:xfrm>
            <a:off x="2349537" y="4075677"/>
            <a:ext cx="425332" cy="680658"/>
          </a:xfrm>
          <a:prstGeom prst="bevel">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smussato 13">
            <a:extLst>
              <a:ext uri="{FF2B5EF4-FFF2-40B4-BE49-F238E27FC236}">
                <a16:creationId xmlns:a16="http://schemas.microsoft.com/office/drawing/2014/main" id="{B4496C9E-C7FA-4BA1-B687-39EECDB52FD8}"/>
              </a:ext>
            </a:extLst>
          </p:cNvPr>
          <p:cNvSpPr/>
          <p:nvPr/>
        </p:nvSpPr>
        <p:spPr>
          <a:xfrm>
            <a:off x="3779912" y="2236955"/>
            <a:ext cx="425332" cy="255941"/>
          </a:xfrm>
          <a:prstGeom prst="bevel">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smussato 14">
            <a:extLst>
              <a:ext uri="{FF2B5EF4-FFF2-40B4-BE49-F238E27FC236}">
                <a16:creationId xmlns:a16="http://schemas.microsoft.com/office/drawing/2014/main" id="{64075967-97AE-46FE-8E6F-3F4E35106D6B}"/>
              </a:ext>
            </a:extLst>
          </p:cNvPr>
          <p:cNvSpPr/>
          <p:nvPr/>
        </p:nvSpPr>
        <p:spPr>
          <a:xfrm>
            <a:off x="3779912" y="4075678"/>
            <a:ext cx="425332" cy="597246"/>
          </a:xfrm>
          <a:prstGeom prst="bevel">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smussato 15">
            <a:extLst>
              <a:ext uri="{FF2B5EF4-FFF2-40B4-BE49-F238E27FC236}">
                <a16:creationId xmlns:a16="http://schemas.microsoft.com/office/drawing/2014/main" id="{D4F2EB6A-52EA-4614-88A4-D0B29C673268}"/>
              </a:ext>
            </a:extLst>
          </p:cNvPr>
          <p:cNvSpPr/>
          <p:nvPr/>
        </p:nvSpPr>
        <p:spPr>
          <a:xfrm>
            <a:off x="5122812" y="4075677"/>
            <a:ext cx="425332" cy="680658"/>
          </a:xfrm>
          <a:prstGeom prst="bevel">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smussato 16">
            <a:extLst>
              <a:ext uri="{FF2B5EF4-FFF2-40B4-BE49-F238E27FC236}">
                <a16:creationId xmlns:a16="http://schemas.microsoft.com/office/drawing/2014/main" id="{0C5EBF3A-25FC-4147-A640-2EF88F2015FA}"/>
              </a:ext>
            </a:extLst>
          </p:cNvPr>
          <p:cNvSpPr/>
          <p:nvPr/>
        </p:nvSpPr>
        <p:spPr>
          <a:xfrm>
            <a:off x="6553187" y="4075677"/>
            <a:ext cx="425332" cy="361435"/>
          </a:xfrm>
          <a:prstGeom prst="bevel">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smussato 17">
            <a:extLst>
              <a:ext uri="{FF2B5EF4-FFF2-40B4-BE49-F238E27FC236}">
                <a16:creationId xmlns:a16="http://schemas.microsoft.com/office/drawing/2014/main" id="{ED02E9E5-443B-449D-B424-A899B567E496}"/>
              </a:ext>
            </a:extLst>
          </p:cNvPr>
          <p:cNvSpPr/>
          <p:nvPr/>
        </p:nvSpPr>
        <p:spPr>
          <a:xfrm>
            <a:off x="7829081" y="4033972"/>
            <a:ext cx="425332" cy="680658"/>
          </a:xfrm>
          <a:prstGeom prst="bevel">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Freccia a sinistra 3">
            <a:extLst>
              <a:ext uri="{FF2B5EF4-FFF2-40B4-BE49-F238E27FC236}">
                <a16:creationId xmlns:a16="http://schemas.microsoft.com/office/drawing/2014/main" id="{92F006F9-6BE7-49CC-A8BD-37A6A9903DD8}"/>
              </a:ext>
            </a:extLst>
          </p:cNvPr>
          <p:cNvSpPr/>
          <p:nvPr/>
        </p:nvSpPr>
        <p:spPr>
          <a:xfrm>
            <a:off x="1475656" y="2996952"/>
            <a:ext cx="432048" cy="111431"/>
          </a:xfrm>
          <a:prstGeom prst="leftArrow">
            <a:avLst/>
          </a:prstGeom>
          <a:solidFill>
            <a:srgbClr val="0D69BD"/>
          </a:solidFill>
          <a:ln>
            <a:solidFill>
              <a:srgbClr val="0D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Freccia a sinistra 19">
            <a:extLst>
              <a:ext uri="{FF2B5EF4-FFF2-40B4-BE49-F238E27FC236}">
                <a16:creationId xmlns:a16="http://schemas.microsoft.com/office/drawing/2014/main" id="{78ABB89F-20CA-4FD1-82BA-A833287DA9FB}"/>
              </a:ext>
            </a:extLst>
          </p:cNvPr>
          <p:cNvSpPr/>
          <p:nvPr/>
        </p:nvSpPr>
        <p:spPr>
          <a:xfrm>
            <a:off x="2987824" y="2018799"/>
            <a:ext cx="432048" cy="111431"/>
          </a:xfrm>
          <a:prstGeom prst="leftArrow">
            <a:avLst/>
          </a:prstGeom>
          <a:solidFill>
            <a:srgbClr val="0D69BD"/>
          </a:solidFill>
          <a:ln>
            <a:solidFill>
              <a:srgbClr val="0D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Freccia a sinistra 20">
            <a:extLst>
              <a:ext uri="{FF2B5EF4-FFF2-40B4-BE49-F238E27FC236}">
                <a16:creationId xmlns:a16="http://schemas.microsoft.com/office/drawing/2014/main" id="{12C29415-03D1-43D5-9E7A-56002AFA2D02}"/>
              </a:ext>
            </a:extLst>
          </p:cNvPr>
          <p:cNvSpPr/>
          <p:nvPr/>
        </p:nvSpPr>
        <p:spPr>
          <a:xfrm>
            <a:off x="4409728" y="2941236"/>
            <a:ext cx="432048" cy="111431"/>
          </a:xfrm>
          <a:prstGeom prst="leftArrow">
            <a:avLst/>
          </a:prstGeom>
          <a:solidFill>
            <a:srgbClr val="0D69BD"/>
          </a:solidFill>
          <a:ln>
            <a:solidFill>
              <a:srgbClr val="0D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Freccia a sinistra 21">
            <a:extLst>
              <a:ext uri="{FF2B5EF4-FFF2-40B4-BE49-F238E27FC236}">
                <a16:creationId xmlns:a16="http://schemas.microsoft.com/office/drawing/2014/main" id="{E9348CBD-C3DC-44E1-AE7A-524A08F4E918}"/>
              </a:ext>
            </a:extLst>
          </p:cNvPr>
          <p:cNvSpPr/>
          <p:nvPr/>
        </p:nvSpPr>
        <p:spPr>
          <a:xfrm>
            <a:off x="5835837" y="2074514"/>
            <a:ext cx="432048" cy="111431"/>
          </a:xfrm>
          <a:prstGeom prst="leftArrow">
            <a:avLst/>
          </a:prstGeom>
          <a:solidFill>
            <a:srgbClr val="0D69BD"/>
          </a:solidFill>
          <a:ln>
            <a:solidFill>
              <a:srgbClr val="0D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Freccia a sinistra 22">
            <a:extLst>
              <a:ext uri="{FF2B5EF4-FFF2-40B4-BE49-F238E27FC236}">
                <a16:creationId xmlns:a16="http://schemas.microsoft.com/office/drawing/2014/main" id="{0B8D27DF-ECBE-4B0D-BA17-3116C59A524C}"/>
              </a:ext>
            </a:extLst>
          </p:cNvPr>
          <p:cNvSpPr/>
          <p:nvPr/>
        </p:nvSpPr>
        <p:spPr>
          <a:xfrm>
            <a:off x="5835837" y="3579848"/>
            <a:ext cx="432048" cy="111431"/>
          </a:xfrm>
          <a:prstGeom prst="leftArrow">
            <a:avLst/>
          </a:prstGeom>
          <a:solidFill>
            <a:srgbClr val="0D69BD"/>
          </a:solidFill>
          <a:ln>
            <a:solidFill>
              <a:srgbClr val="0D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Freccia a sinistra 23">
            <a:extLst>
              <a:ext uri="{FF2B5EF4-FFF2-40B4-BE49-F238E27FC236}">
                <a16:creationId xmlns:a16="http://schemas.microsoft.com/office/drawing/2014/main" id="{631BE53F-1C43-4B86-A688-CB9B927417BD}"/>
              </a:ext>
            </a:extLst>
          </p:cNvPr>
          <p:cNvSpPr/>
          <p:nvPr/>
        </p:nvSpPr>
        <p:spPr>
          <a:xfrm>
            <a:off x="7057870" y="2050569"/>
            <a:ext cx="432048" cy="111431"/>
          </a:xfrm>
          <a:prstGeom prst="leftArrow">
            <a:avLst/>
          </a:prstGeom>
          <a:solidFill>
            <a:srgbClr val="0D69BD"/>
          </a:solidFill>
          <a:ln>
            <a:solidFill>
              <a:srgbClr val="0D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Freccia a sinistra 24">
            <a:extLst>
              <a:ext uri="{FF2B5EF4-FFF2-40B4-BE49-F238E27FC236}">
                <a16:creationId xmlns:a16="http://schemas.microsoft.com/office/drawing/2014/main" id="{6A915655-3F33-4FE3-A85B-29FE1389ABD7}"/>
              </a:ext>
            </a:extLst>
          </p:cNvPr>
          <p:cNvSpPr/>
          <p:nvPr/>
        </p:nvSpPr>
        <p:spPr>
          <a:xfrm>
            <a:off x="7127776" y="2935716"/>
            <a:ext cx="432048" cy="111431"/>
          </a:xfrm>
          <a:prstGeom prst="leftArrow">
            <a:avLst/>
          </a:prstGeom>
          <a:solidFill>
            <a:srgbClr val="0D69BD"/>
          </a:solidFill>
          <a:ln>
            <a:solidFill>
              <a:srgbClr val="0D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reccia a sinistra 25">
            <a:extLst>
              <a:ext uri="{FF2B5EF4-FFF2-40B4-BE49-F238E27FC236}">
                <a16:creationId xmlns:a16="http://schemas.microsoft.com/office/drawing/2014/main" id="{5789D2B5-A9C2-4922-82FD-A4EE40C9FE58}"/>
              </a:ext>
            </a:extLst>
          </p:cNvPr>
          <p:cNvSpPr/>
          <p:nvPr/>
        </p:nvSpPr>
        <p:spPr>
          <a:xfrm>
            <a:off x="8414890" y="2026624"/>
            <a:ext cx="432048" cy="111431"/>
          </a:xfrm>
          <a:prstGeom prst="leftArrow">
            <a:avLst/>
          </a:prstGeom>
          <a:solidFill>
            <a:srgbClr val="0D69BD"/>
          </a:solidFill>
          <a:ln>
            <a:solidFill>
              <a:srgbClr val="0D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reccia a sinistra 26">
            <a:extLst>
              <a:ext uri="{FF2B5EF4-FFF2-40B4-BE49-F238E27FC236}">
                <a16:creationId xmlns:a16="http://schemas.microsoft.com/office/drawing/2014/main" id="{91B55705-64FF-45FB-B57A-5B20C3848A22}"/>
              </a:ext>
            </a:extLst>
          </p:cNvPr>
          <p:cNvSpPr/>
          <p:nvPr/>
        </p:nvSpPr>
        <p:spPr>
          <a:xfrm>
            <a:off x="8495928" y="2935716"/>
            <a:ext cx="432048" cy="111431"/>
          </a:xfrm>
          <a:prstGeom prst="leftArrow">
            <a:avLst/>
          </a:prstGeom>
          <a:solidFill>
            <a:srgbClr val="0D69BD"/>
          </a:solidFill>
          <a:ln>
            <a:solidFill>
              <a:srgbClr val="0D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Segnaposto data 18">
            <a:extLst>
              <a:ext uri="{FF2B5EF4-FFF2-40B4-BE49-F238E27FC236}">
                <a16:creationId xmlns:a16="http://schemas.microsoft.com/office/drawing/2014/main" id="{003BC944-68BD-4DB6-8E35-3D69F0CA7127}"/>
              </a:ext>
            </a:extLst>
          </p:cNvPr>
          <p:cNvSpPr>
            <a:spLocks noGrp="1"/>
          </p:cNvSpPr>
          <p:nvPr>
            <p:ph type="dt" sz="half" idx="10"/>
          </p:nvPr>
        </p:nvSpPr>
        <p:spPr/>
        <p:txBody>
          <a:bodyPr/>
          <a:lstStyle/>
          <a:p>
            <a:pPr>
              <a:defRPr/>
            </a:pPr>
            <a:fld id="{DCBAFADB-F726-4DF5-8BB6-CD355F1865D4}" type="datetime1">
              <a:rPr lang="it-IT" smtClean="0"/>
              <a:t>09/11/2017</a:t>
            </a:fld>
            <a:endParaRPr lang="it-IT"/>
          </a:p>
        </p:txBody>
      </p:sp>
      <p:sp>
        <p:nvSpPr>
          <p:cNvPr id="28" name="Segnaposto piè di pagina 27">
            <a:extLst>
              <a:ext uri="{FF2B5EF4-FFF2-40B4-BE49-F238E27FC236}">
                <a16:creationId xmlns:a16="http://schemas.microsoft.com/office/drawing/2014/main" id="{2334EDD9-98D2-41E0-8DD4-274FE5E80BED}"/>
              </a:ext>
            </a:extLst>
          </p:cNvPr>
          <p:cNvSpPr>
            <a:spLocks noGrp="1"/>
          </p:cNvSpPr>
          <p:nvPr>
            <p:ph type="ftr" sz="quarter" idx="11"/>
          </p:nvPr>
        </p:nvSpPr>
        <p:spPr/>
        <p:txBody>
          <a:bodyPr/>
          <a:lstStyle/>
          <a:p>
            <a:pPr>
              <a:defRPr/>
            </a:pPr>
            <a:r>
              <a:rPr lang="it-IT"/>
              <a:t>Aurelia Orlandoni</a:t>
            </a:r>
          </a:p>
        </p:txBody>
      </p:sp>
    </p:spTree>
    <p:extLst>
      <p:ext uri="{BB962C8B-B14F-4D97-AF65-F5344CB8AC3E}">
        <p14:creationId xmlns:p14="http://schemas.microsoft.com/office/powerpoint/2010/main" val="15804725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magine 22">
            <a:extLst>
              <a:ext uri="{FF2B5EF4-FFF2-40B4-BE49-F238E27FC236}">
                <a16:creationId xmlns:a16="http://schemas.microsoft.com/office/drawing/2014/main" id="{7EEDFD80-9068-4CF8-A816-1696C4E34FE1}"/>
              </a:ext>
            </a:extLst>
          </p:cNvPr>
          <p:cNvPicPr/>
          <p:nvPr/>
        </p:nvPicPr>
        <p:blipFill>
          <a:blip r:embed="rId3"/>
          <a:stretch>
            <a:fillRect/>
          </a:stretch>
        </p:blipFill>
        <p:spPr>
          <a:xfrm>
            <a:off x="-34061" y="620688"/>
            <a:ext cx="9036496" cy="4551164"/>
          </a:xfrm>
          <a:prstGeom prst="rect">
            <a:avLst/>
          </a:prstGeom>
        </p:spPr>
      </p:pic>
      <p:sp>
        <p:nvSpPr>
          <p:cNvPr id="19457" name="Rectangle 2"/>
          <p:cNvSpPr>
            <a:spLocks noGrp="1"/>
          </p:cNvSpPr>
          <p:nvPr>
            <p:ph type="title"/>
          </p:nvPr>
        </p:nvSpPr>
        <p:spPr>
          <a:xfrm>
            <a:off x="457200" y="116632"/>
            <a:ext cx="8229600" cy="633412"/>
          </a:xfrm>
        </p:spPr>
        <p:txBody>
          <a:bodyPr/>
          <a:lstStyle/>
          <a:p>
            <a:pPr eaLnBrk="1" hangingPunct="1"/>
            <a:r>
              <a:rPr lang="it-IT" sz="2800" b="1" dirty="0">
                <a:solidFill>
                  <a:srgbClr val="0679A3"/>
                </a:solidFill>
                <a:latin typeface="Calibri" charset="0"/>
              </a:rPr>
              <a:t>Restituzione dei risultati delle prove INVALSI</a:t>
            </a:r>
          </a:p>
        </p:txBody>
      </p:sp>
      <p:sp>
        <p:nvSpPr>
          <p:cNvPr id="5" name="Segnaposto numero diapositiva 4"/>
          <p:cNvSpPr>
            <a:spLocks noGrp="1"/>
          </p:cNvSpPr>
          <p:nvPr>
            <p:ph type="sldNum" sz="quarter" idx="12"/>
          </p:nvPr>
        </p:nvSpPr>
        <p:spPr/>
        <p:txBody>
          <a:bodyPr/>
          <a:lstStyle/>
          <a:p>
            <a:pPr>
              <a:defRPr/>
            </a:pPr>
            <a:fld id="{72E06A69-4745-41B6-BCEC-723F03C547AB}" type="slidenum">
              <a:rPr lang="it-IT" smtClean="0"/>
              <a:pPr>
                <a:defRPr/>
              </a:pPr>
              <a:t>71</a:t>
            </a:fld>
            <a:endParaRPr lang="it-IT"/>
          </a:p>
        </p:txBody>
      </p:sp>
      <p:sp>
        <p:nvSpPr>
          <p:cNvPr id="15" name="Rettangolo smussato 14">
            <a:extLst>
              <a:ext uri="{FF2B5EF4-FFF2-40B4-BE49-F238E27FC236}">
                <a16:creationId xmlns:a16="http://schemas.microsoft.com/office/drawing/2014/main" id="{FC828031-8C09-49B6-AF14-DB5C93342973}"/>
              </a:ext>
            </a:extLst>
          </p:cNvPr>
          <p:cNvSpPr/>
          <p:nvPr/>
        </p:nvSpPr>
        <p:spPr>
          <a:xfrm>
            <a:off x="1050324" y="1858027"/>
            <a:ext cx="425332" cy="680658"/>
          </a:xfrm>
          <a:prstGeom prst="bevel">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smussato 15">
            <a:extLst>
              <a:ext uri="{FF2B5EF4-FFF2-40B4-BE49-F238E27FC236}">
                <a16:creationId xmlns:a16="http://schemas.microsoft.com/office/drawing/2014/main" id="{20884EFF-18B0-4B40-93E4-BC9BEC819A4D}"/>
              </a:ext>
            </a:extLst>
          </p:cNvPr>
          <p:cNvSpPr/>
          <p:nvPr/>
        </p:nvSpPr>
        <p:spPr>
          <a:xfrm>
            <a:off x="2290846" y="4077072"/>
            <a:ext cx="425332" cy="484345"/>
          </a:xfrm>
          <a:prstGeom prst="bevel">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smussato 16">
            <a:extLst>
              <a:ext uri="{FF2B5EF4-FFF2-40B4-BE49-F238E27FC236}">
                <a16:creationId xmlns:a16="http://schemas.microsoft.com/office/drawing/2014/main" id="{A5C2D18B-720F-42FC-BF23-9E87B0B28130}"/>
              </a:ext>
            </a:extLst>
          </p:cNvPr>
          <p:cNvSpPr/>
          <p:nvPr/>
        </p:nvSpPr>
        <p:spPr>
          <a:xfrm>
            <a:off x="4058855" y="1857205"/>
            <a:ext cx="425332" cy="680658"/>
          </a:xfrm>
          <a:prstGeom prst="bevel">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smussato 17">
            <a:extLst>
              <a:ext uri="{FF2B5EF4-FFF2-40B4-BE49-F238E27FC236}">
                <a16:creationId xmlns:a16="http://schemas.microsoft.com/office/drawing/2014/main" id="{84D10476-0A18-469F-8F93-B18B92BDB5B5}"/>
              </a:ext>
            </a:extLst>
          </p:cNvPr>
          <p:cNvSpPr/>
          <p:nvPr/>
        </p:nvSpPr>
        <p:spPr>
          <a:xfrm>
            <a:off x="4059070" y="4168791"/>
            <a:ext cx="425332" cy="340329"/>
          </a:xfrm>
          <a:prstGeom prst="bevel">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smussato 18">
            <a:extLst>
              <a:ext uri="{FF2B5EF4-FFF2-40B4-BE49-F238E27FC236}">
                <a16:creationId xmlns:a16="http://schemas.microsoft.com/office/drawing/2014/main" id="{F1A42837-5201-4DBE-AA25-50FD1B376A3E}"/>
              </a:ext>
            </a:extLst>
          </p:cNvPr>
          <p:cNvSpPr/>
          <p:nvPr/>
        </p:nvSpPr>
        <p:spPr>
          <a:xfrm>
            <a:off x="5778388" y="4107525"/>
            <a:ext cx="425332" cy="401595"/>
          </a:xfrm>
          <a:prstGeom prst="bevel">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smussato 19">
            <a:extLst>
              <a:ext uri="{FF2B5EF4-FFF2-40B4-BE49-F238E27FC236}">
                <a16:creationId xmlns:a16="http://schemas.microsoft.com/office/drawing/2014/main" id="{B7BDE1B7-305A-424D-8EBE-6890B6666536}"/>
              </a:ext>
            </a:extLst>
          </p:cNvPr>
          <p:cNvSpPr/>
          <p:nvPr/>
        </p:nvSpPr>
        <p:spPr>
          <a:xfrm>
            <a:off x="1050324" y="3801397"/>
            <a:ext cx="425332" cy="680658"/>
          </a:xfrm>
          <a:prstGeom prst="bevel">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smussato 20">
            <a:extLst>
              <a:ext uri="{FF2B5EF4-FFF2-40B4-BE49-F238E27FC236}">
                <a16:creationId xmlns:a16="http://schemas.microsoft.com/office/drawing/2014/main" id="{172E6A10-1F34-429B-AE33-47651E029853}"/>
              </a:ext>
            </a:extLst>
          </p:cNvPr>
          <p:cNvSpPr/>
          <p:nvPr/>
        </p:nvSpPr>
        <p:spPr>
          <a:xfrm>
            <a:off x="7546612" y="4139593"/>
            <a:ext cx="425332" cy="369527"/>
          </a:xfrm>
          <a:prstGeom prst="bevel">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smussato 21">
            <a:extLst>
              <a:ext uri="{FF2B5EF4-FFF2-40B4-BE49-F238E27FC236}">
                <a16:creationId xmlns:a16="http://schemas.microsoft.com/office/drawing/2014/main" id="{7B0BA327-DD17-468B-A488-D3D4662CBFDB}"/>
              </a:ext>
            </a:extLst>
          </p:cNvPr>
          <p:cNvSpPr/>
          <p:nvPr/>
        </p:nvSpPr>
        <p:spPr>
          <a:xfrm>
            <a:off x="7546612" y="1857205"/>
            <a:ext cx="425332" cy="680658"/>
          </a:xfrm>
          <a:prstGeom prst="bevel">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Freccia a sinistra 23">
            <a:extLst>
              <a:ext uri="{FF2B5EF4-FFF2-40B4-BE49-F238E27FC236}">
                <a16:creationId xmlns:a16="http://schemas.microsoft.com/office/drawing/2014/main" id="{A535F0B5-ED47-487D-9D4F-2FE0C38B9CCA}"/>
              </a:ext>
            </a:extLst>
          </p:cNvPr>
          <p:cNvSpPr/>
          <p:nvPr/>
        </p:nvSpPr>
        <p:spPr>
          <a:xfrm>
            <a:off x="1475656" y="2996952"/>
            <a:ext cx="432048" cy="111431"/>
          </a:xfrm>
          <a:prstGeom prst="leftArrow">
            <a:avLst/>
          </a:prstGeom>
          <a:solidFill>
            <a:srgbClr val="0D69BD"/>
          </a:solidFill>
          <a:ln>
            <a:solidFill>
              <a:srgbClr val="0D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Freccia a sinistra 24">
            <a:extLst>
              <a:ext uri="{FF2B5EF4-FFF2-40B4-BE49-F238E27FC236}">
                <a16:creationId xmlns:a16="http://schemas.microsoft.com/office/drawing/2014/main" id="{BFA62CA8-67B6-491F-AA20-31DC2B6E4DA1}"/>
              </a:ext>
            </a:extLst>
          </p:cNvPr>
          <p:cNvSpPr/>
          <p:nvPr/>
        </p:nvSpPr>
        <p:spPr>
          <a:xfrm>
            <a:off x="2985373" y="2973007"/>
            <a:ext cx="432048" cy="111431"/>
          </a:xfrm>
          <a:prstGeom prst="leftArrow">
            <a:avLst/>
          </a:prstGeom>
          <a:solidFill>
            <a:srgbClr val="0D69BD"/>
          </a:solidFill>
          <a:ln>
            <a:solidFill>
              <a:srgbClr val="0D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reccia a sinistra 25">
            <a:extLst>
              <a:ext uri="{FF2B5EF4-FFF2-40B4-BE49-F238E27FC236}">
                <a16:creationId xmlns:a16="http://schemas.microsoft.com/office/drawing/2014/main" id="{560FFE6B-E867-4A6A-963D-7D6B390F613A}"/>
              </a:ext>
            </a:extLst>
          </p:cNvPr>
          <p:cNvSpPr/>
          <p:nvPr/>
        </p:nvSpPr>
        <p:spPr>
          <a:xfrm>
            <a:off x="4716016" y="2831343"/>
            <a:ext cx="432048" cy="111431"/>
          </a:xfrm>
          <a:prstGeom prst="leftArrow">
            <a:avLst/>
          </a:prstGeom>
          <a:solidFill>
            <a:srgbClr val="0D69BD"/>
          </a:solidFill>
          <a:ln>
            <a:solidFill>
              <a:srgbClr val="0D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reccia a sinistra 26">
            <a:extLst>
              <a:ext uri="{FF2B5EF4-FFF2-40B4-BE49-F238E27FC236}">
                <a16:creationId xmlns:a16="http://schemas.microsoft.com/office/drawing/2014/main" id="{60E0E7D7-B3C0-4E8B-96AF-47219E0116AA}"/>
              </a:ext>
            </a:extLst>
          </p:cNvPr>
          <p:cNvSpPr/>
          <p:nvPr/>
        </p:nvSpPr>
        <p:spPr>
          <a:xfrm>
            <a:off x="6394870" y="2954362"/>
            <a:ext cx="432048" cy="111431"/>
          </a:xfrm>
          <a:prstGeom prst="leftArrow">
            <a:avLst/>
          </a:prstGeom>
          <a:solidFill>
            <a:srgbClr val="0D69BD"/>
          </a:solidFill>
          <a:ln>
            <a:solidFill>
              <a:srgbClr val="0D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Freccia a sinistra 27">
            <a:extLst>
              <a:ext uri="{FF2B5EF4-FFF2-40B4-BE49-F238E27FC236}">
                <a16:creationId xmlns:a16="http://schemas.microsoft.com/office/drawing/2014/main" id="{AD1FCEF1-2362-410B-A49A-ACEB87EC7551}"/>
              </a:ext>
            </a:extLst>
          </p:cNvPr>
          <p:cNvSpPr/>
          <p:nvPr/>
        </p:nvSpPr>
        <p:spPr>
          <a:xfrm>
            <a:off x="8344018" y="2918060"/>
            <a:ext cx="432048" cy="111431"/>
          </a:xfrm>
          <a:prstGeom prst="leftArrow">
            <a:avLst/>
          </a:prstGeom>
          <a:solidFill>
            <a:srgbClr val="0D69BD"/>
          </a:solidFill>
          <a:ln>
            <a:solidFill>
              <a:srgbClr val="0D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data 2">
            <a:extLst>
              <a:ext uri="{FF2B5EF4-FFF2-40B4-BE49-F238E27FC236}">
                <a16:creationId xmlns:a16="http://schemas.microsoft.com/office/drawing/2014/main" id="{BA6BD863-39E5-4CA7-95F2-5EC55DDA66B6}"/>
              </a:ext>
            </a:extLst>
          </p:cNvPr>
          <p:cNvSpPr>
            <a:spLocks noGrp="1"/>
          </p:cNvSpPr>
          <p:nvPr>
            <p:ph type="dt" sz="half" idx="10"/>
          </p:nvPr>
        </p:nvSpPr>
        <p:spPr/>
        <p:txBody>
          <a:bodyPr/>
          <a:lstStyle/>
          <a:p>
            <a:pPr>
              <a:defRPr/>
            </a:pPr>
            <a:fld id="{695D4879-7D72-4A8B-9453-CD90B872D94C}" type="datetime1">
              <a:rPr lang="it-IT" smtClean="0"/>
              <a:t>09/11/2017</a:t>
            </a:fld>
            <a:endParaRPr lang="it-IT"/>
          </a:p>
        </p:txBody>
      </p:sp>
      <p:sp>
        <p:nvSpPr>
          <p:cNvPr id="4" name="Segnaposto piè di pagina 3">
            <a:extLst>
              <a:ext uri="{FF2B5EF4-FFF2-40B4-BE49-F238E27FC236}">
                <a16:creationId xmlns:a16="http://schemas.microsoft.com/office/drawing/2014/main" id="{CDC2EA8B-1ACE-41E5-8ACF-50F1EE58DF51}"/>
              </a:ext>
            </a:extLst>
          </p:cNvPr>
          <p:cNvSpPr>
            <a:spLocks noGrp="1"/>
          </p:cNvSpPr>
          <p:nvPr>
            <p:ph type="ftr" sz="quarter" idx="11"/>
          </p:nvPr>
        </p:nvSpPr>
        <p:spPr/>
        <p:txBody>
          <a:bodyPr/>
          <a:lstStyle/>
          <a:p>
            <a:pPr>
              <a:defRPr/>
            </a:pPr>
            <a:r>
              <a:rPr lang="it-IT"/>
              <a:t>Aurelia Orlandoni</a:t>
            </a:r>
          </a:p>
        </p:txBody>
      </p:sp>
    </p:spTree>
    <p:extLst>
      <p:ext uri="{BB962C8B-B14F-4D97-AF65-F5344CB8AC3E}">
        <p14:creationId xmlns:p14="http://schemas.microsoft.com/office/powerpoint/2010/main" val="16040664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id="{91151AA7-C6F6-4B5D-8F80-B8CCF82BEC82}"/>
              </a:ext>
            </a:extLst>
          </p:cNvPr>
          <p:cNvPicPr/>
          <p:nvPr/>
        </p:nvPicPr>
        <p:blipFill>
          <a:blip r:embed="rId3"/>
          <a:stretch>
            <a:fillRect/>
          </a:stretch>
        </p:blipFill>
        <p:spPr>
          <a:xfrm>
            <a:off x="28690" y="548680"/>
            <a:ext cx="9036496" cy="5256584"/>
          </a:xfrm>
          <a:prstGeom prst="rect">
            <a:avLst/>
          </a:prstGeom>
        </p:spPr>
      </p:pic>
      <p:sp>
        <p:nvSpPr>
          <p:cNvPr id="19457" name="Rectangle 2"/>
          <p:cNvSpPr>
            <a:spLocks noGrp="1"/>
          </p:cNvSpPr>
          <p:nvPr>
            <p:ph type="title"/>
          </p:nvPr>
        </p:nvSpPr>
        <p:spPr>
          <a:xfrm>
            <a:off x="510952" y="114247"/>
            <a:ext cx="8229600" cy="633412"/>
          </a:xfrm>
        </p:spPr>
        <p:txBody>
          <a:bodyPr/>
          <a:lstStyle/>
          <a:p>
            <a:pPr eaLnBrk="1" hangingPunct="1"/>
            <a:r>
              <a:rPr lang="it-IT" sz="2800" b="1" dirty="0">
                <a:solidFill>
                  <a:srgbClr val="0679A3"/>
                </a:solidFill>
                <a:latin typeface="Calibri" charset="0"/>
              </a:rPr>
              <a:t>Restituzione dei risultati delle prove INVALSI</a:t>
            </a:r>
          </a:p>
        </p:txBody>
      </p:sp>
      <p:sp>
        <p:nvSpPr>
          <p:cNvPr id="5" name="Segnaposto numero diapositiva 4"/>
          <p:cNvSpPr>
            <a:spLocks noGrp="1"/>
          </p:cNvSpPr>
          <p:nvPr>
            <p:ph type="sldNum" sz="quarter" idx="12"/>
          </p:nvPr>
        </p:nvSpPr>
        <p:spPr/>
        <p:txBody>
          <a:bodyPr/>
          <a:lstStyle/>
          <a:p>
            <a:pPr>
              <a:defRPr/>
            </a:pPr>
            <a:fld id="{72E06A69-4745-41B6-BCEC-723F03C547AB}" type="slidenum">
              <a:rPr lang="it-IT" smtClean="0"/>
              <a:pPr>
                <a:defRPr/>
              </a:pPr>
              <a:t>72</a:t>
            </a:fld>
            <a:endParaRPr lang="it-IT"/>
          </a:p>
        </p:txBody>
      </p:sp>
      <p:sp>
        <p:nvSpPr>
          <p:cNvPr id="15" name="Rettangolo smussato 14">
            <a:extLst>
              <a:ext uri="{FF2B5EF4-FFF2-40B4-BE49-F238E27FC236}">
                <a16:creationId xmlns:a16="http://schemas.microsoft.com/office/drawing/2014/main" id="{FC828031-8C09-49B6-AF14-DB5C93342973}"/>
              </a:ext>
            </a:extLst>
          </p:cNvPr>
          <p:cNvSpPr/>
          <p:nvPr/>
        </p:nvSpPr>
        <p:spPr>
          <a:xfrm>
            <a:off x="1187624" y="2229849"/>
            <a:ext cx="425332" cy="459137"/>
          </a:xfrm>
          <a:prstGeom prst="bevel">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smussato 16">
            <a:extLst>
              <a:ext uri="{FF2B5EF4-FFF2-40B4-BE49-F238E27FC236}">
                <a16:creationId xmlns:a16="http://schemas.microsoft.com/office/drawing/2014/main" id="{A5C2D18B-720F-42FC-BF23-9E87B0B28130}"/>
              </a:ext>
            </a:extLst>
          </p:cNvPr>
          <p:cNvSpPr/>
          <p:nvPr/>
        </p:nvSpPr>
        <p:spPr>
          <a:xfrm>
            <a:off x="2674150" y="1938889"/>
            <a:ext cx="425332" cy="730170"/>
          </a:xfrm>
          <a:prstGeom prst="bevel">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smussato 17">
            <a:extLst>
              <a:ext uri="{FF2B5EF4-FFF2-40B4-BE49-F238E27FC236}">
                <a16:creationId xmlns:a16="http://schemas.microsoft.com/office/drawing/2014/main" id="{84D10476-0A18-469F-8F93-B18B92BDB5B5}"/>
              </a:ext>
            </a:extLst>
          </p:cNvPr>
          <p:cNvSpPr/>
          <p:nvPr/>
        </p:nvSpPr>
        <p:spPr>
          <a:xfrm>
            <a:off x="4913739" y="1938889"/>
            <a:ext cx="425332" cy="340329"/>
          </a:xfrm>
          <a:prstGeom prst="bevel">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smussato 19">
            <a:extLst>
              <a:ext uri="{FF2B5EF4-FFF2-40B4-BE49-F238E27FC236}">
                <a16:creationId xmlns:a16="http://schemas.microsoft.com/office/drawing/2014/main" id="{B7BDE1B7-305A-424D-8EBE-6890B6666536}"/>
              </a:ext>
            </a:extLst>
          </p:cNvPr>
          <p:cNvSpPr/>
          <p:nvPr/>
        </p:nvSpPr>
        <p:spPr>
          <a:xfrm>
            <a:off x="1187624" y="4551421"/>
            <a:ext cx="425332" cy="451759"/>
          </a:xfrm>
          <a:prstGeom prst="bevel">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smussato 20">
            <a:extLst>
              <a:ext uri="{FF2B5EF4-FFF2-40B4-BE49-F238E27FC236}">
                <a16:creationId xmlns:a16="http://schemas.microsoft.com/office/drawing/2014/main" id="{172E6A10-1F34-429B-AE33-47651E029853}"/>
              </a:ext>
            </a:extLst>
          </p:cNvPr>
          <p:cNvSpPr/>
          <p:nvPr/>
        </p:nvSpPr>
        <p:spPr>
          <a:xfrm>
            <a:off x="7178799" y="4551421"/>
            <a:ext cx="425332" cy="401595"/>
          </a:xfrm>
          <a:prstGeom prst="bevel">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smussato 21">
            <a:extLst>
              <a:ext uri="{FF2B5EF4-FFF2-40B4-BE49-F238E27FC236}">
                <a16:creationId xmlns:a16="http://schemas.microsoft.com/office/drawing/2014/main" id="{7B0BA327-DD17-468B-A488-D3D4662CBFDB}"/>
              </a:ext>
            </a:extLst>
          </p:cNvPr>
          <p:cNvSpPr/>
          <p:nvPr/>
        </p:nvSpPr>
        <p:spPr>
          <a:xfrm>
            <a:off x="7178799" y="1988401"/>
            <a:ext cx="425332" cy="680658"/>
          </a:xfrm>
          <a:prstGeom prst="bevel">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smussato 22">
            <a:extLst>
              <a:ext uri="{FF2B5EF4-FFF2-40B4-BE49-F238E27FC236}">
                <a16:creationId xmlns:a16="http://schemas.microsoft.com/office/drawing/2014/main" id="{92CF04DB-8376-4FD2-8758-9D95A61C2853}"/>
              </a:ext>
            </a:extLst>
          </p:cNvPr>
          <p:cNvSpPr/>
          <p:nvPr/>
        </p:nvSpPr>
        <p:spPr>
          <a:xfrm>
            <a:off x="2704256" y="4509120"/>
            <a:ext cx="425332" cy="451759"/>
          </a:xfrm>
          <a:prstGeom prst="bevel">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Freccia a sinistra 23">
            <a:extLst>
              <a:ext uri="{FF2B5EF4-FFF2-40B4-BE49-F238E27FC236}">
                <a16:creationId xmlns:a16="http://schemas.microsoft.com/office/drawing/2014/main" id="{DE460B7F-4939-4EA8-91DC-5FF0B954CEFB}"/>
              </a:ext>
            </a:extLst>
          </p:cNvPr>
          <p:cNvSpPr/>
          <p:nvPr/>
        </p:nvSpPr>
        <p:spPr>
          <a:xfrm>
            <a:off x="1763688" y="3237587"/>
            <a:ext cx="432048" cy="111431"/>
          </a:xfrm>
          <a:prstGeom prst="leftArrow">
            <a:avLst/>
          </a:prstGeom>
          <a:solidFill>
            <a:srgbClr val="0D69BD"/>
          </a:solidFill>
          <a:ln>
            <a:solidFill>
              <a:srgbClr val="0D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Freccia a sinistra 24">
            <a:extLst>
              <a:ext uri="{FF2B5EF4-FFF2-40B4-BE49-F238E27FC236}">
                <a16:creationId xmlns:a16="http://schemas.microsoft.com/office/drawing/2014/main" id="{E3F2B8D5-4A33-49C2-BF4F-B5AC9152BAC5}"/>
              </a:ext>
            </a:extLst>
          </p:cNvPr>
          <p:cNvSpPr/>
          <p:nvPr/>
        </p:nvSpPr>
        <p:spPr>
          <a:xfrm>
            <a:off x="3498686" y="3208592"/>
            <a:ext cx="432048" cy="111431"/>
          </a:xfrm>
          <a:prstGeom prst="leftArrow">
            <a:avLst/>
          </a:prstGeom>
          <a:solidFill>
            <a:srgbClr val="0D69BD"/>
          </a:solidFill>
          <a:ln>
            <a:solidFill>
              <a:srgbClr val="0D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reccia a sinistra 25">
            <a:extLst>
              <a:ext uri="{FF2B5EF4-FFF2-40B4-BE49-F238E27FC236}">
                <a16:creationId xmlns:a16="http://schemas.microsoft.com/office/drawing/2014/main" id="{D1306B35-3F9E-4E50-A777-15D35897986F}"/>
              </a:ext>
            </a:extLst>
          </p:cNvPr>
          <p:cNvSpPr/>
          <p:nvPr/>
        </p:nvSpPr>
        <p:spPr>
          <a:xfrm>
            <a:off x="5849888" y="3181871"/>
            <a:ext cx="432048" cy="111431"/>
          </a:xfrm>
          <a:prstGeom prst="leftArrow">
            <a:avLst/>
          </a:prstGeom>
          <a:solidFill>
            <a:srgbClr val="0D69BD"/>
          </a:solidFill>
          <a:ln>
            <a:solidFill>
              <a:srgbClr val="0D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reccia a sinistra 26">
            <a:extLst>
              <a:ext uri="{FF2B5EF4-FFF2-40B4-BE49-F238E27FC236}">
                <a16:creationId xmlns:a16="http://schemas.microsoft.com/office/drawing/2014/main" id="{625EC519-0873-4708-A239-B7FCCC08A632}"/>
              </a:ext>
            </a:extLst>
          </p:cNvPr>
          <p:cNvSpPr/>
          <p:nvPr/>
        </p:nvSpPr>
        <p:spPr>
          <a:xfrm>
            <a:off x="8220450" y="3203142"/>
            <a:ext cx="432048" cy="111431"/>
          </a:xfrm>
          <a:prstGeom prst="leftArrow">
            <a:avLst/>
          </a:prstGeom>
          <a:solidFill>
            <a:srgbClr val="0D69BD"/>
          </a:solidFill>
          <a:ln>
            <a:solidFill>
              <a:srgbClr val="0D69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Segnaposto data 1">
            <a:extLst>
              <a:ext uri="{FF2B5EF4-FFF2-40B4-BE49-F238E27FC236}">
                <a16:creationId xmlns:a16="http://schemas.microsoft.com/office/drawing/2014/main" id="{75F3E69F-FA0A-4628-8AF0-00A159D02D31}"/>
              </a:ext>
            </a:extLst>
          </p:cNvPr>
          <p:cNvSpPr>
            <a:spLocks noGrp="1"/>
          </p:cNvSpPr>
          <p:nvPr>
            <p:ph type="dt" sz="half" idx="10"/>
          </p:nvPr>
        </p:nvSpPr>
        <p:spPr/>
        <p:txBody>
          <a:bodyPr/>
          <a:lstStyle/>
          <a:p>
            <a:pPr>
              <a:defRPr/>
            </a:pPr>
            <a:fld id="{90A7C208-7F9F-414E-92D2-70FF19B53D35}" type="datetime1">
              <a:rPr lang="it-IT" smtClean="0"/>
              <a:t>09/11/2017</a:t>
            </a:fld>
            <a:endParaRPr lang="it-IT"/>
          </a:p>
        </p:txBody>
      </p:sp>
      <p:sp>
        <p:nvSpPr>
          <p:cNvPr id="3" name="Segnaposto piè di pagina 2">
            <a:extLst>
              <a:ext uri="{FF2B5EF4-FFF2-40B4-BE49-F238E27FC236}">
                <a16:creationId xmlns:a16="http://schemas.microsoft.com/office/drawing/2014/main" id="{65BDAEDB-83D8-40A3-BFD8-7936D4470669}"/>
              </a:ext>
            </a:extLst>
          </p:cNvPr>
          <p:cNvSpPr>
            <a:spLocks noGrp="1"/>
          </p:cNvSpPr>
          <p:nvPr>
            <p:ph type="ftr" sz="quarter" idx="11"/>
          </p:nvPr>
        </p:nvSpPr>
        <p:spPr/>
        <p:txBody>
          <a:bodyPr/>
          <a:lstStyle/>
          <a:p>
            <a:pPr>
              <a:defRPr/>
            </a:pPr>
            <a:r>
              <a:rPr lang="it-IT"/>
              <a:t>Aurelia Orlandoni</a:t>
            </a:r>
          </a:p>
        </p:txBody>
      </p:sp>
    </p:spTree>
    <p:extLst>
      <p:ext uri="{BB962C8B-B14F-4D97-AF65-F5344CB8AC3E}">
        <p14:creationId xmlns:p14="http://schemas.microsoft.com/office/powerpoint/2010/main" val="11790114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4E881F-A45D-44BC-875A-96FEFE87CBBA}"/>
              </a:ext>
            </a:extLst>
          </p:cNvPr>
          <p:cNvSpPr>
            <a:spLocks noGrp="1"/>
          </p:cNvSpPr>
          <p:nvPr>
            <p:ph type="title"/>
          </p:nvPr>
        </p:nvSpPr>
        <p:spPr/>
        <p:txBody>
          <a:bodyPr/>
          <a:lstStyle/>
          <a:p>
            <a:r>
              <a:rPr lang="it-IT" dirty="0">
                <a:solidFill>
                  <a:srgbClr val="0070C0"/>
                </a:solidFill>
              </a:rPr>
              <a:t>I DATI DI CLASSE</a:t>
            </a:r>
          </a:p>
        </p:txBody>
      </p:sp>
      <p:sp>
        <p:nvSpPr>
          <p:cNvPr id="3" name="Segnaposto contenuto 2">
            <a:extLst>
              <a:ext uri="{FF2B5EF4-FFF2-40B4-BE49-F238E27FC236}">
                <a16:creationId xmlns:a16="http://schemas.microsoft.com/office/drawing/2014/main" id="{2E61A336-1BE9-44DD-A750-C132AC4136D8}"/>
              </a:ext>
            </a:extLst>
          </p:cNvPr>
          <p:cNvSpPr>
            <a:spLocks noGrp="1"/>
          </p:cNvSpPr>
          <p:nvPr>
            <p:ph idx="1"/>
          </p:nvPr>
        </p:nvSpPr>
        <p:spPr/>
        <p:txBody>
          <a:bodyPr>
            <a:normAutofit/>
          </a:bodyPr>
          <a:lstStyle/>
          <a:p>
            <a:pPr>
              <a:buFont typeface="Arial" panose="020B0604020202020204" pitchFamily="34" charset="0"/>
              <a:buChar char="•"/>
            </a:pPr>
            <a:r>
              <a:rPr lang="it-IT" sz="2800" dirty="0">
                <a:solidFill>
                  <a:srgbClr val="7030A0"/>
                </a:solidFill>
              </a:rPr>
              <a:t>L’elettrocardiogramma </a:t>
            </a:r>
          </a:p>
          <a:p>
            <a:pPr>
              <a:buFont typeface="Arial" panose="020B0604020202020204" pitchFamily="34" charset="0"/>
              <a:buChar char="•"/>
            </a:pPr>
            <a:endParaRPr lang="it-IT" sz="2800" dirty="0">
              <a:solidFill>
                <a:srgbClr val="7030A0"/>
              </a:solidFill>
            </a:endParaRPr>
          </a:p>
          <a:p>
            <a:pPr>
              <a:buFont typeface="Arial" panose="020B0604020202020204" pitchFamily="34" charset="0"/>
              <a:buChar char="•"/>
            </a:pPr>
            <a:r>
              <a:rPr lang="it-IT" sz="2800" dirty="0">
                <a:solidFill>
                  <a:srgbClr val="7030A0"/>
                </a:solidFill>
              </a:rPr>
              <a:t>L’analisi dei </a:t>
            </a:r>
            <a:r>
              <a:rPr lang="it-IT" sz="2800" dirty="0" err="1">
                <a:solidFill>
                  <a:srgbClr val="7030A0"/>
                </a:solidFill>
              </a:rPr>
              <a:t>distrattori</a:t>
            </a:r>
            <a:r>
              <a:rPr lang="it-IT" sz="2800" dirty="0">
                <a:solidFill>
                  <a:srgbClr val="7030A0"/>
                </a:solidFill>
              </a:rPr>
              <a:t> </a:t>
            </a:r>
          </a:p>
        </p:txBody>
      </p:sp>
      <p:sp>
        <p:nvSpPr>
          <p:cNvPr id="4" name="Segnaposto data 3">
            <a:extLst>
              <a:ext uri="{FF2B5EF4-FFF2-40B4-BE49-F238E27FC236}">
                <a16:creationId xmlns:a16="http://schemas.microsoft.com/office/drawing/2014/main" id="{1B3FFF3C-84FE-4C88-A049-CDB91E98F215}"/>
              </a:ext>
            </a:extLst>
          </p:cNvPr>
          <p:cNvSpPr>
            <a:spLocks noGrp="1"/>
          </p:cNvSpPr>
          <p:nvPr>
            <p:ph type="dt" sz="half" idx="10"/>
          </p:nvPr>
        </p:nvSpPr>
        <p:spPr/>
        <p:txBody>
          <a:bodyPr/>
          <a:lstStyle/>
          <a:p>
            <a:pPr>
              <a:defRPr/>
            </a:pPr>
            <a:fld id="{541F7BF0-4EC5-4260-BEE2-288C793600FE}" type="datetime1">
              <a:rPr lang="it-IT" smtClean="0"/>
              <a:t>09/11/2017</a:t>
            </a:fld>
            <a:endParaRPr lang="it-IT"/>
          </a:p>
        </p:txBody>
      </p:sp>
      <p:sp>
        <p:nvSpPr>
          <p:cNvPr id="5" name="Segnaposto piè di pagina 4">
            <a:extLst>
              <a:ext uri="{FF2B5EF4-FFF2-40B4-BE49-F238E27FC236}">
                <a16:creationId xmlns:a16="http://schemas.microsoft.com/office/drawing/2014/main" id="{A54DD4B2-5B3D-46E4-A0BA-225899D8C7D7}"/>
              </a:ext>
            </a:extLst>
          </p:cNvPr>
          <p:cNvSpPr>
            <a:spLocks noGrp="1"/>
          </p:cNvSpPr>
          <p:nvPr>
            <p:ph type="ftr" sz="quarter" idx="11"/>
          </p:nvPr>
        </p:nvSpPr>
        <p:spPr/>
        <p:txBody>
          <a:bodyPr/>
          <a:lstStyle/>
          <a:p>
            <a:pPr>
              <a:defRPr/>
            </a:pPr>
            <a:r>
              <a:rPr lang="it-IT"/>
              <a:t>Aurelia Orlandoni</a:t>
            </a:r>
          </a:p>
        </p:txBody>
      </p:sp>
      <p:sp>
        <p:nvSpPr>
          <p:cNvPr id="6" name="Segnaposto numero diapositiva 5">
            <a:extLst>
              <a:ext uri="{FF2B5EF4-FFF2-40B4-BE49-F238E27FC236}">
                <a16:creationId xmlns:a16="http://schemas.microsoft.com/office/drawing/2014/main" id="{734B08F9-48E0-44F2-8986-BAC059E32EBC}"/>
              </a:ext>
            </a:extLst>
          </p:cNvPr>
          <p:cNvSpPr>
            <a:spLocks noGrp="1"/>
          </p:cNvSpPr>
          <p:nvPr>
            <p:ph type="sldNum" sz="quarter" idx="12"/>
          </p:nvPr>
        </p:nvSpPr>
        <p:spPr/>
        <p:txBody>
          <a:bodyPr/>
          <a:lstStyle/>
          <a:p>
            <a:pPr>
              <a:defRPr/>
            </a:pPr>
            <a:fld id="{72E06A69-4745-41B6-BCEC-723F03C547AB}" type="slidenum">
              <a:rPr lang="it-IT" smtClean="0"/>
              <a:pPr>
                <a:defRPr/>
              </a:pPr>
              <a:t>73</a:t>
            </a:fld>
            <a:endParaRPr lang="it-IT"/>
          </a:p>
        </p:txBody>
      </p:sp>
    </p:spTree>
    <p:extLst>
      <p:ext uri="{BB962C8B-B14F-4D97-AF65-F5344CB8AC3E}">
        <p14:creationId xmlns:p14="http://schemas.microsoft.com/office/powerpoint/2010/main" val="21847383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1BBB50-37C9-4D54-83CC-123CBB4AC54A}"/>
              </a:ext>
            </a:extLst>
          </p:cNvPr>
          <p:cNvSpPr>
            <a:spLocks noGrp="1"/>
          </p:cNvSpPr>
          <p:nvPr>
            <p:ph type="title"/>
          </p:nvPr>
        </p:nvSpPr>
        <p:spPr/>
        <p:txBody>
          <a:bodyPr/>
          <a:lstStyle/>
          <a:p>
            <a:pPr algn="ctr"/>
            <a:r>
              <a:rPr lang="it-IT" dirty="0">
                <a:solidFill>
                  <a:srgbClr val="0070C0"/>
                </a:solidFill>
              </a:rPr>
              <a:t>L’elettrocardiogramma</a:t>
            </a:r>
          </a:p>
        </p:txBody>
      </p:sp>
      <p:sp>
        <p:nvSpPr>
          <p:cNvPr id="4" name="Segnaposto data 3">
            <a:extLst>
              <a:ext uri="{FF2B5EF4-FFF2-40B4-BE49-F238E27FC236}">
                <a16:creationId xmlns:a16="http://schemas.microsoft.com/office/drawing/2014/main" id="{787400F4-E6AB-4490-B228-3D8EB084D45D}"/>
              </a:ext>
            </a:extLst>
          </p:cNvPr>
          <p:cNvSpPr>
            <a:spLocks noGrp="1"/>
          </p:cNvSpPr>
          <p:nvPr>
            <p:ph type="dt" sz="half" idx="10"/>
          </p:nvPr>
        </p:nvSpPr>
        <p:spPr/>
        <p:txBody>
          <a:bodyPr/>
          <a:lstStyle/>
          <a:p>
            <a:pPr>
              <a:defRPr/>
            </a:pPr>
            <a:fld id="{541F7BF0-4EC5-4260-BEE2-288C793600FE}" type="datetime1">
              <a:rPr lang="it-IT" smtClean="0"/>
              <a:t>09/11/2017</a:t>
            </a:fld>
            <a:endParaRPr lang="it-IT"/>
          </a:p>
        </p:txBody>
      </p:sp>
      <p:sp>
        <p:nvSpPr>
          <p:cNvPr id="5" name="Segnaposto piè di pagina 4">
            <a:extLst>
              <a:ext uri="{FF2B5EF4-FFF2-40B4-BE49-F238E27FC236}">
                <a16:creationId xmlns:a16="http://schemas.microsoft.com/office/drawing/2014/main" id="{35261BFD-376A-4217-AD2F-359AE0A59767}"/>
              </a:ext>
            </a:extLst>
          </p:cNvPr>
          <p:cNvSpPr>
            <a:spLocks noGrp="1"/>
          </p:cNvSpPr>
          <p:nvPr>
            <p:ph type="ftr" sz="quarter" idx="11"/>
          </p:nvPr>
        </p:nvSpPr>
        <p:spPr/>
        <p:txBody>
          <a:bodyPr/>
          <a:lstStyle/>
          <a:p>
            <a:pPr>
              <a:defRPr/>
            </a:pPr>
            <a:r>
              <a:rPr lang="it-IT"/>
              <a:t>Aurelia Orlandoni</a:t>
            </a:r>
          </a:p>
        </p:txBody>
      </p:sp>
      <p:sp>
        <p:nvSpPr>
          <p:cNvPr id="6" name="Segnaposto numero diapositiva 5">
            <a:extLst>
              <a:ext uri="{FF2B5EF4-FFF2-40B4-BE49-F238E27FC236}">
                <a16:creationId xmlns:a16="http://schemas.microsoft.com/office/drawing/2014/main" id="{62D35878-5597-4985-89A5-4B6832019CC7}"/>
              </a:ext>
            </a:extLst>
          </p:cNvPr>
          <p:cNvSpPr>
            <a:spLocks noGrp="1"/>
          </p:cNvSpPr>
          <p:nvPr>
            <p:ph type="sldNum" sz="quarter" idx="12"/>
          </p:nvPr>
        </p:nvSpPr>
        <p:spPr/>
        <p:txBody>
          <a:bodyPr/>
          <a:lstStyle/>
          <a:p>
            <a:pPr>
              <a:defRPr/>
            </a:pPr>
            <a:fld id="{72E06A69-4745-41B6-BCEC-723F03C547AB}" type="slidenum">
              <a:rPr lang="it-IT" smtClean="0"/>
              <a:pPr>
                <a:defRPr/>
              </a:pPr>
              <a:t>74</a:t>
            </a:fld>
            <a:endParaRPr lang="it-IT"/>
          </a:p>
        </p:txBody>
      </p:sp>
      <p:pic>
        <p:nvPicPr>
          <p:cNvPr id="7" name="Immagine 6">
            <a:extLst>
              <a:ext uri="{FF2B5EF4-FFF2-40B4-BE49-F238E27FC236}">
                <a16:creationId xmlns:a16="http://schemas.microsoft.com/office/drawing/2014/main" id="{6EF5A369-12BE-4A87-87B1-CE173E0835DE}"/>
              </a:ext>
            </a:extLst>
          </p:cNvPr>
          <p:cNvPicPr>
            <a:picLocks noChangeAspect="1"/>
          </p:cNvPicPr>
          <p:nvPr/>
        </p:nvPicPr>
        <p:blipFill>
          <a:blip r:embed="rId2"/>
          <a:stretch>
            <a:fillRect/>
          </a:stretch>
        </p:blipFill>
        <p:spPr>
          <a:xfrm>
            <a:off x="0" y="1014888"/>
            <a:ext cx="9144000" cy="4828224"/>
          </a:xfrm>
          <a:prstGeom prst="rect">
            <a:avLst/>
          </a:prstGeom>
        </p:spPr>
      </p:pic>
    </p:spTree>
    <p:extLst>
      <p:ext uri="{BB962C8B-B14F-4D97-AF65-F5344CB8AC3E}">
        <p14:creationId xmlns:p14="http://schemas.microsoft.com/office/powerpoint/2010/main" val="28295499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egnaposto contenuto 7" descr="Immagine che contiene screenshot&#10;&#10;Descrizione generata con affidabilità molto elevata">
            <a:extLst>
              <a:ext uri="{FF2B5EF4-FFF2-40B4-BE49-F238E27FC236}">
                <a16:creationId xmlns:a16="http://schemas.microsoft.com/office/drawing/2014/main" id="{2F9092AD-BB89-4CF2-94BD-38A3C797B2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2322" y="1052736"/>
            <a:ext cx="8491635" cy="4521638"/>
          </a:xfrm>
        </p:spPr>
      </p:pic>
      <p:sp>
        <p:nvSpPr>
          <p:cNvPr id="4" name="Segnaposto data 3">
            <a:extLst>
              <a:ext uri="{FF2B5EF4-FFF2-40B4-BE49-F238E27FC236}">
                <a16:creationId xmlns:a16="http://schemas.microsoft.com/office/drawing/2014/main" id="{C4038B17-EB80-463F-810E-297956B6E5A8}"/>
              </a:ext>
            </a:extLst>
          </p:cNvPr>
          <p:cNvSpPr>
            <a:spLocks noGrp="1"/>
          </p:cNvSpPr>
          <p:nvPr>
            <p:ph type="dt" sz="half" idx="10"/>
          </p:nvPr>
        </p:nvSpPr>
        <p:spPr/>
        <p:txBody>
          <a:bodyPr/>
          <a:lstStyle/>
          <a:p>
            <a:pPr>
              <a:defRPr/>
            </a:pPr>
            <a:fld id="{541F7BF0-4EC5-4260-BEE2-288C793600FE}" type="datetime1">
              <a:rPr lang="it-IT" smtClean="0"/>
              <a:t>09/11/2017</a:t>
            </a:fld>
            <a:endParaRPr lang="it-IT"/>
          </a:p>
        </p:txBody>
      </p:sp>
      <p:sp>
        <p:nvSpPr>
          <p:cNvPr id="5" name="Segnaposto piè di pagina 4">
            <a:extLst>
              <a:ext uri="{FF2B5EF4-FFF2-40B4-BE49-F238E27FC236}">
                <a16:creationId xmlns:a16="http://schemas.microsoft.com/office/drawing/2014/main" id="{4FC28EC7-28C5-477A-9AF9-9AE9F2E43AD1}"/>
              </a:ext>
            </a:extLst>
          </p:cNvPr>
          <p:cNvSpPr>
            <a:spLocks noGrp="1"/>
          </p:cNvSpPr>
          <p:nvPr>
            <p:ph type="ftr" sz="quarter" idx="11"/>
          </p:nvPr>
        </p:nvSpPr>
        <p:spPr/>
        <p:txBody>
          <a:bodyPr/>
          <a:lstStyle/>
          <a:p>
            <a:pPr>
              <a:defRPr/>
            </a:pPr>
            <a:r>
              <a:rPr lang="it-IT"/>
              <a:t>Aurelia Orlandoni</a:t>
            </a:r>
          </a:p>
        </p:txBody>
      </p:sp>
      <p:sp>
        <p:nvSpPr>
          <p:cNvPr id="6" name="Segnaposto numero diapositiva 5">
            <a:extLst>
              <a:ext uri="{FF2B5EF4-FFF2-40B4-BE49-F238E27FC236}">
                <a16:creationId xmlns:a16="http://schemas.microsoft.com/office/drawing/2014/main" id="{32657B08-A204-4006-8CC4-7864819E5C97}"/>
              </a:ext>
            </a:extLst>
          </p:cNvPr>
          <p:cNvSpPr>
            <a:spLocks noGrp="1"/>
          </p:cNvSpPr>
          <p:nvPr>
            <p:ph type="sldNum" sz="quarter" idx="12"/>
          </p:nvPr>
        </p:nvSpPr>
        <p:spPr/>
        <p:txBody>
          <a:bodyPr/>
          <a:lstStyle/>
          <a:p>
            <a:pPr>
              <a:defRPr/>
            </a:pPr>
            <a:fld id="{72E06A69-4745-41B6-BCEC-723F03C547AB}" type="slidenum">
              <a:rPr lang="it-IT" smtClean="0"/>
              <a:pPr>
                <a:defRPr/>
              </a:pPr>
              <a:t>75</a:t>
            </a:fld>
            <a:endParaRPr lang="it-IT"/>
          </a:p>
        </p:txBody>
      </p:sp>
      <p:sp>
        <p:nvSpPr>
          <p:cNvPr id="9" name="Ovale 8">
            <a:extLst>
              <a:ext uri="{FF2B5EF4-FFF2-40B4-BE49-F238E27FC236}">
                <a16:creationId xmlns:a16="http://schemas.microsoft.com/office/drawing/2014/main" id="{0A70C128-D6EE-4C0F-8D2B-443B4798199A}"/>
              </a:ext>
            </a:extLst>
          </p:cNvPr>
          <p:cNvSpPr/>
          <p:nvPr/>
        </p:nvSpPr>
        <p:spPr>
          <a:xfrm>
            <a:off x="3635896" y="3169539"/>
            <a:ext cx="190390" cy="28803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a:extLst>
              <a:ext uri="{FF2B5EF4-FFF2-40B4-BE49-F238E27FC236}">
                <a16:creationId xmlns:a16="http://schemas.microsoft.com/office/drawing/2014/main" id="{3A1384AE-8633-4C94-98D5-59C090D4963D}"/>
              </a:ext>
            </a:extLst>
          </p:cNvPr>
          <p:cNvSpPr/>
          <p:nvPr/>
        </p:nvSpPr>
        <p:spPr>
          <a:xfrm>
            <a:off x="1619672" y="4272718"/>
            <a:ext cx="190390" cy="28803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563972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E731E480-04D3-4A86-AFC3-42F931E44A87}"/>
              </a:ext>
            </a:extLst>
          </p:cNvPr>
          <p:cNvSpPr>
            <a:spLocks noGrp="1"/>
          </p:cNvSpPr>
          <p:nvPr>
            <p:ph type="dt" sz="half" idx="10"/>
          </p:nvPr>
        </p:nvSpPr>
        <p:spPr/>
        <p:txBody>
          <a:bodyPr/>
          <a:lstStyle/>
          <a:p>
            <a:pPr>
              <a:defRPr/>
            </a:pPr>
            <a:fld id="{541F7BF0-4EC5-4260-BEE2-288C793600FE}" type="datetime1">
              <a:rPr lang="it-IT" smtClean="0"/>
              <a:t>09/11/2017</a:t>
            </a:fld>
            <a:endParaRPr lang="it-IT"/>
          </a:p>
        </p:txBody>
      </p:sp>
      <p:sp>
        <p:nvSpPr>
          <p:cNvPr id="5" name="Segnaposto piè di pagina 4">
            <a:extLst>
              <a:ext uri="{FF2B5EF4-FFF2-40B4-BE49-F238E27FC236}">
                <a16:creationId xmlns:a16="http://schemas.microsoft.com/office/drawing/2014/main" id="{D2F8333A-F1C0-46E5-84C0-3873BF00689D}"/>
              </a:ext>
            </a:extLst>
          </p:cNvPr>
          <p:cNvSpPr>
            <a:spLocks noGrp="1"/>
          </p:cNvSpPr>
          <p:nvPr>
            <p:ph type="ftr" sz="quarter" idx="11"/>
          </p:nvPr>
        </p:nvSpPr>
        <p:spPr/>
        <p:txBody>
          <a:bodyPr/>
          <a:lstStyle/>
          <a:p>
            <a:pPr>
              <a:defRPr/>
            </a:pPr>
            <a:r>
              <a:rPr lang="it-IT"/>
              <a:t>Aurelia Orlandoni</a:t>
            </a:r>
          </a:p>
        </p:txBody>
      </p:sp>
      <p:sp>
        <p:nvSpPr>
          <p:cNvPr id="6" name="Segnaposto numero diapositiva 5">
            <a:extLst>
              <a:ext uri="{FF2B5EF4-FFF2-40B4-BE49-F238E27FC236}">
                <a16:creationId xmlns:a16="http://schemas.microsoft.com/office/drawing/2014/main" id="{1452A8C6-002E-4249-B5A1-3597DCB666EA}"/>
              </a:ext>
            </a:extLst>
          </p:cNvPr>
          <p:cNvSpPr>
            <a:spLocks noGrp="1"/>
          </p:cNvSpPr>
          <p:nvPr>
            <p:ph type="sldNum" sz="quarter" idx="12"/>
          </p:nvPr>
        </p:nvSpPr>
        <p:spPr/>
        <p:txBody>
          <a:bodyPr/>
          <a:lstStyle/>
          <a:p>
            <a:pPr>
              <a:defRPr/>
            </a:pPr>
            <a:fld id="{72E06A69-4745-41B6-BCEC-723F03C547AB}" type="slidenum">
              <a:rPr lang="it-IT" smtClean="0"/>
              <a:pPr>
                <a:defRPr/>
              </a:pPr>
              <a:t>76</a:t>
            </a:fld>
            <a:endParaRPr lang="it-IT"/>
          </a:p>
        </p:txBody>
      </p:sp>
      <p:pic>
        <p:nvPicPr>
          <p:cNvPr id="8" name="Immagine 7" descr="Immagine che contiene screenshot&#10;&#10;Descrizione generata con affidabilità molto elevata">
            <a:extLst>
              <a:ext uri="{FF2B5EF4-FFF2-40B4-BE49-F238E27FC236}">
                <a16:creationId xmlns:a16="http://schemas.microsoft.com/office/drawing/2014/main" id="{039F9302-6C5F-499B-8B2F-5285E514DC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63" y="1052736"/>
            <a:ext cx="8943975" cy="4762500"/>
          </a:xfrm>
          <a:prstGeom prst="rect">
            <a:avLst/>
          </a:prstGeom>
        </p:spPr>
      </p:pic>
      <p:sp>
        <p:nvSpPr>
          <p:cNvPr id="9" name="Ovale 8">
            <a:extLst>
              <a:ext uri="{FF2B5EF4-FFF2-40B4-BE49-F238E27FC236}">
                <a16:creationId xmlns:a16="http://schemas.microsoft.com/office/drawing/2014/main" id="{70D802E4-1871-4657-89AF-3D4A7F3A0CE5}"/>
              </a:ext>
            </a:extLst>
          </p:cNvPr>
          <p:cNvSpPr/>
          <p:nvPr/>
        </p:nvSpPr>
        <p:spPr>
          <a:xfrm>
            <a:off x="3327124" y="3456244"/>
            <a:ext cx="190390" cy="28803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a:extLst>
              <a:ext uri="{FF2B5EF4-FFF2-40B4-BE49-F238E27FC236}">
                <a16:creationId xmlns:a16="http://schemas.microsoft.com/office/drawing/2014/main" id="{D14C0CF5-73AB-4898-89AF-5E9700D93C27}"/>
              </a:ext>
            </a:extLst>
          </p:cNvPr>
          <p:cNvSpPr/>
          <p:nvPr/>
        </p:nvSpPr>
        <p:spPr>
          <a:xfrm>
            <a:off x="1218666" y="4676718"/>
            <a:ext cx="190390" cy="28803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917444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98CC7B5B-BF62-47D5-9EA9-7D01FBCB8A5D}"/>
              </a:ext>
            </a:extLst>
          </p:cNvPr>
          <p:cNvSpPr>
            <a:spLocks noGrp="1"/>
          </p:cNvSpPr>
          <p:nvPr>
            <p:ph type="dt" sz="half" idx="10"/>
          </p:nvPr>
        </p:nvSpPr>
        <p:spPr/>
        <p:txBody>
          <a:bodyPr/>
          <a:lstStyle/>
          <a:p>
            <a:pPr>
              <a:defRPr/>
            </a:pPr>
            <a:fld id="{541F7BF0-4EC5-4260-BEE2-288C793600FE}" type="datetime1">
              <a:rPr lang="it-IT" smtClean="0"/>
              <a:t>09/11/2017</a:t>
            </a:fld>
            <a:endParaRPr lang="it-IT"/>
          </a:p>
        </p:txBody>
      </p:sp>
      <p:sp>
        <p:nvSpPr>
          <p:cNvPr id="5" name="Segnaposto piè di pagina 4">
            <a:extLst>
              <a:ext uri="{FF2B5EF4-FFF2-40B4-BE49-F238E27FC236}">
                <a16:creationId xmlns:a16="http://schemas.microsoft.com/office/drawing/2014/main" id="{B173E5B0-2B7D-4BF7-A83F-1700BB3009CD}"/>
              </a:ext>
            </a:extLst>
          </p:cNvPr>
          <p:cNvSpPr>
            <a:spLocks noGrp="1"/>
          </p:cNvSpPr>
          <p:nvPr>
            <p:ph type="ftr" sz="quarter" idx="11"/>
          </p:nvPr>
        </p:nvSpPr>
        <p:spPr/>
        <p:txBody>
          <a:bodyPr/>
          <a:lstStyle/>
          <a:p>
            <a:pPr>
              <a:defRPr/>
            </a:pPr>
            <a:r>
              <a:rPr lang="it-IT"/>
              <a:t>Aurelia Orlandoni</a:t>
            </a:r>
          </a:p>
        </p:txBody>
      </p:sp>
      <p:sp>
        <p:nvSpPr>
          <p:cNvPr id="6" name="Segnaposto numero diapositiva 5">
            <a:extLst>
              <a:ext uri="{FF2B5EF4-FFF2-40B4-BE49-F238E27FC236}">
                <a16:creationId xmlns:a16="http://schemas.microsoft.com/office/drawing/2014/main" id="{642046C6-92F1-4A28-9B5E-50F98F37B4CE}"/>
              </a:ext>
            </a:extLst>
          </p:cNvPr>
          <p:cNvSpPr>
            <a:spLocks noGrp="1"/>
          </p:cNvSpPr>
          <p:nvPr>
            <p:ph type="sldNum" sz="quarter" idx="12"/>
          </p:nvPr>
        </p:nvSpPr>
        <p:spPr/>
        <p:txBody>
          <a:bodyPr/>
          <a:lstStyle/>
          <a:p>
            <a:pPr>
              <a:defRPr/>
            </a:pPr>
            <a:fld id="{72E06A69-4745-41B6-BCEC-723F03C547AB}" type="slidenum">
              <a:rPr lang="it-IT" smtClean="0"/>
              <a:pPr>
                <a:defRPr/>
              </a:pPr>
              <a:t>77</a:t>
            </a:fld>
            <a:endParaRPr lang="it-IT"/>
          </a:p>
        </p:txBody>
      </p:sp>
      <p:pic>
        <p:nvPicPr>
          <p:cNvPr id="8" name="Immagine 7" descr="Immagine che contiene screenshot&#10;&#10;Descrizione generata con affidabilità molto elevata">
            <a:extLst>
              <a:ext uri="{FF2B5EF4-FFF2-40B4-BE49-F238E27FC236}">
                <a16:creationId xmlns:a16="http://schemas.microsoft.com/office/drawing/2014/main" id="{C63620C9-5A14-4724-B66C-3EDA7F7DB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12" y="1047750"/>
            <a:ext cx="8943975" cy="4762500"/>
          </a:xfrm>
          <a:prstGeom prst="rect">
            <a:avLst/>
          </a:prstGeom>
        </p:spPr>
      </p:pic>
      <p:sp>
        <p:nvSpPr>
          <p:cNvPr id="9" name="Ovale 8">
            <a:extLst>
              <a:ext uri="{FF2B5EF4-FFF2-40B4-BE49-F238E27FC236}">
                <a16:creationId xmlns:a16="http://schemas.microsoft.com/office/drawing/2014/main" id="{BEB4F63F-B856-4ADA-810D-164C82293573}"/>
              </a:ext>
            </a:extLst>
          </p:cNvPr>
          <p:cNvSpPr/>
          <p:nvPr/>
        </p:nvSpPr>
        <p:spPr>
          <a:xfrm>
            <a:off x="3517514" y="3284984"/>
            <a:ext cx="190390" cy="28803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a:extLst>
              <a:ext uri="{FF2B5EF4-FFF2-40B4-BE49-F238E27FC236}">
                <a16:creationId xmlns:a16="http://schemas.microsoft.com/office/drawing/2014/main" id="{44D015C2-47B5-44B9-B9E6-5407410066F5}"/>
              </a:ext>
            </a:extLst>
          </p:cNvPr>
          <p:cNvSpPr/>
          <p:nvPr/>
        </p:nvSpPr>
        <p:spPr>
          <a:xfrm>
            <a:off x="4360346" y="4725144"/>
            <a:ext cx="190390" cy="28803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1738392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egnaposto contenuto 7" descr="Immagine che contiene screenshot&#10;&#10;Descrizione generata con affidabilità molto elevata">
            <a:extLst>
              <a:ext uri="{FF2B5EF4-FFF2-40B4-BE49-F238E27FC236}">
                <a16:creationId xmlns:a16="http://schemas.microsoft.com/office/drawing/2014/main" id="{656B68E2-35E6-4777-87D0-7E01FC17F4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0463" y="1100138"/>
            <a:ext cx="7664305" cy="4081100"/>
          </a:xfrm>
        </p:spPr>
      </p:pic>
      <p:sp>
        <p:nvSpPr>
          <p:cNvPr id="4" name="Segnaposto data 3">
            <a:extLst>
              <a:ext uri="{FF2B5EF4-FFF2-40B4-BE49-F238E27FC236}">
                <a16:creationId xmlns:a16="http://schemas.microsoft.com/office/drawing/2014/main" id="{695AA286-3CC9-482B-8B91-ABD8E213EAFC}"/>
              </a:ext>
            </a:extLst>
          </p:cNvPr>
          <p:cNvSpPr>
            <a:spLocks noGrp="1"/>
          </p:cNvSpPr>
          <p:nvPr>
            <p:ph type="dt" sz="half" idx="10"/>
          </p:nvPr>
        </p:nvSpPr>
        <p:spPr/>
        <p:txBody>
          <a:bodyPr/>
          <a:lstStyle/>
          <a:p>
            <a:pPr>
              <a:defRPr/>
            </a:pPr>
            <a:fld id="{541F7BF0-4EC5-4260-BEE2-288C793600FE}" type="datetime1">
              <a:rPr lang="it-IT" smtClean="0"/>
              <a:t>09/11/2017</a:t>
            </a:fld>
            <a:endParaRPr lang="it-IT"/>
          </a:p>
        </p:txBody>
      </p:sp>
      <p:sp>
        <p:nvSpPr>
          <p:cNvPr id="5" name="Segnaposto piè di pagina 4">
            <a:extLst>
              <a:ext uri="{FF2B5EF4-FFF2-40B4-BE49-F238E27FC236}">
                <a16:creationId xmlns:a16="http://schemas.microsoft.com/office/drawing/2014/main" id="{8DAE4333-4156-4D24-B575-089CFBFDC690}"/>
              </a:ext>
            </a:extLst>
          </p:cNvPr>
          <p:cNvSpPr>
            <a:spLocks noGrp="1"/>
          </p:cNvSpPr>
          <p:nvPr>
            <p:ph type="ftr" sz="quarter" idx="11"/>
          </p:nvPr>
        </p:nvSpPr>
        <p:spPr/>
        <p:txBody>
          <a:bodyPr/>
          <a:lstStyle/>
          <a:p>
            <a:pPr>
              <a:defRPr/>
            </a:pPr>
            <a:r>
              <a:rPr lang="it-IT"/>
              <a:t>Aurelia Orlandoni</a:t>
            </a:r>
          </a:p>
        </p:txBody>
      </p:sp>
      <p:sp>
        <p:nvSpPr>
          <p:cNvPr id="6" name="Segnaposto numero diapositiva 5">
            <a:extLst>
              <a:ext uri="{FF2B5EF4-FFF2-40B4-BE49-F238E27FC236}">
                <a16:creationId xmlns:a16="http://schemas.microsoft.com/office/drawing/2014/main" id="{8FAADCF1-FA07-4FA9-8833-1307AD9E18E1}"/>
              </a:ext>
            </a:extLst>
          </p:cNvPr>
          <p:cNvSpPr>
            <a:spLocks noGrp="1"/>
          </p:cNvSpPr>
          <p:nvPr>
            <p:ph type="sldNum" sz="quarter" idx="12"/>
          </p:nvPr>
        </p:nvSpPr>
        <p:spPr/>
        <p:txBody>
          <a:bodyPr/>
          <a:lstStyle/>
          <a:p>
            <a:pPr>
              <a:defRPr/>
            </a:pPr>
            <a:fld id="{72E06A69-4745-41B6-BCEC-723F03C547AB}" type="slidenum">
              <a:rPr lang="it-IT" smtClean="0"/>
              <a:pPr>
                <a:defRPr/>
              </a:pPr>
              <a:t>78</a:t>
            </a:fld>
            <a:endParaRPr lang="it-IT"/>
          </a:p>
        </p:txBody>
      </p:sp>
      <p:sp>
        <p:nvSpPr>
          <p:cNvPr id="9" name="Ovale 8">
            <a:extLst>
              <a:ext uri="{FF2B5EF4-FFF2-40B4-BE49-F238E27FC236}">
                <a16:creationId xmlns:a16="http://schemas.microsoft.com/office/drawing/2014/main" id="{198320E5-53A7-4ACF-8DEC-3E52AB542C1D}"/>
              </a:ext>
            </a:extLst>
          </p:cNvPr>
          <p:cNvSpPr/>
          <p:nvPr/>
        </p:nvSpPr>
        <p:spPr>
          <a:xfrm>
            <a:off x="3327124" y="3140688"/>
            <a:ext cx="190390" cy="28803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a:extLst>
              <a:ext uri="{FF2B5EF4-FFF2-40B4-BE49-F238E27FC236}">
                <a16:creationId xmlns:a16="http://schemas.microsoft.com/office/drawing/2014/main" id="{8E91A25C-9E7A-4A4D-A1F9-0FC9740A0DBF}"/>
              </a:ext>
            </a:extLst>
          </p:cNvPr>
          <p:cNvSpPr/>
          <p:nvPr/>
        </p:nvSpPr>
        <p:spPr>
          <a:xfrm>
            <a:off x="5689324" y="4077072"/>
            <a:ext cx="190390" cy="28803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18145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25E640D2-F4A0-4889-A55F-FAA44D26E793}"/>
              </a:ext>
            </a:extLst>
          </p:cNvPr>
          <p:cNvSpPr>
            <a:spLocks noGrp="1"/>
          </p:cNvSpPr>
          <p:nvPr>
            <p:ph type="dt" sz="half" idx="10"/>
          </p:nvPr>
        </p:nvSpPr>
        <p:spPr/>
        <p:txBody>
          <a:bodyPr/>
          <a:lstStyle/>
          <a:p>
            <a:pPr>
              <a:defRPr/>
            </a:pPr>
            <a:fld id="{541F7BF0-4EC5-4260-BEE2-288C793600FE}" type="datetime1">
              <a:rPr lang="it-IT" smtClean="0"/>
              <a:t>09/11/2017</a:t>
            </a:fld>
            <a:endParaRPr lang="it-IT"/>
          </a:p>
        </p:txBody>
      </p:sp>
      <p:sp>
        <p:nvSpPr>
          <p:cNvPr id="5" name="Segnaposto piè di pagina 4">
            <a:extLst>
              <a:ext uri="{FF2B5EF4-FFF2-40B4-BE49-F238E27FC236}">
                <a16:creationId xmlns:a16="http://schemas.microsoft.com/office/drawing/2014/main" id="{5E230587-AA3C-4F51-831F-B76D9B043B2D}"/>
              </a:ext>
            </a:extLst>
          </p:cNvPr>
          <p:cNvSpPr>
            <a:spLocks noGrp="1"/>
          </p:cNvSpPr>
          <p:nvPr>
            <p:ph type="ftr" sz="quarter" idx="11"/>
          </p:nvPr>
        </p:nvSpPr>
        <p:spPr/>
        <p:txBody>
          <a:bodyPr/>
          <a:lstStyle/>
          <a:p>
            <a:pPr>
              <a:defRPr/>
            </a:pPr>
            <a:r>
              <a:rPr lang="it-IT"/>
              <a:t>Aurelia Orlandoni</a:t>
            </a:r>
          </a:p>
        </p:txBody>
      </p:sp>
      <p:sp>
        <p:nvSpPr>
          <p:cNvPr id="6" name="Segnaposto numero diapositiva 5">
            <a:extLst>
              <a:ext uri="{FF2B5EF4-FFF2-40B4-BE49-F238E27FC236}">
                <a16:creationId xmlns:a16="http://schemas.microsoft.com/office/drawing/2014/main" id="{5424F0D3-7A6B-4122-B5D3-6771D5CE17C4}"/>
              </a:ext>
            </a:extLst>
          </p:cNvPr>
          <p:cNvSpPr>
            <a:spLocks noGrp="1"/>
          </p:cNvSpPr>
          <p:nvPr>
            <p:ph type="sldNum" sz="quarter" idx="12"/>
          </p:nvPr>
        </p:nvSpPr>
        <p:spPr/>
        <p:txBody>
          <a:bodyPr/>
          <a:lstStyle/>
          <a:p>
            <a:pPr>
              <a:defRPr/>
            </a:pPr>
            <a:fld id="{72E06A69-4745-41B6-BCEC-723F03C547AB}" type="slidenum">
              <a:rPr lang="it-IT" smtClean="0"/>
              <a:pPr>
                <a:defRPr/>
              </a:pPr>
              <a:t>79</a:t>
            </a:fld>
            <a:endParaRPr lang="it-IT"/>
          </a:p>
        </p:txBody>
      </p:sp>
      <p:pic>
        <p:nvPicPr>
          <p:cNvPr id="8" name="Immagine 7" descr="Immagine che contiene mappa&#10;&#10;Descrizione generata con affidabilità elevata">
            <a:extLst>
              <a:ext uri="{FF2B5EF4-FFF2-40B4-BE49-F238E27FC236}">
                <a16:creationId xmlns:a16="http://schemas.microsoft.com/office/drawing/2014/main" id="{7D13010A-69FC-4F30-A102-F5E94896DE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12" y="1047750"/>
            <a:ext cx="8943975" cy="4762500"/>
          </a:xfrm>
          <a:prstGeom prst="rect">
            <a:avLst/>
          </a:prstGeom>
        </p:spPr>
      </p:pic>
      <p:sp>
        <p:nvSpPr>
          <p:cNvPr id="9" name="Ovale 8">
            <a:extLst>
              <a:ext uri="{FF2B5EF4-FFF2-40B4-BE49-F238E27FC236}">
                <a16:creationId xmlns:a16="http://schemas.microsoft.com/office/drawing/2014/main" id="{BE8D4E3F-B53D-481A-8724-5ED86B5D48C2}"/>
              </a:ext>
            </a:extLst>
          </p:cNvPr>
          <p:cNvSpPr/>
          <p:nvPr/>
        </p:nvSpPr>
        <p:spPr>
          <a:xfrm>
            <a:off x="3517514" y="2996952"/>
            <a:ext cx="190390" cy="28803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a:extLst>
              <a:ext uri="{FF2B5EF4-FFF2-40B4-BE49-F238E27FC236}">
                <a16:creationId xmlns:a16="http://schemas.microsoft.com/office/drawing/2014/main" id="{81D2BF00-94A9-4049-92DC-67CEB119B509}"/>
              </a:ext>
            </a:extLst>
          </p:cNvPr>
          <p:cNvSpPr/>
          <p:nvPr/>
        </p:nvSpPr>
        <p:spPr>
          <a:xfrm>
            <a:off x="3059832" y="4149080"/>
            <a:ext cx="190390" cy="28803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34479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a:xfrm>
            <a:off x="457200" y="116632"/>
            <a:ext cx="8229600" cy="633412"/>
          </a:xfrm>
        </p:spPr>
        <p:txBody>
          <a:bodyPr/>
          <a:lstStyle/>
          <a:p>
            <a:pPr eaLnBrk="1" hangingPunct="1"/>
            <a:r>
              <a:rPr lang="it-IT" sz="2800" b="1" dirty="0">
                <a:solidFill>
                  <a:srgbClr val="0679A3"/>
                </a:solidFill>
                <a:latin typeface="Calibri" charset="0"/>
              </a:rPr>
              <a:t>Restituzione dei risultati delle prove INVALSI</a:t>
            </a:r>
          </a:p>
        </p:txBody>
      </p:sp>
      <p:sp>
        <p:nvSpPr>
          <p:cNvPr id="4" name="Rettangolo 3"/>
          <p:cNvSpPr/>
          <p:nvPr/>
        </p:nvSpPr>
        <p:spPr>
          <a:xfrm>
            <a:off x="395536" y="836712"/>
            <a:ext cx="8569325" cy="3477875"/>
          </a:xfrm>
          <a:prstGeom prst="rect">
            <a:avLst/>
          </a:prstGeom>
        </p:spPr>
        <p:txBody>
          <a:bodyPr>
            <a:spAutoFit/>
          </a:bodyPr>
          <a:lstStyle/>
          <a:p>
            <a:pPr>
              <a:defRPr/>
            </a:pPr>
            <a:r>
              <a:rPr lang="it-IT" dirty="0"/>
              <a:t> </a:t>
            </a:r>
            <a:r>
              <a:rPr lang="it-IT" sz="2000" dirty="0"/>
              <a:t>I dati generali riportati nelle  tabelle 1A (Italiano) e 1B (Matematica) sono restituiti secondo due modalità di confronto diverse.</a:t>
            </a:r>
          </a:p>
          <a:p>
            <a:pPr>
              <a:defRPr/>
            </a:pPr>
            <a:r>
              <a:rPr lang="it-IT" sz="2000" dirty="0"/>
              <a:t>In una con sottotitolo «Istituzione scolastica nel suo complesso» i dati di confronto  della regione, della </a:t>
            </a:r>
            <a:r>
              <a:rPr lang="it-IT" sz="2000" dirty="0" err="1"/>
              <a:t>macroarea</a:t>
            </a:r>
            <a:r>
              <a:rPr lang="it-IT" sz="2000" dirty="0"/>
              <a:t> e dell’Italia fanno riferimento a quelli generali che possono </a:t>
            </a:r>
            <a:r>
              <a:rPr lang="it-IT" sz="2000" dirty="0" err="1"/>
              <a:t>riultare</a:t>
            </a:r>
            <a:r>
              <a:rPr lang="it-IT" sz="2000" dirty="0"/>
              <a:t> «mortificanti» per alcune tipologie di scuola come i professionali.</a:t>
            </a:r>
          </a:p>
          <a:p>
            <a:pPr>
              <a:defRPr/>
            </a:pPr>
            <a:endParaRPr lang="it-IT" sz="2000" dirty="0"/>
          </a:p>
          <a:p>
            <a:pPr>
              <a:defRPr/>
            </a:pPr>
            <a:r>
              <a:rPr lang="it-IT" sz="2000" dirty="0"/>
              <a:t>Nell’altra con sottotitolo «Licei» i dati di confronto  della regione, della </a:t>
            </a:r>
            <a:r>
              <a:rPr lang="it-IT" sz="2000" dirty="0" err="1"/>
              <a:t>macroarea</a:t>
            </a:r>
            <a:r>
              <a:rPr lang="it-IT" sz="2000" dirty="0"/>
              <a:t> e dell’Italia fanno riferimento a quelli della stessa tipologia di Istituto (Licei nel nostro caso).</a:t>
            </a:r>
          </a:p>
          <a:p>
            <a:pPr>
              <a:defRPr/>
            </a:pPr>
            <a:r>
              <a:rPr lang="it-IT" sz="2000" b="1" dirty="0">
                <a:solidFill>
                  <a:srgbClr val="5DCB91"/>
                </a:solidFill>
              </a:rPr>
              <a:t>………………………….</a:t>
            </a:r>
          </a:p>
        </p:txBody>
      </p:sp>
      <p:sp>
        <p:nvSpPr>
          <p:cNvPr id="5" name="Segnaposto numero diapositiva 4"/>
          <p:cNvSpPr>
            <a:spLocks noGrp="1"/>
          </p:cNvSpPr>
          <p:nvPr>
            <p:ph type="sldNum" sz="quarter" idx="12"/>
          </p:nvPr>
        </p:nvSpPr>
        <p:spPr/>
        <p:txBody>
          <a:bodyPr/>
          <a:lstStyle/>
          <a:p>
            <a:pPr>
              <a:defRPr/>
            </a:pPr>
            <a:fld id="{72E06A69-4745-41B6-BCEC-723F03C547AB}" type="slidenum">
              <a:rPr lang="it-IT" smtClean="0"/>
              <a:pPr>
                <a:defRPr/>
              </a:pPr>
              <a:t>8</a:t>
            </a:fld>
            <a:endParaRPr lang="it-IT"/>
          </a:p>
        </p:txBody>
      </p:sp>
      <p:sp>
        <p:nvSpPr>
          <p:cNvPr id="2" name="Segnaposto data 1">
            <a:extLst>
              <a:ext uri="{FF2B5EF4-FFF2-40B4-BE49-F238E27FC236}">
                <a16:creationId xmlns:a16="http://schemas.microsoft.com/office/drawing/2014/main" id="{A5E43683-F039-48DA-B188-E9E95781D101}"/>
              </a:ext>
            </a:extLst>
          </p:cNvPr>
          <p:cNvSpPr>
            <a:spLocks noGrp="1"/>
          </p:cNvSpPr>
          <p:nvPr>
            <p:ph type="dt" sz="half" idx="10"/>
          </p:nvPr>
        </p:nvSpPr>
        <p:spPr/>
        <p:txBody>
          <a:bodyPr/>
          <a:lstStyle/>
          <a:p>
            <a:pPr>
              <a:defRPr/>
            </a:pPr>
            <a:fld id="{0E1E7033-3230-419A-9117-4E5E8AB6DCF8}" type="datetime1">
              <a:rPr lang="it-IT" smtClean="0"/>
              <a:t>09/11/2017</a:t>
            </a:fld>
            <a:endParaRPr lang="it-IT"/>
          </a:p>
        </p:txBody>
      </p:sp>
      <p:sp>
        <p:nvSpPr>
          <p:cNvPr id="3" name="Segnaposto piè di pagina 2">
            <a:extLst>
              <a:ext uri="{FF2B5EF4-FFF2-40B4-BE49-F238E27FC236}">
                <a16:creationId xmlns:a16="http://schemas.microsoft.com/office/drawing/2014/main" id="{9FB22973-B4EC-4EB7-91CB-229016E1981A}"/>
              </a:ext>
            </a:extLst>
          </p:cNvPr>
          <p:cNvSpPr>
            <a:spLocks noGrp="1"/>
          </p:cNvSpPr>
          <p:nvPr>
            <p:ph type="ftr" sz="quarter" idx="11"/>
          </p:nvPr>
        </p:nvSpPr>
        <p:spPr/>
        <p:txBody>
          <a:bodyPr/>
          <a:lstStyle/>
          <a:p>
            <a:pPr>
              <a:defRPr/>
            </a:pPr>
            <a:r>
              <a:rPr lang="it-IT"/>
              <a:t>Aurelia Orlandoni</a:t>
            </a:r>
          </a:p>
        </p:txBody>
      </p:sp>
    </p:spTree>
    <p:extLst>
      <p:ext uri="{BB962C8B-B14F-4D97-AF65-F5344CB8AC3E}">
        <p14:creationId xmlns:p14="http://schemas.microsoft.com/office/powerpoint/2010/main" val="7012376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1360D9D5-B847-4862-AD51-831B26BA303E}"/>
              </a:ext>
            </a:extLst>
          </p:cNvPr>
          <p:cNvSpPr>
            <a:spLocks noGrp="1"/>
          </p:cNvSpPr>
          <p:nvPr>
            <p:ph type="dt" sz="half" idx="10"/>
          </p:nvPr>
        </p:nvSpPr>
        <p:spPr/>
        <p:txBody>
          <a:bodyPr/>
          <a:lstStyle/>
          <a:p>
            <a:pPr>
              <a:defRPr/>
            </a:pPr>
            <a:fld id="{541F7BF0-4EC5-4260-BEE2-288C793600FE}" type="datetime1">
              <a:rPr lang="it-IT" smtClean="0"/>
              <a:t>09/11/2017</a:t>
            </a:fld>
            <a:endParaRPr lang="it-IT"/>
          </a:p>
        </p:txBody>
      </p:sp>
      <p:sp>
        <p:nvSpPr>
          <p:cNvPr id="5" name="Segnaposto piè di pagina 4">
            <a:extLst>
              <a:ext uri="{FF2B5EF4-FFF2-40B4-BE49-F238E27FC236}">
                <a16:creationId xmlns:a16="http://schemas.microsoft.com/office/drawing/2014/main" id="{3E4F86BF-11AB-4E31-9B30-E1029DAB2081}"/>
              </a:ext>
            </a:extLst>
          </p:cNvPr>
          <p:cNvSpPr>
            <a:spLocks noGrp="1"/>
          </p:cNvSpPr>
          <p:nvPr>
            <p:ph type="ftr" sz="quarter" idx="11"/>
          </p:nvPr>
        </p:nvSpPr>
        <p:spPr/>
        <p:txBody>
          <a:bodyPr/>
          <a:lstStyle/>
          <a:p>
            <a:pPr>
              <a:defRPr/>
            </a:pPr>
            <a:r>
              <a:rPr lang="it-IT"/>
              <a:t>Aurelia Orlandoni</a:t>
            </a:r>
          </a:p>
        </p:txBody>
      </p:sp>
      <p:sp>
        <p:nvSpPr>
          <p:cNvPr id="6" name="Segnaposto numero diapositiva 5">
            <a:extLst>
              <a:ext uri="{FF2B5EF4-FFF2-40B4-BE49-F238E27FC236}">
                <a16:creationId xmlns:a16="http://schemas.microsoft.com/office/drawing/2014/main" id="{7807602F-8336-45E6-896C-947CAA8B2392}"/>
              </a:ext>
            </a:extLst>
          </p:cNvPr>
          <p:cNvSpPr>
            <a:spLocks noGrp="1"/>
          </p:cNvSpPr>
          <p:nvPr>
            <p:ph type="sldNum" sz="quarter" idx="12"/>
          </p:nvPr>
        </p:nvSpPr>
        <p:spPr/>
        <p:txBody>
          <a:bodyPr/>
          <a:lstStyle/>
          <a:p>
            <a:pPr>
              <a:defRPr/>
            </a:pPr>
            <a:fld id="{72E06A69-4745-41B6-BCEC-723F03C547AB}" type="slidenum">
              <a:rPr lang="it-IT" smtClean="0"/>
              <a:pPr>
                <a:defRPr/>
              </a:pPr>
              <a:t>80</a:t>
            </a:fld>
            <a:endParaRPr lang="it-IT"/>
          </a:p>
        </p:txBody>
      </p:sp>
      <p:pic>
        <p:nvPicPr>
          <p:cNvPr id="8" name="Immagine 7" descr="Immagine che contiene mappa&#10;&#10;Descrizione generata con affidabilità molto elevata">
            <a:extLst>
              <a:ext uri="{FF2B5EF4-FFF2-40B4-BE49-F238E27FC236}">
                <a16:creationId xmlns:a16="http://schemas.microsoft.com/office/drawing/2014/main" id="{46E1FC87-7C1F-45E5-8FC1-6263A5132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87" y="1052736"/>
            <a:ext cx="8943975" cy="4762500"/>
          </a:xfrm>
          <a:prstGeom prst="rect">
            <a:avLst/>
          </a:prstGeom>
        </p:spPr>
      </p:pic>
      <p:sp>
        <p:nvSpPr>
          <p:cNvPr id="9" name="Ovale 8">
            <a:extLst>
              <a:ext uri="{FF2B5EF4-FFF2-40B4-BE49-F238E27FC236}">
                <a16:creationId xmlns:a16="http://schemas.microsoft.com/office/drawing/2014/main" id="{D9279F6B-80D7-4FF5-9627-A0825F6437C0}"/>
              </a:ext>
            </a:extLst>
          </p:cNvPr>
          <p:cNvSpPr/>
          <p:nvPr/>
        </p:nvSpPr>
        <p:spPr>
          <a:xfrm>
            <a:off x="3517514" y="4005064"/>
            <a:ext cx="177626" cy="28803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a:extLst>
              <a:ext uri="{FF2B5EF4-FFF2-40B4-BE49-F238E27FC236}">
                <a16:creationId xmlns:a16="http://schemas.microsoft.com/office/drawing/2014/main" id="{592A82B0-17FD-498A-A022-786CB3913BBE}"/>
              </a:ext>
            </a:extLst>
          </p:cNvPr>
          <p:cNvSpPr/>
          <p:nvPr/>
        </p:nvSpPr>
        <p:spPr>
          <a:xfrm>
            <a:off x="6372200" y="4725144"/>
            <a:ext cx="190390" cy="28803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807757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EF977453-CCBA-4B5E-801F-47B97DC00806}"/>
              </a:ext>
            </a:extLst>
          </p:cNvPr>
          <p:cNvSpPr>
            <a:spLocks noGrp="1"/>
          </p:cNvSpPr>
          <p:nvPr>
            <p:ph type="dt" sz="half" idx="10"/>
          </p:nvPr>
        </p:nvSpPr>
        <p:spPr/>
        <p:txBody>
          <a:bodyPr/>
          <a:lstStyle/>
          <a:p>
            <a:pPr>
              <a:defRPr/>
            </a:pPr>
            <a:fld id="{541F7BF0-4EC5-4260-BEE2-288C793600FE}" type="datetime1">
              <a:rPr lang="it-IT" smtClean="0"/>
              <a:t>09/11/2017</a:t>
            </a:fld>
            <a:endParaRPr lang="it-IT"/>
          </a:p>
        </p:txBody>
      </p:sp>
      <p:sp>
        <p:nvSpPr>
          <p:cNvPr id="5" name="Segnaposto piè di pagina 4">
            <a:extLst>
              <a:ext uri="{FF2B5EF4-FFF2-40B4-BE49-F238E27FC236}">
                <a16:creationId xmlns:a16="http://schemas.microsoft.com/office/drawing/2014/main" id="{D0E191CC-0761-4E49-AA43-67559C0B0AF8}"/>
              </a:ext>
            </a:extLst>
          </p:cNvPr>
          <p:cNvSpPr>
            <a:spLocks noGrp="1"/>
          </p:cNvSpPr>
          <p:nvPr>
            <p:ph type="ftr" sz="quarter" idx="11"/>
          </p:nvPr>
        </p:nvSpPr>
        <p:spPr/>
        <p:txBody>
          <a:bodyPr/>
          <a:lstStyle/>
          <a:p>
            <a:pPr>
              <a:defRPr/>
            </a:pPr>
            <a:r>
              <a:rPr lang="it-IT"/>
              <a:t>Aurelia Orlandoni</a:t>
            </a:r>
          </a:p>
        </p:txBody>
      </p:sp>
      <p:sp>
        <p:nvSpPr>
          <p:cNvPr id="6" name="Segnaposto numero diapositiva 5">
            <a:extLst>
              <a:ext uri="{FF2B5EF4-FFF2-40B4-BE49-F238E27FC236}">
                <a16:creationId xmlns:a16="http://schemas.microsoft.com/office/drawing/2014/main" id="{13EFAFB0-170D-4919-94B3-66C79A892AB9}"/>
              </a:ext>
            </a:extLst>
          </p:cNvPr>
          <p:cNvSpPr>
            <a:spLocks noGrp="1"/>
          </p:cNvSpPr>
          <p:nvPr>
            <p:ph type="sldNum" sz="quarter" idx="12"/>
          </p:nvPr>
        </p:nvSpPr>
        <p:spPr/>
        <p:txBody>
          <a:bodyPr/>
          <a:lstStyle/>
          <a:p>
            <a:pPr>
              <a:defRPr/>
            </a:pPr>
            <a:fld id="{72E06A69-4745-41B6-BCEC-723F03C547AB}" type="slidenum">
              <a:rPr lang="it-IT" smtClean="0"/>
              <a:pPr>
                <a:defRPr/>
              </a:pPr>
              <a:t>81</a:t>
            </a:fld>
            <a:endParaRPr lang="it-IT"/>
          </a:p>
        </p:txBody>
      </p:sp>
      <p:pic>
        <p:nvPicPr>
          <p:cNvPr id="8" name="Immagine 7" descr="Immagine che contiene screenshot, mappa&#10;&#10;Descrizione generata con affidabilità elevata">
            <a:extLst>
              <a:ext uri="{FF2B5EF4-FFF2-40B4-BE49-F238E27FC236}">
                <a16:creationId xmlns:a16="http://schemas.microsoft.com/office/drawing/2014/main" id="{40D9023E-795B-4C91-AA9A-CA0E6AB4E6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2736"/>
            <a:ext cx="8943975" cy="4762500"/>
          </a:xfrm>
          <a:prstGeom prst="rect">
            <a:avLst/>
          </a:prstGeom>
        </p:spPr>
      </p:pic>
      <p:sp>
        <p:nvSpPr>
          <p:cNvPr id="9" name="Ovale 8">
            <a:extLst>
              <a:ext uri="{FF2B5EF4-FFF2-40B4-BE49-F238E27FC236}">
                <a16:creationId xmlns:a16="http://schemas.microsoft.com/office/drawing/2014/main" id="{9F1C1622-CD87-46E2-B071-00FF22D91378}"/>
              </a:ext>
            </a:extLst>
          </p:cNvPr>
          <p:cNvSpPr/>
          <p:nvPr/>
        </p:nvSpPr>
        <p:spPr>
          <a:xfrm>
            <a:off x="3422319" y="3573016"/>
            <a:ext cx="190390" cy="28803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a:extLst>
              <a:ext uri="{FF2B5EF4-FFF2-40B4-BE49-F238E27FC236}">
                <a16:creationId xmlns:a16="http://schemas.microsoft.com/office/drawing/2014/main" id="{7831DCB5-133F-4ADD-A58A-D64644DEE5A8}"/>
              </a:ext>
            </a:extLst>
          </p:cNvPr>
          <p:cNvSpPr/>
          <p:nvPr/>
        </p:nvSpPr>
        <p:spPr>
          <a:xfrm>
            <a:off x="6012160" y="4149080"/>
            <a:ext cx="166051" cy="29871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154482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9059DF5B-5B33-4A1F-BF4A-341F37EB1D9F}"/>
              </a:ext>
            </a:extLst>
          </p:cNvPr>
          <p:cNvSpPr>
            <a:spLocks noGrp="1"/>
          </p:cNvSpPr>
          <p:nvPr>
            <p:ph type="dt" sz="half" idx="10"/>
          </p:nvPr>
        </p:nvSpPr>
        <p:spPr/>
        <p:txBody>
          <a:bodyPr/>
          <a:lstStyle/>
          <a:p>
            <a:pPr>
              <a:defRPr/>
            </a:pPr>
            <a:fld id="{541F7BF0-4EC5-4260-BEE2-288C793600FE}" type="datetime1">
              <a:rPr lang="it-IT" smtClean="0"/>
              <a:t>09/11/2017</a:t>
            </a:fld>
            <a:endParaRPr lang="it-IT"/>
          </a:p>
        </p:txBody>
      </p:sp>
      <p:sp>
        <p:nvSpPr>
          <p:cNvPr id="5" name="Segnaposto piè di pagina 4">
            <a:extLst>
              <a:ext uri="{FF2B5EF4-FFF2-40B4-BE49-F238E27FC236}">
                <a16:creationId xmlns:a16="http://schemas.microsoft.com/office/drawing/2014/main" id="{F12329AB-CBB6-4158-A4C7-C11743B96307}"/>
              </a:ext>
            </a:extLst>
          </p:cNvPr>
          <p:cNvSpPr>
            <a:spLocks noGrp="1"/>
          </p:cNvSpPr>
          <p:nvPr>
            <p:ph type="ftr" sz="quarter" idx="11"/>
          </p:nvPr>
        </p:nvSpPr>
        <p:spPr/>
        <p:txBody>
          <a:bodyPr/>
          <a:lstStyle/>
          <a:p>
            <a:pPr>
              <a:defRPr/>
            </a:pPr>
            <a:r>
              <a:rPr lang="it-IT"/>
              <a:t>Aurelia Orlandoni</a:t>
            </a:r>
          </a:p>
        </p:txBody>
      </p:sp>
      <p:sp>
        <p:nvSpPr>
          <p:cNvPr id="6" name="Segnaposto numero diapositiva 5">
            <a:extLst>
              <a:ext uri="{FF2B5EF4-FFF2-40B4-BE49-F238E27FC236}">
                <a16:creationId xmlns:a16="http://schemas.microsoft.com/office/drawing/2014/main" id="{9F671675-1085-4248-A9C0-3556555CCAC6}"/>
              </a:ext>
            </a:extLst>
          </p:cNvPr>
          <p:cNvSpPr>
            <a:spLocks noGrp="1"/>
          </p:cNvSpPr>
          <p:nvPr>
            <p:ph type="sldNum" sz="quarter" idx="12"/>
          </p:nvPr>
        </p:nvSpPr>
        <p:spPr/>
        <p:txBody>
          <a:bodyPr/>
          <a:lstStyle/>
          <a:p>
            <a:pPr>
              <a:defRPr/>
            </a:pPr>
            <a:fld id="{72E06A69-4745-41B6-BCEC-723F03C547AB}" type="slidenum">
              <a:rPr lang="it-IT" smtClean="0"/>
              <a:pPr>
                <a:defRPr/>
              </a:pPr>
              <a:t>82</a:t>
            </a:fld>
            <a:endParaRPr lang="it-IT"/>
          </a:p>
        </p:txBody>
      </p:sp>
      <p:pic>
        <p:nvPicPr>
          <p:cNvPr id="8" name="Immagine 7" descr="Immagine che contiene screenshot&#10;&#10;Descrizione generata con affidabilità molto elevata">
            <a:extLst>
              <a:ext uri="{FF2B5EF4-FFF2-40B4-BE49-F238E27FC236}">
                <a16:creationId xmlns:a16="http://schemas.microsoft.com/office/drawing/2014/main" id="{4764BF79-B39D-4BEF-9652-A6C0B9AA47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12" y="1047750"/>
            <a:ext cx="8943975" cy="4762500"/>
          </a:xfrm>
          <a:prstGeom prst="rect">
            <a:avLst/>
          </a:prstGeom>
        </p:spPr>
      </p:pic>
      <p:sp>
        <p:nvSpPr>
          <p:cNvPr id="9" name="Ovale 8">
            <a:extLst>
              <a:ext uri="{FF2B5EF4-FFF2-40B4-BE49-F238E27FC236}">
                <a16:creationId xmlns:a16="http://schemas.microsoft.com/office/drawing/2014/main" id="{AB938536-E37F-4C26-A6B8-3E1C5418A5FD}"/>
              </a:ext>
            </a:extLst>
          </p:cNvPr>
          <p:cNvSpPr/>
          <p:nvPr/>
        </p:nvSpPr>
        <p:spPr>
          <a:xfrm>
            <a:off x="3517514" y="3356992"/>
            <a:ext cx="154476" cy="26399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a:extLst>
              <a:ext uri="{FF2B5EF4-FFF2-40B4-BE49-F238E27FC236}">
                <a16:creationId xmlns:a16="http://schemas.microsoft.com/office/drawing/2014/main" id="{2736D079-D0CC-4531-A084-A647CD6E793F}"/>
              </a:ext>
            </a:extLst>
          </p:cNvPr>
          <p:cNvSpPr/>
          <p:nvPr/>
        </p:nvSpPr>
        <p:spPr>
          <a:xfrm>
            <a:off x="5436096" y="4509120"/>
            <a:ext cx="190390" cy="28803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627861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2FAD4209-B9A4-43B3-B319-AC2CD4EA2245}"/>
              </a:ext>
            </a:extLst>
          </p:cNvPr>
          <p:cNvSpPr>
            <a:spLocks noGrp="1"/>
          </p:cNvSpPr>
          <p:nvPr>
            <p:ph type="dt" sz="half" idx="10"/>
          </p:nvPr>
        </p:nvSpPr>
        <p:spPr/>
        <p:txBody>
          <a:bodyPr/>
          <a:lstStyle/>
          <a:p>
            <a:pPr>
              <a:defRPr/>
            </a:pPr>
            <a:fld id="{541F7BF0-4EC5-4260-BEE2-288C793600FE}" type="datetime1">
              <a:rPr lang="it-IT" smtClean="0"/>
              <a:t>09/11/2017</a:t>
            </a:fld>
            <a:endParaRPr lang="it-IT"/>
          </a:p>
        </p:txBody>
      </p:sp>
      <p:sp>
        <p:nvSpPr>
          <p:cNvPr id="5" name="Segnaposto piè di pagina 4">
            <a:extLst>
              <a:ext uri="{FF2B5EF4-FFF2-40B4-BE49-F238E27FC236}">
                <a16:creationId xmlns:a16="http://schemas.microsoft.com/office/drawing/2014/main" id="{217BCED3-F52D-4611-8401-E88892C065F5}"/>
              </a:ext>
            </a:extLst>
          </p:cNvPr>
          <p:cNvSpPr>
            <a:spLocks noGrp="1"/>
          </p:cNvSpPr>
          <p:nvPr>
            <p:ph type="ftr" sz="quarter" idx="11"/>
          </p:nvPr>
        </p:nvSpPr>
        <p:spPr/>
        <p:txBody>
          <a:bodyPr/>
          <a:lstStyle/>
          <a:p>
            <a:pPr>
              <a:defRPr/>
            </a:pPr>
            <a:r>
              <a:rPr lang="it-IT"/>
              <a:t>Aurelia Orlandoni</a:t>
            </a:r>
          </a:p>
        </p:txBody>
      </p:sp>
      <p:sp>
        <p:nvSpPr>
          <p:cNvPr id="6" name="Segnaposto numero diapositiva 5">
            <a:extLst>
              <a:ext uri="{FF2B5EF4-FFF2-40B4-BE49-F238E27FC236}">
                <a16:creationId xmlns:a16="http://schemas.microsoft.com/office/drawing/2014/main" id="{64BA084A-3498-4607-86FD-734DAD1A85C4}"/>
              </a:ext>
            </a:extLst>
          </p:cNvPr>
          <p:cNvSpPr>
            <a:spLocks noGrp="1"/>
          </p:cNvSpPr>
          <p:nvPr>
            <p:ph type="sldNum" sz="quarter" idx="12"/>
          </p:nvPr>
        </p:nvSpPr>
        <p:spPr/>
        <p:txBody>
          <a:bodyPr/>
          <a:lstStyle/>
          <a:p>
            <a:pPr>
              <a:defRPr/>
            </a:pPr>
            <a:fld id="{72E06A69-4745-41B6-BCEC-723F03C547AB}" type="slidenum">
              <a:rPr lang="it-IT" smtClean="0"/>
              <a:pPr>
                <a:defRPr/>
              </a:pPr>
              <a:t>83</a:t>
            </a:fld>
            <a:endParaRPr lang="it-IT"/>
          </a:p>
        </p:txBody>
      </p:sp>
      <p:pic>
        <p:nvPicPr>
          <p:cNvPr id="8" name="Immagine 7" descr="Immagine che contiene mappa, testo&#10;&#10;Descrizione generata con affidabilità elevata">
            <a:extLst>
              <a:ext uri="{FF2B5EF4-FFF2-40B4-BE49-F238E27FC236}">
                <a16:creationId xmlns:a16="http://schemas.microsoft.com/office/drawing/2014/main" id="{3849C53D-8E58-450E-A00A-90EB127641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12" y="1047750"/>
            <a:ext cx="8943975" cy="4762500"/>
          </a:xfrm>
          <a:prstGeom prst="rect">
            <a:avLst/>
          </a:prstGeom>
        </p:spPr>
      </p:pic>
      <p:sp>
        <p:nvSpPr>
          <p:cNvPr id="9" name="Ovale 8">
            <a:extLst>
              <a:ext uri="{FF2B5EF4-FFF2-40B4-BE49-F238E27FC236}">
                <a16:creationId xmlns:a16="http://schemas.microsoft.com/office/drawing/2014/main" id="{9EEF2E5A-D190-41DF-86D4-25AD3919ACA5}"/>
              </a:ext>
            </a:extLst>
          </p:cNvPr>
          <p:cNvSpPr/>
          <p:nvPr/>
        </p:nvSpPr>
        <p:spPr>
          <a:xfrm>
            <a:off x="3517514" y="3068960"/>
            <a:ext cx="190390" cy="21602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a:extLst>
              <a:ext uri="{FF2B5EF4-FFF2-40B4-BE49-F238E27FC236}">
                <a16:creationId xmlns:a16="http://schemas.microsoft.com/office/drawing/2014/main" id="{0EB82492-7749-4028-80A3-054D017BDF52}"/>
              </a:ext>
            </a:extLst>
          </p:cNvPr>
          <p:cNvSpPr/>
          <p:nvPr/>
        </p:nvSpPr>
        <p:spPr>
          <a:xfrm>
            <a:off x="4139952" y="4581128"/>
            <a:ext cx="190390" cy="28803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934541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03B3E7-FAC1-4AB2-A8FB-831AF0BD69C1}"/>
              </a:ext>
            </a:extLst>
          </p:cNvPr>
          <p:cNvSpPr>
            <a:spLocks noGrp="1"/>
          </p:cNvSpPr>
          <p:nvPr>
            <p:ph type="title"/>
          </p:nvPr>
        </p:nvSpPr>
        <p:spPr/>
        <p:txBody>
          <a:bodyPr/>
          <a:lstStyle/>
          <a:p>
            <a:pPr algn="ctr"/>
            <a:r>
              <a:rPr lang="it-IT" dirty="0">
                <a:solidFill>
                  <a:srgbClr val="0070C0"/>
                </a:solidFill>
              </a:rPr>
              <a:t>Ma cosa chiedeva?</a:t>
            </a:r>
          </a:p>
        </p:txBody>
      </p:sp>
      <p:sp>
        <p:nvSpPr>
          <p:cNvPr id="4" name="Segnaposto data 3">
            <a:extLst>
              <a:ext uri="{FF2B5EF4-FFF2-40B4-BE49-F238E27FC236}">
                <a16:creationId xmlns:a16="http://schemas.microsoft.com/office/drawing/2014/main" id="{99DAAF7B-2D9E-42ED-A199-E8E233E128B2}"/>
              </a:ext>
            </a:extLst>
          </p:cNvPr>
          <p:cNvSpPr>
            <a:spLocks noGrp="1"/>
          </p:cNvSpPr>
          <p:nvPr>
            <p:ph type="dt" sz="half" idx="10"/>
          </p:nvPr>
        </p:nvSpPr>
        <p:spPr/>
        <p:txBody>
          <a:bodyPr/>
          <a:lstStyle/>
          <a:p>
            <a:pPr>
              <a:defRPr/>
            </a:pPr>
            <a:fld id="{541F7BF0-4EC5-4260-BEE2-288C793600FE}" type="datetime1">
              <a:rPr lang="it-IT" smtClean="0"/>
              <a:t>09/11/2017</a:t>
            </a:fld>
            <a:endParaRPr lang="it-IT"/>
          </a:p>
        </p:txBody>
      </p:sp>
      <p:sp>
        <p:nvSpPr>
          <p:cNvPr id="5" name="Segnaposto piè di pagina 4">
            <a:extLst>
              <a:ext uri="{FF2B5EF4-FFF2-40B4-BE49-F238E27FC236}">
                <a16:creationId xmlns:a16="http://schemas.microsoft.com/office/drawing/2014/main" id="{EFF97452-6064-4C98-893B-92BE065C6F79}"/>
              </a:ext>
            </a:extLst>
          </p:cNvPr>
          <p:cNvSpPr>
            <a:spLocks noGrp="1"/>
          </p:cNvSpPr>
          <p:nvPr>
            <p:ph type="ftr" sz="quarter" idx="11"/>
          </p:nvPr>
        </p:nvSpPr>
        <p:spPr/>
        <p:txBody>
          <a:bodyPr/>
          <a:lstStyle/>
          <a:p>
            <a:pPr>
              <a:defRPr/>
            </a:pPr>
            <a:r>
              <a:rPr lang="it-IT"/>
              <a:t>Aurelia Orlandoni</a:t>
            </a:r>
          </a:p>
        </p:txBody>
      </p:sp>
      <p:sp>
        <p:nvSpPr>
          <p:cNvPr id="6" name="Segnaposto numero diapositiva 5">
            <a:extLst>
              <a:ext uri="{FF2B5EF4-FFF2-40B4-BE49-F238E27FC236}">
                <a16:creationId xmlns:a16="http://schemas.microsoft.com/office/drawing/2014/main" id="{815CCC40-E6A4-4E2A-A459-6259772D5832}"/>
              </a:ext>
            </a:extLst>
          </p:cNvPr>
          <p:cNvSpPr>
            <a:spLocks noGrp="1"/>
          </p:cNvSpPr>
          <p:nvPr>
            <p:ph type="sldNum" sz="quarter" idx="12"/>
          </p:nvPr>
        </p:nvSpPr>
        <p:spPr/>
        <p:txBody>
          <a:bodyPr/>
          <a:lstStyle/>
          <a:p>
            <a:pPr>
              <a:defRPr/>
            </a:pPr>
            <a:fld id="{72E06A69-4745-41B6-BCEC-723F03C547AB}" type="slidenum">
              <a:rPr lang="it-IT" smtClean="0"/>
              <a:pPr>
                <a:defRPr/>
              </a:pPr>
              <a:t>84</a:t>
            </a:fld>
            <a:endParaRPr lang="it-IT"/>
          </a:p>
        </p:txBody>
      </p:sp>
      <p:pic>
        <p:nvPicPr>
          <p:cNvPr id="7" name="Immagine 6">
            <a:extLst>
              <a:ext uri="{FF2B5EF4-FFF2-40B4-BE49-F238E27FC236}">
                <a16:creationId xmlns:a16="http://schemas.microsoft.com/office/drawing/2014/main" id="{5635CAEF-F46E-4FF1-B826-6900325FBB97}"/>
              </a:ext>
            </a:extLst>
          </p:cNvPr>
          <p:cNvPicPr>
            <a:picLocks noChangeAspect="1"/>
          </p:cNvPicPr>
          <p:nvPr/>
        </p:nvPicPr>
        <p:blipFill>
          <a:blip r:embed="rId2"/>
          <a:stretch>
            <a:fillRect/>
          </a:stretch>
        </p:blipFill>
        <p:spPr>
          <a:xfrm>
            <a:off x="463251" y="831910"/>
            <a:ext cx="6108526" cy="4570715"/>
          </a:xfrm>
          <a:prstGeom prst="rect">
            <a:avLst/>
          </a:prstGeom>
        </p:spPr>
      </p:pic>
      <p:pic>
        <p:nvPicPr>
          <p:cNvPr id="8" name="Immagine 7">
            <a:extLst>
              <a:ext uri="{FF2B5EF4-FFF2-40B4-BE49-F238E27FC236}">
                <a16:creationId xmlns:a16="http://schemas.microsoft.com/office/drawing/2014/main" id="{6877ACDB-4C84-4AC6-98F7-CADCFDEF5A5D}"/>
              </a:ext>
            </a:extLst>
          </p:cNvPr>
          <p:cNvPicPr>
            <a:picLocks noChangeAspect="1"/>
          </p:cNvPicPr>
          <p:nvPr/>
        </p:nvPicPr>
        <p:blipFill>
          <a:blip r:embed="rId3"/>
          <a:stretch>
            <a:fillRect/>
          </a:stretch>
        </p:blipFill>
        <p:spPr>
          <a:xfrm>
            <a:off x="5062495" y="4201590"/>
            <a:ext cx="4095750" cy="2647950"/>
          </a:xfrm>
          <a:prstGeom prst="rect">
            <a:avLst/>
          </a:prstGeom>
        </p:spPr>
      </p:pic>
    </p:spTree>
    <p:extLst>
      <p:ext uri="{BB962C8B-B14F-4D97-AF65-F5344CB8AC3E}">
        <p14:creationId xmlns:p14="http://schemas.microsoft.com/office/powerpoint/2010/main" val="194756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92F2EFA0-EB11-433E-82EE-85DC957868BF}"/>
              </a:ext>
            </a:extLst>
          </p:cNvPr>
          <p:cNvSpPr>
            <a:spLocks noGrp="1"/>
          </p:cNvSpPr>
          <p:nvPr>
            <p:ph type="dt" sz="half" idx="10"/>
          </p:nvPr>
        </p:nvSpPr>
        <p:spPr/>
        <p:txBody>
          <a:bodyPr/>
          <a:lstStyle/>
          <a:p>
            <a:pPr>
              <a:defRPr/>
            </a:pPr>
            <a:fld id="{541F7BF0-4EC5-4260-BEE2-288C793600FE}" type="datetime1">
              <a:rPr lang="it-IT" smtClean="0"/>
              <a:t>09/11/2017</a:t>
            </a:fld>
            <a:endParaRPr lang="it-IT"/>
          </a:p>
        </p:txBody>
      </p:sp>
      <p:sp>
        <p:nvSpPr>
          <p:cNvPr id="5" name="Segnaposto piè di pagina 4">
            <a:extLst>
              <a:ext uri="{FF2B5EF4-FFF2-40B4-BE49-F238E27FC236}">
                <a16:creationId xmlns:a16="http://schemas.microsoft.com/office/drawing/2014/main" id="{B27C6CCC-F9AD-4234-B80C-71E55F02FDC0}"/>
              </a:ext>
            </a:extLst>
          </p:cNvPr>
          <p:cNvSpPr>
            <a:spLocks noGrp="1"/>
          </p:cNvSpPr>
          <p:nvPr>
            <p:ph type="ftr" sz="quarter" idx="11"/>
          </p:nvPr>
        </p:nvSpPr>
        <p:spPr/>
        <p:txBody>
          <a:bodyPr/>
          <a:lstStyle/>
          <a:p>
            <a:pPr>
              <a:defRPr/>
            </a:pPr>
            <a:r>
              <a:rPr lang="it-IT"/>
              <a:t>Aurelia Orlandoni</a:t>
            </a:r>
          </a:p>
        </p:txBody>
      </p:sp>
      <p:sp>
        <p:nvSpPr>
          <p:cNvPr id="6" name="Segnaposto numero diapositiva 5">
            <a:extLst>
              <a:ext uri="{FF2B5EF4-FFF2-40B4-BE49-F238E27FC236}">
                <a16:creationId xmlns:a16="http://schemas.microsoft.com/office/drawing/2014/main" id="{D1C5DCB5-3330-4EE4-B24E-B8DD08953CC7}"/>
              </a:ext>
            </a:extLst>
          </p:cNvPr>
          <p:cNvSpPr>
            <a:spLocks noGrp="1"/>
          </p:cNvSpPr>
          <p:nvPr>
            <p:ph type="sldNum" sz="quarter" idx="12"/>
          </p:nvPr>
        </p:nvSpPr>
        <p:spPr/>
        <p:txBody>
          <a:bodyPr/>
          <a:lstStyle/>
          <a:p>
            <a:pPr>
              <a:defRPr/>
            </a:pPr>
            <a:fld id="{72E06A69-4745-41B6-BCEC-723F03C547AB}" type="slidenum">
              <a:rPr lang="it-IT" smtClean="0"/>
              <a:pPr>
                <a:defRPr/>
              </a:pPr>
              <a:t>85</a:t>
            </a:fld>
            <a:endParaRPr lang="it-IT"/>
          </a:p>
        </p:txBody>
      </p:sp>
      <p:pic>
        <p:nvPicPr>
          <p:cNvPr id="7" name="Immagine 6">
            <a:extLst>
              <a:ext uri="{FF2B5EF4-FFF2-40B4-BE49-F238E27FC236}">
                <a16:creationId xmlns:a16="http://schemas.microsoft.com/office/drawing/2014/main" id="{E780F767-B066-4EEF-A540-149291E6E755}"/>
              </a:ext>
            </a:extLst>
          </p:cNvPr>
          <p:cNvPicPr>
            <a:picLocks noChangeAspect="1"/>
          </p:cNvPicPr>
          <p:nvPr/>
        </p:nvPicPr>
        <p:blipFill>
          <a:blip r:embed="rId2"/>
          <a:stretch>
            <a:fillRect/>
          </a:stretch>
        </p:blipFill>
        <p:spPr>
          <a:xfrm>
            <a:off x="2428875" y="361950"/>
            <a:ext cx="4286250" cy="6134100"/>
          </a:xfrm>
          <a:prstGeom prst="rect">
            <a:avLst/>
          </a:prstGeom>
        </p:spPr>
      </p:pic>
    </p:spTree>
    <p:extLst>
      <p:ext uri="{BB962C8B-B14F-4D97-AF65-F5344CB8AC3E}">
        <p14:creationId xmlns:p14="http://schemas.microsoft.com/office/powerpoint/2010/main" val="5178577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E52F17-38A8-4FA7-B85B-A41F022508E3}"/>
              </a:ext>
            </a:extLst>
          </p:cNvPr>
          <p:cNvSpPr>
            <a:spLocks noGrp="1"/>
          </p:cNvSpPr>
          <p:nvPr>
            <p:ph type="title"/>
          </p:nvPr>
        </p:nvSpPr>
        <p:spPr/>
        <p:txBody>
          <a:bodyPr/>
          <a:lstStyle/>
          <a:p>
            <a:r>
              <a:rPr lang="it-IT" dirty="0">
                <a:solidFill>
                  <a:srgbClr val="0070C0"/>
                </a:solidFill>
              </a:rPr>
              <a:t>ANALISI DEI DISTRATTORI</a:t>
            </a:r>
          </a:p>
        </p:txBody>
      </p:sp>
      <p:sp>
        <p:nvSpPr>
          <p:cNvPr id="3" name="Segnaposto contenuto 2">
            <a:extLst>
              <a:ext uri="{FF2B5EF4-FFF2-40B4-BE49-F238E27FC236}">
                <a16:creationId xmlns:a16="http://schemas.microsoft.com/office/drawing/2014/main" id="{15549589-2908-4508-A9E0-40D4D336D1CC}"/>
              </a:ext>
            </a:extLst>
          </p:cNvPr>
          <p:cNvSpPr>
            <a:spLocks noGrp="1"/>
          </p:cNvSpPr>
          <p:nvPr>
            <p:ph idx="1"/>
          </p:nvPr>
        </p:nvSpPr>
        <p:spPr>
          <a:xfrm>
            <a:off x="406204" y="3116045"/>
            <a:ext cx="8737796" cy="3579849"/>
          </a:xfrm>
        </p:spPr>
        <p:txBody>
          <a:bodyPr>
            <a:normAutofit/>
          </a:bodyPr>
          <a:lstStyle/>
          <a:p>
            <a:pPr marL="457200" indent="-457200">
              <a:buFont typeface="Arial" panose="020B0604020202020204" pitchFamily="34" charset="0"/>
              <a:buChar char="•"/>
            </a:pPr>
            <a:r>
              <a:rPr lang="it-IT" sz="2800" dirty="0">
                <a:solidFill>
                  <a:srgbClr val="0070C0"/>
                </a:solidFill>
              </a:rPr>
              <a:t>La mia classe si comporta come le altre della scuola? </a:t>
            </a:r>
          </a:p>
          <a:p>
            <a:pPr marL="457200" indent="-457200">
              <a:buFont typeface="Arial" panose="020B0604020202020204" pitchFamily="34" charset="0"/>
              <a:buChar char="•"/>
            </a:pPr>
            <a:r>
              <a:rPr lang="it-IT" sz="2800" dirty="0">
                <a:solidFill>
                  <a:srgbClr val="0070C0"/>
                </a:solidFill>
              </a:rPr>
              <a:t>E rispetto ai risultati nazionali? Le differenze possono essere legate alla didattica?</a:t>
            </a:r>
          </a:p>
          <a:p>
            <a:pPr marL="457200" indent="-457200">
              <a:buFont typeface="Arial" panose="020B0604020202020204" pitchFamily="34" charset="0"/>
              <a:buChar char="•"/>
            </a:pPr>
            <a:r>
              <a:rPr lang="it-IT" sz="2800" dirty="0">
                <a:solidFill>
                  <a:srgbClr val="0070C0"/>
                </a:solidFill>
              </a:rPr>
              <a:t>.....</a:t>
            </a:r>
          </a:p>
        </p:txBody>
      </p:sp>
      <p:sp>
        <p:nvSpPr>
          <p:cNvPr id="4" name="Segnaposto data 3">
            <a:extLst>
              <a:ext uri="{FF2B5EF4-FFF2-40B4-BE49-F238E27FC236}">
                <a16:creationId xmlns:a16="http://schemas.microsoft.com/office/drawing/2014/main" id="{793D126E-EF41-4012-A3B9-7A144117FB0A}"/>
              </a:ext>
            </a:extLst>
          </p:cNvPr>
          <p:cNvSpPr>
            <a:spLocks noGrp="1"/>
          </p:cNvSpPr>
          <p:nvPr>
            <p:ph type="dt" sz="half" idx="10"/>
          </p:nvPr>
        </p:nvSpPr>
        <p:spPr/>
        <p:txBody>
          <a:bodyPr/>
          <a:lstStyle/>
          <a:p>
            <a:pPr>
              <a:defRPr/>
            </a:pPr>
            <a:fld id="{541F7BF0-4EC5-4260-BEE2-288C793600FE}" type="datetime1">
              <a:rPr lang="it-IT" smtClean="0"/>
              <a:t>09/11/2017</a:t>
            </a:fld>
            <a:endParaRPr lang="it-IT"/>
          </a:p>
        </p:txBody>
      </p:sp>
      <p:sp>
        <p:nvSpPr>
          <p:cNvPr id="5" name="Segnaposto piè di pagina 4">
            <a:extLst>
              <a:ext uri="{FF2B5EF4-FFF2-40B4-BE49-F238E27FC236}">
                <a16:creationId xmlns:a16="http://schemas.microsoft.com/office/drawing/2014/main" id="{6D00C791-EFEA-479E-9465-67347763E9A6}"/>
              </a:ext>
            </a:extLst>
          </p:cNvPr>
          <p:cNvSpPr>
            <a:spLocks noGrp="1"/>
          </p:cNvSpPr>
          <p:nvPr>
            <p:ph type="ftr" sz="quarter" idx="11"/>
          </p:nvPr>
        </p:nvSpPr>
        <p:spPr/>
        <p:txBody>
          <a:bodyPr/>
          <a:lstStyle/>
          <a:p>
            <a:pPr>
              <a:defRPr/>
            </a:pPr>
            <a:r>
              <a:rPr lang="it-IT"/>
              <a:t>Aurelia Orlandoni</a:t>
            </a:r>
          </a:p>
        </p:txBody>
      </p:sp>
      <p:sp>
        <p:nvSpPr>
          <p:cNvPr id="6" name="Segnaposto numero diapositiva 5">
            <a:extLst>
              <a:ext uri="{FF2B5EF4-FFF2-40B4-BE49-F238E27FC236}">
                <a16:creationId xmlns:a16="http://schemas.microsoft.com/office/drawing/2014/main" id="{C11FFFD5-FD23-4333-87F3-929357CAF239}"/>
              </a:ext>
            </a:extLst>
          </p:cNvPr>
          <p:cNvSpPr>
            <a:spLocks noGrp="1"/>
          </p:cNvSpPr>
          <p:nvPr>
            <p:ph type="sldNum" sz="quarter" idx="12"/>
          </p:nvPr>
        </p:nvSpPr>
        <p:spPr/>
        <p:txBody>
          <a:bodyPr/>
          <a:lstStyle/>
          <a:p>
            <a:pPr>
              <a:defRPr/>
            </a:pPr>
            <a:fld id="{72E06A69-4745-41B6-BCEC-723F03C547AB}" type="slidenum">
              <a:rPr lang="it-IT" smtClean="0"/>
              <a:pPr>
                <a:defRPr/>
              </a:pPr>
              <a:t>86</a:t>
            </a:fld>
            <a:endParaRPr lang="it-IT"/>
          </a:p>
        </p:txBody>
      </p:sp>
      <p:pic>
        <p:nvPicPr>
          <p:cNvPr id="7" name="Immagine 6">
            <a:extLst>
              <a:ext uri="{FF2B5EF4-FFF2-40B4-BE49-F238E27FC236}">
                <a16:creationId xmlns:a16="http://schemas.microsoft.com/office/drawing/2014/main" id="{FB3E01C2-F2BA-4197-A51E-89DC55E46A71}"/>
              </a:ext>
            </a:extLst>
          </p:cNvPr>
          <p:cNvPicPr>
            <a:picLocks noChangeAspect="1"/>
          </p:cNvPicPr>
          <p:nvPr/>
        </p:nvPicPr>
        <p:blipFill>
          <a:blip r:embed="rId2"/>
          <a:stretch>
            <a:fillRect/>
          </a:stretch>
        </p:blipFill>
        <p:spPr>
          <a:xfrm>
            <a:off x="11430" y="980728"/>
            <a:ext cx="8389608" cy="1998865"/>
          </a:xfrm>
          <a:prstGeom prst="rect">
            <a:avLst/>
          </a:prstGeom>
        </p:spPr>
      </p:pic>
    </p:spTree>
    <p:extLst>
      <p:ext uri="{BB962C8B-B14F-4D97-AF65-F5344CB8AC3E}">
        <p14:creationId xmlns:p14="http://schemas.microsoft.com/office/powerpoint/2010/main" val="15411741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olo 1"/>
          <p:cNvSpPr>
            <a:spLocks noGrp="1"/>
          </p:cNvSpPr>
          <p:nvPr>
            <p:ph type="title" idx="4294967295"/>
          </p:nvPr>
        </p:nvSpPr>
        <p:spPr/>
        <p:txBody>
          <a:bodyPr/>
          <a:lstStyle/>
          <a:p>
            <a:r>
              <a:rPr lang="it-IT" altLang="it-IT" b="1" dirty="0">
                <a:solidFill>
                  <a:srgbClr val="0070C0"/>
                </a:solidFill>
                <a:effectLst>
                  <a:outerShdw blurRad="38100" dist="38100" dir="2700000" algn="tl">
                    <a:srgbClr val="000000">
                      <a:alpha val="43137"/>
                    </a:srgbClr>
                  </a:outerShdw>
                </a:effectLst>
              </a:rPr>
              <a:t>ALCUNI SPUNTI DIDATTICI</a:t>
            </a:r>
          </a:p>
        </p:txBody>
      </p:sp>
      <p:sp>
        <p:nvSpPr>
          <p:cNvPr id="33795" name="Segnaposto contenuto 2"/>
          <p:cNvSpPr>
            <a:spLocks noGrp="1"/>
          </p:cNvSpPr>
          <p:nvPr>
            <p:ph idx="4294967295"/>
          </p:nvPr>
        </p:nvSpPr>
        <p:spPr>
          <a:xfrm>
            <a:off x="323528" y="1196752"/>
            <a:ext cx="8229600" cy="4525963"/>
          </a:xfrm>
        </p:spPr>
        <p:txBody>
          <a:bodyPr>
            <a:normAutofit/>
          </a:bodyPr>
          <a:lstStyle/>
          <a:p>
            <a:r>
              <a:rPr lang="it-IT" altLang="it-IT" sz="2000" dirty="0">
                <a:solidFill>
                  <a:srgbClr val="7030A0"/>
                </a:solidFill>
                <a:latin typeface="Arial" panose="020B0604020202020204" pitchFamily="34" charset="0"/>
                <a:cs typeface="Arial" panose="020B0604020202020204" pitchFamily="34" charset="0"/>
              </a:rPr>
              <a:t>Trovare quesiti da analizzare insieme Matematica e Italiano</a:t>
            </a:r>
          </a:p>
          <a:p>
            <a:r>
              <a:rPr lang="it-IT" altLang="it-IT" sz="2000" dirty="0">
                <a:solidFill>
                  <a:srgbClr val="7030A0"/>
                </a:solidFill>
                <a:latin typeface="Arial" panose="020B0604020202020204" pitchFamily="34" charset="0"/>
                <a:cs typeface="Arial" panose="020B0604020202020204" pitchFamily="34" charset="0"/>
              </a:rPr>
              <a:t>Le domande che sono andate meglio/peggio a livello nazionale hanno lo stesso andamento nella scuola? In tutte le classi? Perché ci sono differenze nella scuola o coi risultati nazionali? Quali interventi didattici si possono ipotizzare?</a:t>
            </a:r>
          </a:p>
          <a:p>
            <a:endParaRPr lang="it-IT" altLang="it-IT" sz="800" dirty="0">
              <a:solidFill>
                <a:srgbClr val="7030A0"/>
              </a:solidFill>
              <a:latin typeface="Arial" panose="020B0604020202020204" pitchFamily="34" charset="0"/>
              <a:cs typeface="Arial" panose="020B0604020202020204" pitchFamily="34" charset="0"/>
            </a:endParaRPr>
          </a:p>
          <a:p>
            <a:r>
              <a:rPr lang="it-IT" altLang="it-IT" sz="2000" dirty="0">
                <a:solidFill>
                  <a:srgbClr val="7030A0"/>
                </a:solidFill>
                <a:latin typeface="Arial" panose="020B0604020202020204" pitchFamily="34" charset="0"/>
                <a:cs typeface="Arial" panose="020B0604020202020204" pitchFamily="34" charset="0"/>
              </a:rPr>
              <a:t>Per quali domande si hanno grosse differenze negli andamenti delle classi?</a:t>
            </a:r>
          </a:p>
          <a:p>
            <a:r>
              <a:rPr lang="it-IT" altLang="it-IT" sz="2000" dirty="0">
                <a:solidFill>
                  <a:srgbClr val="7030A0"/>
                </a:solidFill>
                <a:latin typeface="Arial" panose="020B0604020202020204" pitchFamily="34" charset="0"/>
                <a:cs typeface="Arial" panose="020B0604020202020204" pitchFamily="34" charset="0"/>
              </a:rPr>
              <a:t>Individuare quesiti che si ripropongono nei vari livelli(verticalità) e riflettere sui risultati (ad esempio la retta dei numeri…)</a:t>
            </a:r>
          </a:p>
          <a:p>
            <a:endParaRPr lang="it-IT" altLang="it-IT" sz="2000" i="1" dirty="0">
              <a:solidFill>
                <a:schemeClr val="accent1">
                  <a:lumMod val="20000"/>
                  <a:lumOff val="80000"/>
                </a:schemeClr>
              </a:solidFill>
              <a:latin typeface="Arial" panose="020B0604020202020204" pitchFamily="34" charset="0"/>
              <a:cs typeface="Arial" panose="020B0604020202020204" pitchFamily="34" charset="0"/>
            </a:endParaRPr>
          </a:p>
          <a:p>
            <a:endParaRPr lang="it-IT" altLang="it-IT" sz="800" dirty="0">
              <a:solidFill>
                <a:schemeClr val="accent1">
                  <a:lumMod val="20000"/>
                  <a:lumOff val="80000"/>
                </a:schemeClr>
              </a:solidFill>
            </a:endParaRPr>
          </a:p>
        </p:txBody>
      </p:sp>
      <p:sp>
        <p:nvSpPr>
          <p:cNvPr id="2" name="Segnaposto data 1"/>
          <p:cNvSpPr>
            <a:spLocks noGrp="1"/>
          </p:cNvSpPr>
          <p:nvPr>
            <p:ph type="dt" sz="half" idx="10"/>
          </p:nvPr>
        </p:nvSpPr>
        <p:spPr/>
        <p:txBody>
          <a:bodyPr/>
          <a:lstStyle/>
          <a:p>
            <a:pPr>
              <a:defRPr/>
            </a:pPr>
            <a:fld id="{F2C65E8D-BEBD-415C-833D-8954AB41855B}" type="datetime1">
              <a:rPr lang="it-IT" smtClean="0"/>
              <a:t>09/11/2017</a:t>
            </a:fld>
            <a:endParaRPr lang="it-IT"/>
          </a:p>
        </p:txBody>
      </p:sp>
      <p:sp>
        <p:nvSpPr>
          <p:cNvPr id="3" name="Segnaposto piè di pagina 2"/>
          <p:cNvSpPr>
            <a:spLocks noGrp="1"/>
          </p:cNvSpPr>
          <p:nvPr>
            <p:ph type="ftr" sz="quarter" idx="11"/>
          </p:nvPr>
        </p:nvSpPr>
        <p:spPr/>
        <p:txBody>
          <a:bodyPr/>
          <a:lstStyle/>
          <a:p>
            <a:pPr>
              <a:defRPr/>
            </a:pPr>
            <a:r>
              <a:rPr lang="it-IT"/>
              <a:t>AURELIA ORLANDONI</a:t>
            </a:r>
          </a:p>
        </p:txBody>
      </p:sp>
      <p:sp>
        <p:nvSpPr>
          <p:cNvPr id="4" name="Segnaposto numero diapositiva 3"/>
          <p:cNvSpPr>
            <a:spLocks noGrp="1"/>
          </p:cNvSpPr>
          <p:nvPr>
            <p:ph type="sldNum" sz="quarter" idx="12"/>
          </p:nvPr>
        </p:nvSpPr>
        <p:spPr/>
        <p:txBody>
          <a:bodyPr/>
          <a:lstStyle/>
          <a:p>
            <a:pPr>
              <a:defRPr/>
            </a:pPr>
            <a:fld id="{599EF1A7-61F7-4301-BF74-EB30A9311A5F}" type="slidenum">
              <a:rPr lang="it-IT" smtClean="0"/>
              <a:pPr>
                <a:defRPr/>
              </a:pPr>
              <a:t>87</a:t>
            </a:fld>
            <a:endParaRPr lang="it-IT"/>
          </a:p>
        </p:txBody>
      </p:sp>
    </p:spTree>
    <p:extLst>
      <p:ext uri="{BB962C8B-B14F-4D97-AF65-F5344CB8AC3E}">
        <p14:creationId xmlns:p14="http://schemas.microsoft.com/office/powerpoint/2010/main" val="18540572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250825" y="749300"/>
            <a:ext cx="8229600" cy="36513"/>
          </a:xfrm>
          <a:prstGeom prst="rect">
            <a:avLst/>
          </a:prstGeom>
          <a:solidFill>
            <a:srgbClr val="006699"/>
          </a:solidFill>
          <a:ln w="9525">
            <a:noFill/>
            <a:miter lim="800000"/>
            <a:headEnd/>
            <a:tailEnd/>
          </a:ln>
        </p:spPr>
        <p:txBody>
          <a:bodyPr wrap="none" anchor="ctr"/>
          <a:lstStyle/>
          <a:p>
            <a:endParaRPr lang="it-IT"/>
          </a:p>
        </p:txBody>
      </p:sp>
      <p:sp>
        <p:nvSpPr>
          <p:cNvPr id="2051" name="Rectangle 3"/>
          <p:cNvSpPr>
            <a:spLocks noChangeArrowheads="1"/>
          </p:cNvSpPr>
          <p:nvPr/>
        </p:nvSpPr>
        <p:spPr bwMode="auto">
          <a:xfrm rot="5400000">
            <a:off x="-2461418" y="3166268"/>
            <a:ext cx="6096000" cy="36513"/>
          </a:xfrm>
          <a:prstGeom prst="rect">
            <a:avLst/>
          </a:prstGeom>
          <a:solidFill>
            <a:srgbClr val="006699"/>
          </a:solidFill>
          <a:ln w="9525">
            <a:noFill/>
            <a:miter lim="800000"/>
            <a:headEnd/>
            <a:tailEnd/>
          </a:ln>
        </p:spPr>
        <p:txBody>
          <a:bodyPr rot="10800000" vert="eaVert" wrap="none" anchor="ctr"/>
          <a:lstStyle/>
          <a:p>
            <a:endParaRPr lang="it-IT"/>
          </a:p>
        </p:txBody>
      </p:sp>
      <p:sp>
        <p:nvSpPr>
          <p:cNvPr id="2053" name="Text Box 6"/>
          <p:cNvSpPr txBox="1">
            <a:spLocks noChangeArrowheads="1"/>
          </p:cNvSpPr>
          <p:nvPr/>
        </p:nvSpPr>
        <p:spPr bwMode="auto">
          <a:xfrm>
            <a:off x="4140200" y="1125538"/>
            <a:ext cx="184150" cy="336550"/>
          </a:xfrm>
          <a:prstGeom prst="rect">
            <a:avLst/>
          </a:prstGeom>
          <a:noFill/>
          <a:ln w="9525" algn="ctr">
            <a:noFill/>
            <a:miter lim="800000"/>
            <a:headEnd/>
            <a:tailEnd/>
          </a:ln>
        </p:spPr>
        <p:txBody>
          <a:bodyPr wrap="none">
            <a:spAutoFit/>
          </a:bodyPr>
          <a:lstStyle/>
          <a:p>
            <a:pPr eaLnBrk="0" hangingPunct="0"/>
            <a:endParaRPr lang="en-US" sz="1600">
              <a:cs typeface="Arial" charset="0"/>
            </a:endParaRPr>
          </a:p>
        </p:txBody>
      </p:sp>
      <p:pic>
        <p:nvPicPr>
          <p:cNvPr id="2054" name="Picture 13"/>
          <p:cNvPicPr>
            <a:picLocks noChangeAspect="1" noChangeArrowheads="1"/>
          </p:cNvPicPr>
          <p:nvPr/>
        </p:nvPicPr>
        <p:blipFill>
          <a:blip r:embed="rId3"/>
          <a:srcRect/>
          <a:stretch>
            <a:fillRect/>
          </a:stretch>
        </p:blipFill>
        <p:spPr bwMode="auto">
          <a:xfrm>
            <a:off x="8201025" y="0"/>
            <a:ext cx="942975" cy="1171575"/>
          </a:xfrm>
          <a:prstGeom prst="rect">
            <a:avLst/>
          </a:prstGeom>
          <a:noFill/>
          <a:ln w="9525">
            <a:noFill/>
            <a:miter lim="800000"/>
            <a:headEnd/>
            <a:tailEnd/>
          </a:ln>
        </p:spPr>
      </p:pic>
      <p:sp>
        <p:nvSpPr>
          <p:cNvPr id="10" name="CasellaDiTesto 9"/>
          <p:cNvSpPr txBox="1"/>
          <p:nvPr/>
        </p:nvSpPr>
        <p:spPr>
          <a:xfrm>
            <a:off x="1859401" y="137837"/>
            <a:ext cx="6341623" cy="523220"/>
          </a:xfrm>
          <a:prstGeom prst="rect">
            <a:avLst/>
          </a:prstGeom>
          <a:noFill/>
        </p:spPr>
        <p:txBody>
          <a:bodyPr wrap="square" rtlCol="0">
            <a:spAutoFit/>
          </a:bodyPr>
          <a:lstStyle/>
          <a:p>
            <a:r>
              <a:rPr lang="it-IT" sz="2800" b="1" i="1" dirty="0">
                <a:solidFill>
                  <a:srgbClr val="17375E"/>
                </a:solidFill>
                <a:latin typeface="Book Antiqua" pitchFamily="18" charset="0"/>
              </a:rPr>
              <a:t>STRUMENTI PER LA DIDATTICA</a:t>
            </a:r>
          </a:p>
        </p:txBody>
      </p:sp>
      <p:pic>
        <p:nvPicPr>
          <p:cNvPr id="5" name="Immagine 4"/>
          <p:cNvPicPr>
            <a:picLocks noChangeAspect="1"/>
          </p:cNvPicPr>
          <p:nvPr/>
        </p:nvPicPr>
        <p:blipFill>
          <a:blip r:embed="rId4"/>
          <a:stretch>
            <a:fillRect/>
          </a:stretch>
        </p:blipFill>
        <p:spPr>
          <a:xfrm>
            <a:off x="1403648" y="1125538"/>
            <a:ext cx="7538143" cy="3944862"/>
          </a:xfrm>
          <a:prstGeom prst="rect">
            <a:avLst/>
          </a:prstGeom>
        </p:spPr>
      </p:pic>
      <p:sp>
        <p:nvSpPr>
          <p:cNvPr id="2" name="Segnaposto data 1">
            <a:extLst>
              <a:ext uri="{FF2B5EF4-FFF2-40B4-BE49-F238E27FC236}">
                <a16:creationId xmlns:a16="http://schemas.microsoft.com/office/drawing/2014/main" id="{8C685884-5B47-453C-AB75-D1DF03DC59B8}"/>
              </a:ext>
            </a:extLst>
          </p:cNvPr>
          <p:cNvSpPr>
            <a:spLocks noGrp="1"/>
          </p:cNvSpPr>
          <p:nvPr>
            <p:ph type="dt" sz="half" idx="10"/>
          </p:nvPr>
        </p:nvSpPr>
        <p:spPr/>
        <p:txBody>
          <a:bodyPr/>
          <a:lstStyle/>
          <a:p>
            <a:pPr>
              <a:defRPr/>
            </a:pPr>
            <a:fld id="{827A8DEB-BF85-47A6-9BB2-2CFBCB39F850}" type="datetime1">
              <a:rPr lang="it-IT" smtClean="0"/>
              <a:t>09/11/2017</a:t>
            </a:fld>
            <a:endParaRPr lang="it-IT"/>
          </a:p>
        </p:txBody>
      </p:sp>
      <p:sp>
        <p:nvSpPr>
          <p:cNvPr id="3" name="Segnaposto piè di pagina 2">
            <a:extLst>
              <a:ext uri="{FF2B5EF4-FFF2-40B4-BE49-F238E27FC236}">
                <a16:creationId xmlns:a16="http://schemas.microsoft.com/office/drawing/2014/main" id="{0E10B1C1-46A7-473C-B242-74BD196DD315}"/>
              </a:ext>
            </a:extLst>
          </p:cNvPr>
          <p:cNvSpPr>
            <a:spLocks noGrp="1"/>
          </p:cNvSpPr>
          <p:nvPr>
            <p:ph type="ftr" sz="quarter" idx="11"/>
          </p:nvPr>
        </p:nvSpPr>
        <p:spPr/>
        <p:txBody>
          <a:bodyPr/>
          <a:lstStyle/>
          <a:p>
            <a:pPr>
              <a:defRPr/>
            </a:pPr>
            <a:r>
              <a:rPr lang="it-IT"/>
              <a:t>Aurelia Orlandoni</a:t>
            </a:r>
          </a:p>
        </p:txBody>
      </p:sp>
      <p:sp>
        <p:nvSpPr>
          <p:cNvPr id="4" name="Segnaposto numero diapositiva 3">
            <a:extLst>
              <a:ext uri="{FF2B5EF4-FFF2-40B4-BE49-F238E27FC236}">
                <a16:creationId xmlns:a16="http://schemas.microsoft.com/office/drawing/2014/main" id="{934E63B4-8032-4393-ADEA-93A51AB63F57}"/>
              </a:ext>
            </a:extLst>
          </p:cNvPr>
          <p:cNvSpPr>
            <a:spLocks noGrp="1"/>
          </p:cNvSpPr>
          <p:nvPr>
            <p:ph type="sldNum" sz="quarter" idx="12"/>
          </p:nvPr>
        </p:nvSpPr>
        <p:spPr/>
        <p:txBody>
          <a:bodyPr/>
          <a:lstStyle/>
          <a:p>
            <a:pPr>
              <a:defRPr/>
            </a:pPr>
            <a:fld id="{72E06A69-4745-41B6-BCEC-723F03C547AB}" type="slidenum">
              <a:rPr lang="it-IT" smtClean="0"/>
              <a:pPr>
                <a:defRPr/>
              </a:pPr>
              <a:t>88</a:t>
            </a:fld>
            <a:endParaRPr lang="it-IT"/>
          </a:p>
        </p:txBody>
      </p:sp>
    </p:spTree>
    <p:extLst>
      <p:ext uri="{BB962C8B-B14F-4D97-AF65-F5344CB8AC3E}">
        <p14:creationId xmlns:p14="http://schemas.microsoft.com/office/powerpoint/2010/main" val="28588984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250825" y="749300"/>
            <a:ext cx="8229600" cy="36513"/>
          </a:xfrm>
          <a:prstGeom prst="rect">
            <a:avLst/>
          </a:prstGeom>
          <a:solidFill>
            <a:srgbClr val="006699"/>
          </a:solidFill>
          <a:ln w="9525">
            <a:noFill/>
            <a:miter lim="800000"/>
            <a:headEnd/>
            <a:tailEnd/>
          </a:ln>
        </p:spPr>
        <p:txBody>
          <a:bodyPr wrap="none" anchor="ctr"/>
          <a:lstStyle/>
          <a:p>
            <a:endParaRPr lang="it-IT"/>
          </a:p>
        </p:txBody>
      </p:sp>
      <p:sp>
        <p:nvSpPr>
          <p:cNvPr id="2051" name="Rectangle 3"/>
          <p:cNvSpPr>
            <a:spLocks noChangeArrowheads="1"/>
          </p:cNvSpPr>
          <p:nvPr/>
        </p:nvSpPr>
        <p:spPr bwMode="auto">
          <a:xfrm rot="5400000">
            <a:off x="-2461418" y="3166268"/>
            <a:ext cx="6096000" cy="36513"/>
          </a:xfrm>
          <a:prstGeom prst="rect">
            <a:avLst/>
          </a:prstGeom>
          <a:solidFill>
            <a:srgbClr val="006699"/>
          </a:solidFill>
          <a:ln w="9525">
            <a:noFill/>
            <a:miter lim="800000"/>
            <a:headEnd/>
            <a:tailEnd/>
          </a:ln>
        </p:spPr>
        <p:txBody>
          <a:bodyPr rot="10800000" vert="eaVert" wrap="none" anchor="ctr"/>
          <a:lstStyle/>
          <a:p>
            <a:endParaRPr lang="it-IT"/>
          </a:p>
        </p:txBody>
      </p:sp>
      <p:sp>
        <p:nvSpPr>
          <p:cNvPr id="2053" name="Text Box 6"/>
          <p:cNvSpPr txBox="1">
            <a:spLocks noChangeArrowheads="1"/>
          </p:cNvSpPr>
          <p:nvPr/>
        </p:nvSpPr>
        <p:spPr bwMode="auto">
          <a:xfrm>
            <a:off x="4140200" y="1125538"/>
            <a:ext cx="184150" cy="336550"/>
          </a:xfrm>
          <a:prstGeom prst="rect">
            <a:avLst/>
          </a:prstGeom>
          <a:noFill/>
          <a:ln w="9525" algn="ctr">
            <a:noFill/>
            <a:miter lim="800000"/>
            <a:headEnd/>
            <a:tailEnd/>
          </a:ln>
        </p:spPr>
        <p:txBody>
          <a:bodyPr wrap="none">
            <a:spAutoFit/>
          </a:bodyPr>
          <a:lstStyle/>
          <a:p>
            <a:pPr eaLnBrk="0" hangingPunct="0"/>
            <a:endParaRPr lang="en-US" sz="1600">
              <a:cs typeface="Arial" charset="0"/>
            </a:endParaRPr>
          </a:p>
        </p:txBody>
      </p:sp>
      <p:pic>
        <p:nvPicPr>
          <p:cNvPr id="2054" name="Picture 13"/>
          <p:cNvPicPr>
            <a:picLocks noChangeAspect="1" noChangeArrowheads="1"/>
          </p:cNvPicPr>
          <p:nvPr/>
        </p:nvPicPr>
        <p:blipFill>
          <a:blip r:embed="rId3"/>
          <a:srcRect/>
          <a:stretch>
            <a:fillRect/>
          </a:stretch>
        </p:blipFill>
        <p:spPr bwMode="auto">
          <a:xfrm>
            <a:off x="8201025" y="0"/>
            <a:ext cx="942975" cy="1171575"/>
          </a:xfrm>
          <a:prstGeom prst="rect">
            <a:avLst/>
          </a:prstGeom>
          <a:noFill/>
          <a:ln w="9525">
            <a:noFill/>
            <a:miter lim="800000"/>
            <a:headEnd/>
            <a:tailEnd/>
          </a:ln>
        </p:spPr>
      </p:pic>
      <p:sp>
        <p:nvSpPr>
          <p:cNvPr id="10" name="CasellaDiTesto 9"/>
          <p:cNvSpPr txBox="1"/>
          <p:nvPr/>
        </p:nvSpPr>
        <p:spPr>
          <a:xfrm>
            <a:off x="1859401" y="137837"/>
            <a:ext cx="6341623" cy="523220"/>
          </a:xfrm>
          <a:prstGeom prst="rect">
            <a:avLst/>
          </a:prstGeom>
          <a:noFill/>
        </p:spPr>
        <p:txBody>
          <a:bodyPr wrap="square" rtlCol="0">
            <a:spAutoFit/>
          </a:bodyPr>
          <a:lstStyle/>
          <a:p>
            <a:r>
              <a:rPr lang="it-IT" sz="2800" b="1" i="1" dirty="0">
                <a:solidFill>
                  <a:srgbClr val="17375E"/>
                </a:solidFill>
                <a:latin typeface="Book Antiqua" pitchFamily="18" charset="0"/>
              </a:rPr>
              <a:t>STRUMENTI PER LA DIDATTICA</a:t>
            </a:r>
          </a:p>
        </p:txBody>
      </p:sp>
      <p:pic>
        <p:nvPicPr>
          <p:cNvPr id="4" name="Immagine 3"/>
          <p:cNvPicPr>
            <a:picLocks noChangeAspect="1"/>
          </p:cNvPicPr>
          <p:nvPr/>
        </p:nvPicPr>
        <p:blipFill>
          <a:blip r:embed="rId4"/>
          <a:stretch>
            <a:fillRect/>
          </a:stretch>
        </p:blipFill>
        <p:spPr>
          <a:xfrm>
            <a:off x="290513" y="952773"/>
            <a:ext cx="7521848" cy="5748064"/>
          </a:xfrm>
          <a:prstGeom prst="rect">
            <a:avLst/>
          </a:prstGeom>
        </p:spPr>
      </p:pic>
      <p:sp>
        <p:nvSpPr>
          <p:cNvPr id="2" name="Segnaposto data 1">
            <a:extLst>
              <a:ext uri="{FF2B5EF4-FFF2-40B4-BE49-F238E27FC236}">
                <a16:creationId xmlns:a16="http://schemas.microsoft.com/office/drawing/2014/main" id="{104318FE-4072-4958-B9C5-32742F85E8D6}"/>
              </a:ext>
            </a:extLst>
          </p:cNvPr>
          <p:cNvSpPr>
            <a:spLocks noGrp="1"/>
          </p:cNvSpPr>
          <p:nvPr>
            <p:ph type="dt" sz="half" idx="10"/>
          </p:nvPr>
        </p:nvSpPr>
        <p:spPr/>
        <p:txBody>
          <a:bodyPr/>
          <a:lstStyle/>
          <a:p>
            <a:pPr>
              <a:defRPr/>
            </a:pPr>
            <a:fld id="{33DD2379-6809-47CA-ADAB-0E1AE943F0D1}" type="datetime1">
              <a:rPr lang="it-IT" smtClean="0"/>
              <a:t>09/11/2017</a:t>
            </a:fld>
            <a:endParaRPr lang="it-IT"/>
          </a:p>
        </p:txBody>
      </p:sp>
      <p:sp>
        <p:nvSpPr>
          <p:cNvPr id="3" name="Segnaposto piè di pagina 2">
            <a:extLst>
              <a:ext uri="{FF2B5EF4-FFF2-40B4-BE49-F238E27FC236}">
                <a16:creationId xmlns:a16="http://schemas.microsoft.com/office/drawing/2014/main" id="{B5CAD233-FAD7-413C-A76C-20CCEB886D64}"/>
              </a:ext>
            </a:extLst>
          </p:cNvPr>
          <p:cNvSpPr>
            <a:spLocks noGrp="1"/>
          </p:cNvSpPr>
          <p:nvPr>
            <p:ph type="ftr" sz="quarter" idx="11"/>
          </p:nvPr>
        </p:nvSpPr>
        <p:spPr/>
        <p:txBody>
          <a:bodyPr/>
          <a:lstStyle/>
          <a:p>
            <a:pPr>
              <a:defRPr/>
            </a:pPr>
            <a:r>
              <a:rPr lang="it-IT"/>
              <a:t>Aurelia Orlandoni</a:t>
            </a:r>
          </a:p>
        </p:txBody>
      </p:sp>
      <p:sp>
        <p:nvSpPr>
          <p:cNvPr id="5" name="Segnaposto numero diapositiva 4">
            <a:extLst>
              <a:ext uri="{FF2B5EF4-FFF2-40B4-BE49-F238E27FC236}">
                <a16:creationId xmlns:a16="http://schemas.microsoft.com/office/drawing/2014/main" id="{A7AD5189-18E0-44A5-A2D6-D5367B83E24C}"/>
              </a:ext>
            </a:extLst>
          </p:cNvPr>
          <p:cNvSpPr>
            <a:spLocks noGrp="1"/>
          </p:cNvSpPr>
          <p:nvPr>
            <p:ph type="sldNum" sz="quarter" idx="12"/>
          </p:nvPr>
        </p:nvSpPr>
        <p:spPr/>
        <p:txBody>
          <a:bodyPr/>
          <a:lstStyle/>
          <a:p>
            <a:pPr>
              <a:defRPr/>
            </a:pPr>
            <a:fld id="{72E06A69-4745-41B6-BCEC-723F03C547AB}" type="slidenum">
              <a:rPr lang="it-IT" smtClean="0"/>
              <a:pPr>
                <a:defRPr/>
              </a:pPr>
              <a:t>89</a:t>
            </a:fld>
            <a:endParaRPr lang="it-IT"/>
          </a:p>
        </p:txBody>
      </p:sp>
    </p:spTree>
    <p:extLst>
      <p:ext uri="{BB962C8B-B14F-4D97-AF65-F5344CB8AC3E}">
        <p14:creationId xmlns:p14="http://schemas.microsoft.com/office/powerpoint/2010/main" val="1475972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0"/>
            <a:ext cx="8964488" cy="1769715"/>
          </a:xfrm>
          <a:prstGeom prst="rect">
            <a:avLst/>
          </a:prstGeom>
          <a:noFill/>
        </p:spPr>
        <p:txBody>
          <a:bodyPr wrap="square" rtlCol="0">
            <a:spAutoFit/>
          </a:bodyPr>
          <a:lstStyle/>
          <a:p>
            <a:pPr algn="ctr"/>
            <a:r>
              <a:rPr lang="it-IT" sz="2800" b="1" dirty="0">
                <a:solidFill>
                  <a:srgbClr val="0D69BD"/>
                </a:solidFill>
                <a:effectLst>
                  <a:outerShdw blurRad="38100" dist="38100" dir="2700000" algn="tl">
                    <a:srgbClr val="000000">
                      <a:alpha val="43137"/>
                    </a:srgbClr>
                  </a:outerShdw>
                </a:effectLst>
              </a:rPr>
              <a:t>IL CHEATING</a:t>
            </a:r>
          </a:p>
          <a:p>
            <a:endParaRPr lang="it-IT" dirty="0"/>
          </a:p>
          <a:p>
            <a:pPr>
              <a:lnSpc>
                <a:spcPct val="150000"/>
              </a:lnSpc>
            </a:pPr>
            <a:r>
              <a:rPr lang="it-IT" b="1" dirty="0">
                <a:solidFill>
                  <a:srgbClr val="8841A5"/>
                </a:solidFill>
              </a:rPr>
              <a:t>Le scuole, anche quest’anno,  hanno ricevuto i dati sia al lordo che al netto del </a:t>
            </a:r>
            <a:r>
              <a:rPr lang="it-IT" b="1" dirty="0" err="1">
                <a:solidFill>
                  <a:srgbClr val="8841A5"/>
                </a:solidFill>
              </a:rPr>
              <a:t>cheating</a:t>
            </a:r>
            <a:endParaRPr lang="it-IT" sz="2400" b="1" dirty="0">
              <a:solidFill>
                <a:srgbClr val="8841A5"/>
              </a:solidFill>
              <a:effectLst>
                <a:outerShdw blurRad="38100" dist="38100" dir="2700000" algn="tl">
                  <a:srgbClr val="000000">
                    <a:alpha val="43137"/>
                  </a:srgbClr>
                </a:outerShdw>
              </a:effectLst>
            </a:endParaRPr>
          </a:p>
        </p:txBody>
      </p:sp>
      <p:sp>
        <p:nvSpPr>
          <p:cNvPr id="5" name="CasellaDiTesto 4"/>
          <p:cNvSpPr txBox="1"/>
          <p:nvPr/>
        </p:nvSpPr>
        <p:spPr>
          <a:xfrm>
            <a:off x="125760" y="1763327"/>
            <a:ext cx="8712968" cy="3693319"/>
          </a:xfrm>
          <a:prstGeom prst="rect">
            <a:avLst/>
          </a:prstGeom>
          <a:noFill/>
        </p:spPr>
        <p:txBody>
          <a:bodyPr wrap="square" rtlCol="0">
            <a:spAutoFit/>
          </a:bodyPr>
          <a:lstStyle/>
          <a:p>
            <a:r>
              <a:rPr lang="it-IT" b="1" dirty="0">
                <a:solidFill>
                  <a:srgbClr val="0D69BD"/>
                </a:solidFill>
                <a:effectLst>
                  <a:outerShdw blurRad="38100" dist="38100" dir="2700000" algn="tl">
                    <a:srgbClr val="000000">
                      <a:alpha val="43137"/>
                    </a:srgbClr>
                  </a:outerShdw>
                </a:effectLst>
              </a:rPr>
              <a:t>PROCEDURA DI CORREZIONE  dal 2013:</a:t>
            </a:r>
          </a:p>
          <a:p>
            <a:pPr marL="342900" indent="-342900">
              <a:buFont typeface="+mj-lt"/>
              <a:buAutoNum type="arabicPeriod"/>
            </a:pPr>
            <a:r>
              <a:rPr lang="it-IT" b="1" dirty="0">
                <a:solidFill>
                  <a:srgbClr val="0D69BD"/>
                </a:solidFill>
                <a:effectLst>
                  <a:outerShdw blurRad="38100" dist="38100" dir="2700000" algn="tl">
                    <a:srgbClr val="000000">
                      <a:alpha val="43137"/>
                    </a:srgbClr>
                  </a:outerShdw>
                </a:effectLst>
              </a:rPr>
              <a:t> analisi dei dati grezzi sulla base di 4 indicatori che danno una prima misura</a:t>
            </a:r>
          </a:p>
          <a:p>
            <a:pPr marL="342900" indent="-342900">
              <a:buFont typeface="+mj-lt"/>
              <a:buAutoNum type="arabicPeriod"/>
            </a:pPr>
            <a:endParaRPr lang="it-IT" b="1" dirty="0">
              <a:solidFill>
                <a:srgbClr val="0D69BD"/>
              </a:solidFill>
              <a:effectLst>
                <a:outerShdw blurRad="38100" dist="38100" dir="2700000" algn="tl">
                  <a:srgbClr val="000000">
                    <a:alpha val="43137"/>
                  </a:srgbClr>
                </a:outerShdw>
              </a:effectLst>
            </a:endParaRPr>
          </a:p>
          <a:p>
            <a:pPr marL="342900" indent="-342900">
              <a:buFont typeface="+mj-lt"/>
              <a:buAutoNum type="arabicPeriod"/>
            </a:pPr>
            <a:r>
              <a:rPr lang="it-IT" b="1" dirty="0">
                <a:solidFill>
                  <a:srgbClr val="0D69BD"/>
                </a:solidFill>
                <a:effectLst>
                  <a:outerShdw blurRad="38100" dist="38100" dir="2700000" algn="tl">
                    <a:srgbClr val="000000">
                      <a:alpha val="43137"/>
                    </a:srgbClr>
                  </a:outerShdw>
                </a:effectLst>
              </a:rPr>
              <a:t>Stima di valori “</a:t>
            </a:r>
            <a:r>
              <a:rPr lang="it-IT" b="1" i="1" dirty="0">
                <a:solidFill>
                  <a:srgbClr val="0D69BD"/>
                </a:solidFill>
                <a:effectLst>
                  <a:outerShdw blurRad="38100" dist="38100" dir="2700000" algn="tl">
                    <a:srgbClr val="000000">
                      <a:alpha val="43137"/>
                    </a:srgbClr>
                  </a:outerShdw>
                </a:effectLst>
              </a:rPr>
              <a:t>plausibili</a:t>
            </a:r>
            <a:r>
              <a:rPr lang="it-IT" b="1" dirty="0">
                <a:solidFill>
                  <a:srgbClr val="0D69BD"/>
                </a:solidFill>
                <a:effectLst>
                  <a:outerShdw blurRad="38100" dist="38100" dir="2700000" algn="tl">
                    <a:srgbClr val="000000">
                      <a:alpha val="43137"/>
                    </a:srgbClr>
                  </a:outerShdw>
                </a:effectLst>
              </a:rPr>
              <a:t>” di media  e variabilità dei risultati  per quella classe</a:t>
            </a:r>
          </a:p>
          <a:p>
            <a:pPr marL="342900" indent="-342900">
              <a:buFont typeface="+mj-lt"/>
              <a:buAutoNum type="arabicPeriod"/>
            </a:pPr>
            <a:endParaRPr lang="it-IT" b="1" dirty="0">
              <a:solidFill>
                <a:srgbClr val="0D69BD"/>
              </a:solidFill>
              <a:effectLst>
                <a:outerShdw blurRad="38100" dist="38100" dir="2700000" algn="tl">
                  <a:srgbClr val="000000">
                    <a:alpha val="43137"/>
                  </a:srgbClr>
                </a:outerShdw>
              </a:effectLst>
            </a:endParaRPr>
          </a:p>
          <a:p>
            <a:pPr marL="342900" indent="-342900">
              <a:buFont typeface="+mj-lt"/>
              <a:buAutoNum type="arabicPeriod"/>
            </a:pPr>
            <a:r>
              <a:rPr lang="it-IT" b="1" dirty="0">
                <a:solidFill>
                  <a:srgbClr val="0D69BD"/>
                </a:solidFill>
                <a:effectLst>
                  <a:outerShdw blurRad="38100" dist="38100" dir="2700000" algn="tl">
                    <a:srgbClr val="000000">
                      <a:alpha val="43137"/>
                    </a:srgbClr>
                  </a:outerShdw>
                </a:effectLst>
              </a:rPr>
              <a:t>Si applica una procedura che stima  un punteggio medio della classe corretto</a:t>
            </a:r>
          </a:p>
          <a:p>
            <a:pPr marL="342900" indent="-342900">
              <a:buFont typeface="+mj-lt"/>
              <a:buAutoNum type="arabicPeriod"/>
            </a:pPr>
            <a:endParaRPr lang="it-IT" b="1" dirty="0">
              <a:solidFill>
                <a:srgbClr val="0D69BD"/>
              </a:solidFill>
              <a:effectLst>
                <a:outerShdw blurRad="38100" dist="38100" dir="2700000" algn="tl">
                  <a:srgbClr val="000000">
                    <a:alpha val="43137"/>
                  </a:srgbClr>
                </a:outerShdw>
              </a:effectLst>
            </a:endParaRPr>
          </a:p>
          <a:p>
            <a:pPr marL="342900" indent="-342900">
              <a:buFont typeface="+mj-lt"/>
              <a:buAutoNum type="arabicPeriod"/>
            </a:pPr>
            <a:r>
              <a:rPr lang="it-IT" b="1" dirty="0">
                <a:solidFill>
                  <a:srgbClr val="0D69BD"/>
                </a:solidFill>
                <a:effectLst>
                  <a:outerShdw blurRad="38100" dist="38100" dir="2700000" algn="tl">
                    <a:srgbClr val="000000">
                      <a:alpha val="43137"/>
                    </a:srgbClr>
                  </a:outerShdw>
                </a:effectLst>
              </a:rPr>
              <a:t>I passi precedenti sono effettuati separatamente per prova (IT e MAT) e livello</a:t>
            </a:r>
          </a:p>
          <a:p>
            <a:pPr>
              <a:buFont typeface="Wingdings" pitchFamily="2" charset="2"/>
              <a:buChar char="q"/>
            </a:pPr>
            <a:endParaRPr lang="it-IT" b="1" dirty="0">
              <a:solidFill>
                <a:srgbClr val="FFC000"/>
              </a:solidFill>
              <a:effectLst>
                <a:outerShdw blurRad="38100" dist="38100" dir="2700000" algn="tl">
                  <a:srgbClr val="000000">
                    <a:alpha val="43137"/>
                  </a:srgbClr>
                </a:outerShdw>
              </a:effectLst>
            </a:endParaRPr>
          </a:p>
        </p:txBody>
      </p:sp>
      <p:sp>
        <p:nvSpPr>
          <p:cNvPr id="6" name="Segnaposto data 5"/>
          <p:cNvSpPr>
            <a:spLocks noGrp="1"/>
          </p:cNvSpPr>
          <p:nvPr>
            <p:ph type="dt" sz="half" idx="10"/>
          </p:nvPr>
        </p:nvSpPr>
        <p:spPr/>
        <p:txBody>
          <a:bodyPr/>
          <a:lstStyle/>
          <a:p>
            <a:pPr>
              <a:defRPr/>
            </a:pPr>
            <a:fld id="{F35FCCE7-0E06-49D6-9A1A-2F6F75A58733}" type="datetime1">
              <a:rPr lang="it-IT" smtClean="0"/>
              <a:t>09/11/2017</a:t>
            </a:fld>
            <a:endParaRPr lang="it-IT"/>
          </a:p>
        </p:txBody>
      </p:sp>
      <p:sp>
        <p:nvSpPr>
          <p:cNvPr id="7" name="Segnaposto numero diapositiva 6"/>
          <p:cNvSpPr>
            <a:spLocks noGrp="1"/>
          </p:cNvSpPr>
          <p:nvPr>
            <p:ph type="sldNum" sz="quarter" idx="12"/>
          </p:nvPr>
        </p:nvSpPr>
        <p:spPr/>
        <p:txBody>
          <a:bodyPr/>
          <a:lstStyle/>
          <a:p>
            <a:pPr>
              <a:defRPr/>
            </a:pPr>
            <a:fld id="{FAAF746E-9B22-4CEB-A331-35B190BF887E}" type="slidenum">
              <a:rPr lang="it-IT" smtClean="0"/>
              <a:pPr>
                <a:defRPr/>
              </a:pPr>
              <a:t>9</a:t>
            </a:fld>
            <a:endParaRPr lang="it-IT"/>
          </a:p>
        </p:txBody>
      </p:sp>
      <p:sp>
        <p:nvSpPr>
          <p:cNvPr id="8" name="Segnaposto piè di pagina 7"/>
          <p:cNvSpPr>
            <a:spLocks noGrp="1"/>
          </p:cNvSpPr>
          <p:nvPr>
            <p:ph type="ftr" sz="quarter" idx="11"/>
          </p:nvPr>
        </p:nvSpPr>
        <p:spPr/>
        <p:txBody>
          <a:bodyPr/>
          <a:lstStyle/>
          <a:p>
            <a:pPr>
              <a:defRPr/>
            </a:pPr>
            <a:r>
              <a:rPr lang="it-IT"/>
              <a:t>Aurelia Orlandoni</a:t>
            </a:r>
            <a:endParaRPr lang="it-IT" dirty="0"/>
          </a:p>
        </p:txBody>
      </p:sp>
      <p:sp>
        <p:nvSpPr>
          <p:cNvPr id="2" name="CasellaDiTesto 1"/>
          <p:cNvSpPr txBox="1"/>
          <p:nvPr/>
        </p:nvSpPr>
        <p:spPr>
          <a:xfrm>
            <a:off x="457200" y="5263360"/>
            <a:ext cx="8507288" cy="1200329"/>
          </a:xfrm>
          <a:prstGeom prst="rect">
            <a:avLst/>
          </a:prstGeom>
          <a:noFill/>
        </p:spPr>
        <p:txBody>
          <a:bodyPr wrap="square" rtlCol="0">
            <a:spAutoFit/>
          </a:bodyPr>
          <a:lstStyle/>
          <a:p>
            <a:pPr algn="ctr"/>
            <a:r>
              <a:rPr lang="it-IT" sz="2400" b="1" dirty="0">
                <a:solidFill>
                  <a:srgbClr val="FFFF00"/>
                </a:solidFill>
              </a:rPr>
              <a:t>Funziona su L02 e L05, qualche falso positivo su L10</a:t>
            </a:r>
          </a:p>
          <a:p>
            <a:pPr algn="ctr"/>
            <a:endParaRPr lang="it-IT" sz="2400" b="1" dirty="0">
              <a:solidFill>
                <a:srgbClr val="FFFF00"/>
              </a:solidFill>
            </a:endParaRPr>
          </a:p>
          <a:p>
            <a:pPr algn="ctr"/>
            <a:r>
              <a:rPr lang="it-IT" sz="2400" b="1" dirty="0">
                <a:solidFill>
                  <a:srgbClr val="FFFF00"/>
                </a:solidFill>
              </a:rPr>
              <a:t>Problemi in alcune aree per la  Prova Nazionale (L08)</a:t>
            </a:r>
          </a:p>
        </p:txBody>
      </p:sp>
      <p:sp>
        <p:nvSpPr>
          <p:cNvPr id="10" name="CasellaDiTesto 9"/>
          <p:cNvSpPr txBox="1"/>
          <p:nvPr/>
        </p:nvSpPr>
        <p:spPr>
          <a:xfrm>
            <a:off x="125760" y="732679"/>
            <a:ext cx="8378080" cy="2169825"/>
          </a:xfrm>
          <a:prstGeom prst="rect">
            <a:avLst/>
          </a:prstGeom>
          <a:solidFill>
            <a:schemeClr val="bg2">
              <a:lumMod val="50000"/>
            </a:schemeClr>
          </a:solidFill>
        </p:spPr>
        <p:txBody>
          <a:bodyPr wrap="square" rtlCol="0">
            <a:spAutoFit/>
          </a:bodyPr>
          <a:lstStyle/>
          <a:p>
            <a:pPr>
              <a:lnSpc>
                <a:spcPct val="150000"/>
              </a:lnSpc>
              <a:buFont typeface="Wingdings" pitchFamily="2" charset="2"/>
              <a:buChar char="Ø"/>
            </a:pPr>
            <a:r>
              <a:rPr lang="it-IT" b="1" dirty="0">
                <a:solidFill>
                  <a:srgbClr val="FFFF00"/>
                </a:solidFill>
              </a:rPr>
              <a:t>Elevata percentuale di risposte corrette</a:t>
            </a:r>
          </a:p>
          <a:p>
            <a:pPr>
              <a:lnSpc>
                <a:spcPct val="150000"/>
              </a:lnSpc>
              <a:buFont typeface="Wingdings" pitchFamily="2" charset="2"/>
              <a:buChar char="Ø"/>
            </a:pPr>
            <a:r>
              <a:rPr lang="it-IT" b="1" dirty="0">
                <a:solidFill>
                  <a:srgbClr val="FFFF00"/>
                </a:solidFill>
              </a:rPr>
              <a:t>Bassa variabilità della percentuale di risposte corrette all’interno della classe</a:t>
            </a:r>
          </a:p>
          <a:p>
            <a:pPr>
              <a:lnSpc>
                <a:spcPct val="150000"/>
              </a:lnSpc>
              <a:buFont typeface="Wingdings" pitchFamily="2" charset="2"/>
              <a:buChar char="Ø"/>
            </a:pPr>
            <a:r>
              <a:rPr lang="it-IT" b="1" dirty="0">
                <a:solidFill>
                  <a:srgbClr val="FFFF00"/>
                </a:solidFill>
              </a:rPr>
              <a:t>Bassa variabilità nelle modalità di risposta a ciascun item</a:t>
            </a:r>
          </a:p>
          <a:p>
            <a:pPr>
              <a:lnSpc>
                <a:spcPct val="150000"/>
              </a:lnSpc>
              <a:buFont typeface="Wingdings" pitchFamily="2" charset="2"/>
              <a:buChar char="Ø"/>
            </a:pPr>
            <a:r>
              <a:rPr lang="it-IT" b="1" dirty="0">
                <a:solidFill>
                  <a:srgbClr val="FFFF00"/>
                </a:solidFill>
              </a:rPr>
              <a:t>Basso tasso di mancate risposte</a:t>
            </a:r>
          </a:p>
        </p:txBody>
      </p:sp>
    </p:spTree>
    <p:extLst>
      <p:ext uri="{BB962C8B-B14F-4D97-AF65-F5344CB8AC3E}">
        <p14:creationId xmlns:p14="http://schemas.microsoft.com/office/powerpoint/2010/main" val="36401634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D702AA-6EC9-4CFB-AD54-54BA320F539B}"/>
              </a:ext>
            </a:extLst>
          </p:cNvPr>
          <p:cNvSpPr>
            <a:spLocks noGrp="1"/>
          </p:cNvSpPr>
          <p:nvPr>
            <p:ph type="title"/>
          </p:nvPr>
        </p:nvSpPr>
        <p:spPr/>
        <p:txBody>
          <a:bodyPr/>
          <a:lstStyle/>
          <a:p>
            <a:pPr algn="ctr"/>
            <a:r>
              <a:rPr lang="it-IT" dirty="0">
                <a:solidFill>
                  <a:srgbClr val="0070C0"/>
                </a:solidFill>
              </a:rPr>
              <a:t>LE GUIDE</a:t>
            </a:r>
          </a:p>
        </p:txBody>
      </p:sp>
      <p:sp>
        <p:nvSpPr>
          <p:cNvPr id="4" name="Segnaposto data 3">
            <a:extLst>
              <a:ext uri="{FF2B5EF4-FFF2-40B4-BE49-F238E27FC236}">
                <a16:creationId xmlns:a16="http://schemas.microsoft.com/office/drawing/2014/main" id="{86D78037-1533-47DD-9AEE-947F5AB9100A}"/>
              </a:ext>
            </a:extLst>
          </p:cNvPr>
          <p:cNvSpPr>
            <a:spLocks noGrp="1"/>
          </p:cNvSpPr>
          <p:nvPr>
            <p:ph type="dt" sz="half" idx="10"/>
          </p:nvPr>
        </p:nvSpPr>
        <p:spPr/>
        <p:txBody>
          <a:bodyPr/>
          <a:lstStyle/>
          <a:p>
            <a:pPr>
              <a:defRPr/>
            </a:pPr>
            <a:fld id="{541F7BF0-4EC5-4260-BEE2-288C793600FE}" type="datetime1">
              <a:rPr lang="it-IT" smtClean="0"/>
              <a:t>09/11/2017</a:t>
            </a:fld>
            <a:endParaRPr lang="it-IT"/>
          </a:p>
        </p:txBody>
      </p:sp>
      <p:sp>
        <p:nvSpPr>
          <p:cNvPr id="5" name="Segnaposto piè di pagina 4">
            <a:extLst>
              <a:ext uri="{FF2B5EF4-FFF2-40B4-BE49-F238E27FC236}">
                <a16:creationId xmlns:a16="http://schemas.microsoft.com/office/drawing/2014/main" id="{43743157-A5C1-4B6E-AF61-6323E4808909}"/>
              </a:ext>
            </a:extLst>
          </p:cNvPr>
          <p:cNvSpPr>
            <a:spLocks noGrp="1"/>
          </p:cNvSpPr>
          <p:nvPr>
            <p:ph type="ftr" sz="quarter" idx="11"/>
          </p:nvPr>
        </p:nvSpPr>
        <p:spPr/>
        <p:txBody>
          <a:bodyPr/>
          <a:lstStyle/>
          <a:p>
            <a:pPr>
              <a:defRPr/>
            </a:pPr>
            <a:r>
              <a:rPr lang="it-IT"/>
              <a:t>Aurelia Orlandoni</a:t>
            </a:r>
          </a:p>
        </p:txBody>
      </p:sp>
      <p:sp>
        <p:nvSpPr>
          <p:cNvPr id="6" name="Segnaposto numero diapositiva 5">
            <a:extLst>
              <a:ext uri="{FF2B5EF4-FFF2-40B4-BE49-F238E27FC236}">
                <a16:creationId xmlns:a16="http://schemas.microsoft.com/office/drawing/2014/main" id="{C08598C9-59E1-4283-8F7A-163F7C5B374A}"/>
              </a:ext>
            </a:extLst>
          </p:cNvPr>
          <p:cNvSpPr>
            <a:spLocks noGrp="1"/>
          </p:cNvSpPr>
          <p:nvPr>
            <p:ph type="sldNum" sz="quarter" idx="12"/>
          </p:nvPr>
        </p:nvSpPr>
        <p:spPr/>
        <p:txBody>
          <a:bodyPr/>
          <a:lstStyle/>
          <a:p>
            <a:pPr>
              <a:defRPr/>
            </a:pPr>
            <a:fld id="{72E06A69-4745-41B6-BCEC-723F03C547AB}" type="slidenum">
              <a:rPr lang="it-IT" smtClean="0"/>
              <a:pPr>
                <a:defRPr/>
              </a:pPr>
              <a:t>90</a:t>
            </a:fld>
            <a:endParaRPr lang="it-IT"/>
          </a:p>
        </p:txBody>
      </p:sp>
      <p:pic>
        <p:nvPicPr>
          <p:cNvPr id="7" name="Immagine 6">
            <a:extLst>
              <a:ext uri="{FF2B5EF4-FFF2-40B4-BE49-F238E27FC236}">
                <a16:creationId xmlns:a16="http://schemas.microsoft.com/office/drawing/2014/main" id="{73916814-FF39-4B8C-B120-7BD51819849E}"/>
              </a:ext>
            </a:extLst>
          </p:cNvPr>
          <p:cNvPicPr>
            <a:picLocks noChangeAspect="1"/>
          </p:cNvPicPr>
          <p:nvPr/>
        </p:nvPicPr>
        <p:blipFill>
          <a:blip r:embed="rId2"/>
          <a:stretch>
            <a:fillRect/>
          </a:stretch>
        </p:blipFill>
        <p:spPr>
          <a:xfrm>
            <a:off x="1187624" y="982612"/>
            <a:ext cx="5753100" cy="1409700"/>
          </a:xfrm>
          <a:prstGeom prst="rect">
            <a:avLst/>
          </a:prstGeom>
        </p:spPr>
      </p:pic>
      <p:pic>
        <p:nvPicPr>
          <p:cNvPr id="9" name="Immagine 8">
            <a:extLst>
              <a:ext uri="{FF2B5EF4-FFF2-40B4-BE49-F238E27FC236}">
                <a16:creationId xmlns:a16="http://schemas.microsoft.com/office/drawing/2014/main" id="{07ACF0F6-B423-439F-8DC3-A4E1FF87DE72}"/>
              </a:ext>
            </a:extLst>
          </p:cNvPr>
          <p:cNvPicPr>
            <a:picLocks noChangeAspect="1"/>
          </p:cNvPicPr>
          <p:nvPr/>
        </p:nvPicPr>
        <p:blipFill>
          <a:blip r:embed="rId3"/>
          <a:stretch>
            <a:fillRect/>
          </a:stretch>
        </p:blipFill>
        <p:spPr>
          <a:xfrm>
            <a:off x="11430" y="2240507"/>
            <a:ext cx="9144000" cy="4617493"/>
          </a:xfrm>
          <a:prstGeom prst="rect">
            <a:avLst/>
          </a:prstGeom>
        </p:spPr>
      </p:pic>
    </p:spTree>
    <p:extLst>
      <p:ext uri="{BB962C8B-B14F-4D97-AF65-F5344CB8AC3E}">
        <p14:creationId xmlns:p14="http://schemas.microsoft.com/office/powerpoint/2010/main" val="135676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8" name="Connettore 1 2"/>
          <p:cNvCxnSpPr>
            <a:cxnSpLocks noChangeShapeType="1"/>
          </p:cNvCxnSpPr>
          <p:nvPr/>
        </p:nvCxnSpPr>
        <p:spPr bwMode="auto">
          <a:xfrm>
            <a:off x="611188" y="836613"/>
            <a:ext cx="269875" cy="2249487"/>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pic>
        <p:nvPicPr>
          <p:cNvPr id="317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92696"/>
            <a:ext cx="4752975" cy="3400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175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9344" y="3747450"/>
            <a:ext cx="4562475" cy="2632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1751" name="Rettangolo 1"/>
          <p:cNvSpPr>
            <a:spLocks noChangeArrowheads="1"/>
          </p:cNvSpPr>
          <p:nvPr/>
        </p:nvSpPr>
        <p:spPr bwMode="auto">
          <a:xfrm>
            <a:off x="5364163" y="3313113"/>
            <a:ext cx="305117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sz="2400" dirty="0">
                <a:hlinkClick r:id="rId5"/>
              </a:rPr>
              <a:t>http://www.gestinv.it/</a:t>
            </a:r>
            <a:r>
              <a:rPr lang="it-IT" altLang="it-IT" sz="2400" dirty="0"/>
              <a:t> </a:t>
            </a:r>
          </a:p>
        </p:txBody>
      </p:sp>
      <p:sp>
        <p:nvSpPr>
          <p:cNvPr id="3" name="Freccia angolare bidirezionale 2"/>
          <p:cNvSpPr/>
          <p:nvPr/>
        </p:nvSpPr>
        <p:spPr>
          <a:xfrm flipH="1">
            <a:off x="1908175" y="4381500"/>
            <a:ext cx="2106613" cy="1793875"/>
          </a:xfrm>
          <a:prstGeom prst="lef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1753" name="CasellaDiTesto 3"/>
          <p:cNvSpPr txBox="1">
            <a:spLocks noChangeArrowheads="1"/>
          </p:cNvSpPr>
          <p:nvPr/>
        </p:nvSpPr>
        <p:spPr bwMode="auto">
          <a:xfrm>
            <a:off x="1416050" y="234156"/>
            <a:ext cx="6715125"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sz="2400" b="1" dirty="0">
                <a:solidFill>
                  <a:srgbClr val="4382C1"/>
                </a:solidFill>
                <a:effectLst>
                  <a:outerShdw blurRad="38100" dist="38100" dir="2700000" algn="tl">
                    <a:srgbClr val="000000">
                      <a:alpha val="43137"/>
                    </a:srgbClr>
                  </a:outerShdw>
                </a:effectLst>
              </a:rPr>
              <a:t>GESTINV: uno strumento per la didattica</a:t>
            </a:r>
          </a:p>
        </p:txBody>
      </p:sp>
      <p:sp>
        <p:nvSpPr>
          <p:cNvPr id="2" name="Segnaposto data 1"/>
          <p:cNvSpPr>
            <a:spLocks noGrp="1"/>
          </p:cNvSpPr>
          <p:nvPr>
            <p:ph type="dt" sz="half" idx="10"/>
          </p:nvPr>
        </p:nvSpPr>
        <p:spPr/>
        <p:txBody>
          <a:bodyPr/>
          <a:lstStyle/>
          <a:p>
            <a:pPr>
              <a:defRPr/>
            </a:pPr>
            <a:fld id="{3E151050-CAE3-4A1A-ACA0-A77F2F0845F2}" type="datetime1">
              <a:rPr lang="it-IT" smtClean="0"/>
              <a:t>09/11/2017</a:t>
            </a:fld>
            <a:endParaRPr lang="it-IT"/>
          </a:p>
        </p:txBody>
      </p:sp>
      <p:sp>
        <p:nvSpPr>
          <p:cNvPr id="5" name="Segnaposto numero diapositiva 4"/>
          <p:cNvSpPr>
            <a:spLocks noGrp="1"/>
          </p:cNvSpPr>
          <p:nvPr>
            <p:ph type="sldNum" sz="quarter" idx="12"/>
          </p:nvPr>
        </p:nvSpPr>
        <p:spPr/>
        <p:txBody>
          <a:bodyPr/>
          <a:lstStyle/>
          <a:p>
            <a:pPr>
              <a:defRPr/>
            </a:pPr>
            <a:fld id="{6EB5B06B-20EE-4610-97D0-4C562C049A53}" type="slidenum">
              <a:rPr lang="it-IT" smtClean="0"/>
              <a:pPr>
                <a:defRPr/>
              </a:pPr>
              <a:t>91</a:t>
            </a:fld>
            <a:endParaRPr lang="it-IT"/>
          </a:p>
        </p:txBody>
      </p:sp>
      <p:sp>
        <p:nvSpPr>
          <p:cNvPr id="4" name="Segnaposto piè di pagina 3">
            <a:extLst>
              <a:ext uri="{FF2B5EF4-FFF2-40B4-BE49-F238E27FC236}">
                <a16:creationId xmlns:a16="http://schemas.microsoft.com/office/drawing/2014/main" id="{B20AD683-32DF-413B-8DDD-13D04C376C28}"/>
              </a:ext>
            </a:extLst>
          </p:cNvPr>
          <p:cNvSpPr>
            <a:spLocks noGrp="1"/>
          </p:cNvSpPr>
          <p:nvPr>
            <p:ph type="ftr" sz="quarter" idx="11"/>
          </p:nvPr>
        </p:nvSpPr>
        <p:spPr/>
        <p:txBody>
          <a:bodyPr/>
          <a:lstStyle/>
          <a:p>
            <a:pPr>
              <a:defRPr/>
            </a:pPr>
            <a:r>
              <a:rPr lang="it-IT"/>
              <a:t>Aurelia Orlandoni</a:t>
            </a:r>
          </a:p>
        </p:txBody>
      </p:sp>
    </p:spTree>
    <p:extLst>
      <p:ext uri="{BB962C8B-B14F-4D97-AF65-F5344CB8AC3E}">
        <p14:creationId xmlns:p14="http://schemas.microsoft.com/office/powerpoint/2010/main" val="17727761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250825" y="749300"/>
            <a:ext cx="8229600" cy="36513"/>
          </a:xfrm>
          <a:prstGeom prst="rect">
            <a:avLst/>
          </a:prstGeom>
          <a:solidFill>
            <a:srgbClr val="006699"/>
          </a:solidFill>
          <a:ln w="9525">
            <a:noFill/>
            <a:miter lim="800000"/>
            <a:headEnd/>
            <a:tailEnd/>
          </a:ln>
        </p:spPr>
        <p:txBody>
          <a:bodyPr wrap="none" anchor="ctr"/>
          <a:lstStyle/>
          <a:p>
            <a:endParaRPr lang="it-IT"/>
          </a:p>
        </p:txBody>
      </p:sp>
      <p:sp>
        <p:nvSpPr>
          <p:cNvPr id="2051" name="Rectangle 3"/>
          <p:cNvSpPr>
            <a:spLocks noChangeArrowheads="1"/>
          </p:cNvSpPr>
          <p:nvPr/>
        </p:nvSpPr>
        <p:spPr bwMode="auto">
          <a:xfrm rot="5400000">
            <a:off x="-2461418" y="3166268"/>
            <a:ext cx="6096000" cy="36513"/>
          </a:xfrm>
          <a:prstGeom prst="rect">
            <a:avLst/>
          </a:prstGeom>
          <a:solidFill>
            <a:srgbClr val="006699"/>
          </a:solidFill>
          <a:ln w="9525">
            <a:noFill/>
            <a:miter lim="800000"/>
            <a:headEnd/>
            <a:tailEnd/>
          </a:ln>
        </p:spPr>
        <p:txBody>
          <a:bodyPr rot="10800000" vert="eaVert" wrap="none" anchor="ctr"/>
          <a:lstStyle/>
          <a:p>
            <a:endParaRPr lang="it-IT"/>
          </a:p>
        </p:txBody>
      </p:sp>
      <p:sp>
        <p:nvSpPr>
          <p:cNvPr id="2053" name="Text Box 6"/>
          <p:cNvSpPr txBox="1">
            <a:spLocks noChangeArrowheads="1"/>
          </p:cNvSpPr>
          <p:nvPr/>
        </p:nvSpPr>
        <p:spPr bwMode="auto">
          <a:xfrm>
            <a:off x="4140200" y="1125538"/>
            <a:ext cx="184150" cy="336550"/>
          </a:xfrm>
          <a:prstGeom prst="rect">
            <a:avLst/>
          </a:prstGeom>
          <a:noFill/>
          <a:ln w="9525" algn="ctr">
            <a:noFill/>
            <a:miter lim="800000"/>
            <a:headEnd/>
            <a:tailEnd/>
          </a:ln>
        </p:spPr>
        <p:txBody>
          <a:bodyPr wrap="none">
            <a:spAutoFit/>
          </a:bodyPr>
          <a:lstStyle/>
          <a:p>
            <a:pPr eaLnBrk="0" hangingPunct="0"/>
            <a:endParaRPr lang="en-US" sz="1600">
              <a:cs typeface="Arial" charset="0"/>
            </a:endParaRPr>
          </a:p>
        </p:txBody>
      </p:sp>
      <p:pic>
        <p:nvPicPr>
          <p:cNvPr id="2" name="Immagine 1" descr="Schermata 2016-09-10 alle 13.08.5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759" y="3810232"/>
            <a:ext cx="7269266" cy="2747346"/>
          </a:xfrm>
          <a:prstGeom prst="rect">
            <a:avLst/>
          </a:prstGeom>
        </p:spPr>
      </p:pic>
      <p:pic>
        <p:nvPicPr>
          <p:cNvPr id="3" name="Immagine 2" descr="Schermata 2016-09-10 alle 13.06.5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758" y="947270"/>
            <a:ext cx="7124329" cy="2528732"/>
          </a:xfrm>
          <a:prstGeom prst="rect">
            <a:avLst/>
          </a:prstGeom>
        </p:spPr>
      </p:pic>
      <p:sp>
        <p:nvSpPr>
          <p:cNvPr id="10" name="CasellaDiTesto 9"/>
          <p:cNvSpPr txBox="1"/>
          <p:nvPr/>
        </p:nvSpPr>
        <p:spPr>
          <a:xfrm>
            <a:off x="1859402" y="137837"/>
            <a:ext cx="5265550" cy="523220"/>
          </a:xfrm>
          <a:prstGeom prst="rect">
            <a:avLst/>
          </a:prstGeom>
          <a:noFill/>
        </p:spPr>
        <p:txBody>
          <a:bodyPr wrap="square" rtlCol="0">
            <a:spAutoFit/>
          </a:bodyPr>
          <a:lstStyle/>
          <a:p>
            <a:pPr algn="ctr"/>
            <a:r>
              <a:rPr lang="it-IT" sz="2800" b="1" dirty="0">
                <a:solidFill>
                  <a:srgbClr val="0070C0"/>
                </a:solidFill>
                <a:effectLst>
                  <a:outerShdw blurRad="38100" dist="38100" dir="2700000" algn="tl">
                    <a:srgbClr val="000000">
                      <a:alpha val="43137"/>
                    </a:srgbClr>
                  </a:outerShdw>
                </a:effectLst>
                <a:latin typeface="Book Antiqua" pitchFamily="18" charset="0"/>
              </a:rPr>
              <a:t>GESTINV</a:t>
            </a:r>
          </a:p>
        </p:txBody>
      </p:sp>
      <p:sp>
        <p:nvSpPr>
          <p:cNvPr id="4" name="Segnaposto data 3">
            <a:extLst>
              <a:ext uri="{FF2B5EF4-FFF2-40B4-BE49-F238E27FC236}">
                <a16:creationId xmlns:a16="http://schemas.microsoft.com/office/drawing/2014/main" id="{5B9A3DA3-34DA-4283-B9F7-C2559D7C7C16}"/>
              </a:ext>
            </a:extLst>
          </p:cNvPr>
          <p:cNvSpPr>
            <a:spLocks noGrp="1"/>
          </p:cNvSpPr>
          <p:nvPr>
            <p:ph type="dt" sz="half" idx="10"/>
          </p:nvPr>
        </p:nvSpPr>
        <p:spPr/>
        <p:txBody>
          <a:bodyPr/>
          <a:lstStyle/>
          <a:p>
            <a:pPr>
              <a:defRPr/>
            </a:pPr>
            <a:fld id="{BEB0F609-5D1B-4AF8-BCD1-1FF9FFA9862C}" type="datetime1">
              <a:rPr lang="it-IT" smtClean="0"/>
              <a:t>09/11/2017</a:t>
            </a:fld>
            <a:endParaRPr lang="it-IT"/>
          </a:p>
        </p:txBody>
      </p:sp>
      <p:sp>
        <p:nvSpPr>
          <p:cNvPr id="5" name="Segnaposto piè di pagina 4">
            <a:extLst>
              <a:ext uri="{FF2B5EF4-FFF2-40B4-BE49-F238E27FC236}">
                <a16:creationId xmlns:a16="http://schemas.microsoft.com/office/drawing/2014/main" id="{EBCF5944-B403-4BE8-8458-C790B0469B1C}"/>
              </a:ext>
            </a:extLst>
          </p:cNvPr>
          <p:cNvSpPr>
            <a:spLocks noGrp="1"/>
          </p:cNvSpPr>
          <p:nvPr>
            <p:ph type="ftr" sz="quarter" idx="11"/>
          </p:nvPr>
        </p:nvSpPr>
        <p:spPr/>
        <p:txBody>
          <a:bodyPr/>
          <a:lstStyle/>
          <a:p>
            <a:pPr>
              <a:defRPr/>
            </a:pPr>
            <a:r>
              <a:rPr lang="it-IT"/>
              <a:t>Aurelia Orlandoni</a:t>
            </a:r>
          </a:p>
        </p:txBody>
      </p:sp>
      <p:sp>
        <p:nvSpPr>
          <p:cNvPr id="6" name="Segnaposto numero diapositiva 5">
            <a:extLst>
              <a:ext uri="{FF2B5EF4-FFF2-40B4-BE49-F238E27FC236}">
                <a16:creationId xmlns:a16="http://schemas.microsoft.com/office/drawing/2014/main" id="{105E027D-7A5E-4A43-9BE1-6117F8CD1B26}"/>
              </a:ext>
            </a:extLst>
          </p:cNvPr>
          <p:cNvSpPr>
            <a:spLocks noGrp="1"/>
          </p:cNvSpPr>
          <p:nvPr>
            <p:ph type="sldNum" sz="quarter" idx="12"/>
          </p:nvPr>
        </p:nvSpPr>
        <p:spPr/>
        <p:txBody>
          <a:bodyPr/>
          <a:lstStyle/>
          <a:p>
            <a:pPr>
              <a:defRPr/>
            </a:pPr>
            <a:fld id="{72E06A69-4745-41B6-BCEC-723F03C547AB}" type="slidenum">
              <a:rPr lang="it-IT" smtClean="0"/>
              <a:pPr>
                <a:defRPr/>
              </a:pPr>
              <a:t>92</a:t>
            </a:fld>
            <a:endParaRPr lang="it-IT"/>
          </a:p>
        </p:txBody>
      </p:sp>
    </p:spTree>
    <p:extLst>
      <p:ext uri="{BB962C8B-B14F-4D97-AF65-F5344CB8AC3E}">
        <p14:creationId xmlns:p14="http://schemas.microsoft.com/office/powerpoint/2010/main" val="38295094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250825" y="749300"/>
            <a:ext cx="8229600" cy="36513"/>
          </a:xfrm>
          <a:prstGeom prst="rect">
            <a:avLst/>
          </a:prstGeom>
          <a:solidFill>
            <a:srgbClr val="006699"/>
          </a:solidFill>
          <a:ln w="9525">
            <a:noFill/>
            <a:miter lim="800000"/>
            <a:headEnd/>
            <a:tailEnd/>
          </a:ln>
        </p:spPr>
        <p:txBody>
          <a:bodyPr wrap="none" anchor="ctr"/>
          <a:lstStyle/>
          <a:p>
            <a:endParaRPr lang="it-IT"/>
          </a:p>
        </p:txBody>
      </p:sp>
      <p:sp>
        <p:nvSpPr>
          <p:cNvPr id="2051" name="Rectangle 3"/>
          <p:cNvSpPr>
            <a:spLocks noChangeArrowheads="1"/>
          </p:cNvSpPr>
          <p:nvPr/>
        </p:nvSpPr>
        <p:spPr bwMode="auto">
          <a:xfrm rot="5400000">
            <a:off x="-2461418" y="3166268"/>
            <a:ext cx="6096000" cy="36513"/>
          </a:xfrm>
          <a:prstGeom prst="rect">
            <a:avLst/>
          </a:prstGeom>
          <a:solidFill>
            <a:srgbClr val="006699"/>
          </a:solidFill>
          <a:ln w="9525">
            <a:noFill/>
            <a:miter lim="800000"/>
            <a:headEnd/>
            <a:tailEnd/>
          </a:ln>
        </p:spPr>
        <p:txBody>
          <a:bodyPr rot="10800000" vert="eaVert" wrap="none" anchor="ctr"/>
          <a:lstStyle/>
          <a:p>
            <a:endParaRPr lang="it-IT"/>
          </a:p>
        </p:txBody>
      </p:sp>
      <p:sp>
        <p:nvSpPr>
          <p:cNvPr id="2053" name="Text Box 6"/>
          <p:cNvSpPr txBox="1">
            <a:spLocks noChangeArrowheads="1"/>
          </p:cNvSpPr>
          <p:nvPr/>
        </p:nvSpPr>
        <p:spPr bwMode="auto">
          <a:xfrm>
            <a:off x="4140200" y="1125538"/>
            <a:ext cx="184150" cy="336550"/>
          </a:xfrm>
          <a:prstGeom prst="rect">
            <a:avLst/>
          </a:prstGeom>
          <a:noFill/>
          <a:ln w="9525" algn="ctr">
            <a:noFill/>
            <a:miter lim="800000"/>
            <a:headEnd/>
            <a:tailEnd/>
          </a:ln>
        </p:spPr>
        <p:txBody>
          <a:bodyPr wrap="none">
            <a:spAutoFit/>
          </a:bodyPr>
          <a:lstStyle/>
          <a:p>
            <a:pPr eaLnBrk="0" hangingPunct="0"/>
            <a:endParaRPr lang="en-US" sz="1600">
              <a:cs typeface="Arial" charset="0"/>
            </a:endParaRPr>
          </a:p>
        </p:txBody>
      </p:sp>
      <p:pic>
        <p:nvPicPr>
          <p:cNvPr id="3" name="Immagine 2" descr="Schermata 2016-09-10 alle 13.12.5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597" y="2122365"/>
            <a:ext cx="7239428" cy="3492359"/>
          </a:xfrm>
          <a:prstGeom prst="rect">
            <a:avLst/>
          </a:prstGeom>
        </p:spPr>
      </p:pic>
      <p:sp>
        <p:nvSpPr>
          <p:cNvPr id="5" name="CasellaDiTesto 4"/>
          <p:cNvSpPr txBox="1"/>
          <p:nvPr/>
        </p:nvSpPr>
        <p:spPr>
          <a:xfrm>
            <a:off x="961597" y="1171575"/>
            <a:ext cx="3750341" cy="461665"/>
          </a:xfrm>
          <a:prstGeom prst="rect">
            <a:avLst/>
          </a:prstGeom>
          <a:noFill/>
        </p:spPr>
        <p:txBody>
          <a:bodyPr wrap="square" rtlCol="0">
            <a:spAutoFit/>
          </a:bodyPr>
          <a:lstStyle/>
          <a:p>
            <a:r>
              <a:rPr lang="it-IT" sz="2400" b="1" i="1" dirty="0">
                <a:solidFill>
                  <a:srgbClr val="006699"/>
                </a:solidFill>
                <a:latin typeface="Book Antiqua" pitchFamily="18" charset="0"/>
              </a:rPr>
              <a:t>Analisi</a:t>
            </a:r>
            <a:r>
              <a:rPr lang="it-IT" dirty="0"/>
              <a:t> </a:t>
            </a:r>
            <a:r>
              <a:rPr lang="it-IT" sz="2400" b="1" i="1" dirty="0">
                <a:solidFill>
                  <a:srgbClr val="006699"/>
                </a:solidFill>
                <a:latin typeface="Book Antiqua" pitchFamily="18" charset="0"/>
              </a:rPr>
              <a:t>di ogni item</a:t>
            </a:r>
          </a:p>
        </p:txBody>
      </p:sp>
      <p:sp>
        <p:nvSpPr>
          <p:cNvPr id="9" name="CasellaDiTesto 8"/>
          <p:cNvSpPr txBox="1"/>
          <p:nvPr/>
        </p:nvSpPr>
        <p:spPr>
          <a:xfrm>
            <a:off x="1859402" y="137837"/>
            <a:ext cx="5265550" cy="523220"/>
          </a:xfrm>
          <a:prstGeom prst="rect">
            <a:avLst/>
          </a:prstGeom>
          <a:noFill/>
        </p:spPr>
        <p:txBody>
          <a:bodyPr wrap="square" rtlCol="0">
            <a:spAutoFit/>
          </a:bodyPr>
          <a:lstStyle/>
          <a:p>
            <a:pPr algn="ctr"/>
            <a:r>
              <a:rPr lang="it-IT" sz="2800" b="1" dirty="0">
                <a:solidFill>
                  <a:srgbClr val="0070C0"/>
                </a:solidFill>
                <a:effectLst>
                  <a:outerShdw blurRad="38100" dist="38100" dir="2700000" algn="tl">
                    <a:srgbClr val="000000">
                      <a:alpha val="43137"/>
                    </a:srgbClr>
                  </a:outerShdw>
                </a:effectLst>
                <a:latin typeface="Book Antiqua" pitchFamily="18" charset="0"/>
              </a:rPr>
              <a:t>GESTINV</a:t>
            </a:r>
          </a:p>
        </p:txBody>
      </p:sp>
      <p:sp>
        <p:nvSpPr>
          <p:cNvPr id="2" name="Segnaposto data 1">
            <a:extLst>
              <a:ext uri="{FF2B5EF4-FFF2-40B4-BE49-F238E27FC236}">
                <a16:creationId xmlns:a16="http://schemas.microsoft.com/office/drawing/2014/main" id="{16F2D714-7F71-44B5-8E45-49557DCEFFCF}"/>
              </a:ext>
            </a:extLst>
          </p:cNvPr>
          <p:cNvSpPr>
            <a:spLocks noGrp="1"/>
          </p:cNvSpPr>
          <p:nvPr>
            <p:ph type="dt" sz="half" idx="10"/>
          </p:nvPr>
        </p:nvSpPr>
        <p:spPr/>
        <p:txBody>
          <a:bodyPr/>
          <a:lstStyle/>
          <a:p>
            <a:pPr>
              <a:defRPr/>
            </a:pPr>
            <a:fld id="{E421CB8A-3E79-4481-818F-DEB0E81AFE74}" type="datetime1">
              <a:rPr lang="it-IT" smtClean="0"/>
              <a:t>09/11/2017</a:t>
            </a:fld>
            <a:endParaRPr lang="it-IT"/>
          </a:p>
        </p:txBody>
      </p:sp>
      <p:sp>
        <p:nvSpPr>
          <p:cNvPr id="4" name="Segnaposto piè di pagina 3">
            <a:extLst>
              <a:ext uri="{FF2B5EF4-FFF2-40B4-BE49-F238E27FC236}">
                <a16:creationId xmlns:a16="http://schemas.microsoft.com/office/drawing/2014/main" id="{4336B5A4-BBF0-40D4-A94D-0B7A9FAC4350}"/>
              </a:ext>
            </a:extLst>
          </p:cNvPr>
          <p:cNvSpPr>
            <a:spLocks noGrp="1"/>
          </p:cNvSpPr>
          <p:nvPr>
            <p:ph type="ftr" sz="quarter" idx="11"/>
          </p:nvPr>
        </p:nvSpPr>
        <p:spPr/>
        <p:txBody>
          <a:bodyPr/>
          <a:lstStyle/>
          <a:p>
            <a:pPr>
              <a:defRPr/>
            </a:pPr>
            <a:r>
              <a:rPr lang="it-IT"/>
              <a:t>Aurelia Orlandoni</a:t>
            </a:r>
          </a:p>
        </p:txBody>
      </p:sp>
      <p:sp>
        <p:nvSpPr>
          <p:cNvPr id="6" name="Segnaposto numero diapositiva 5">
            <a:extLst>
              <a:ext uri="{FF2B5EF4-FFF2-40B4-BE49-F238E27FC236}">
                <a16:creationId xmlns:a16="http://schemas.microsoft.com/office/drawing/2014/main" id="{B5C64574-36D7-452E-AC5A-CC241317A056}"/>
              </a:ext>
            </a:extLst>
          </p:cNvPr>
          <p:cNvSpPr>
            <a:spLocks noGrp="1"/>
          </p:cNvSpPr>
          <p:nvPr>
            <p:ph type="sldNum" sz="quarter" idx="12"/>
          </p:nvPr>
        </p:nvSpPr>
        <p:spPr/>
        <p:txBody>
          <a:bodyPr/>
          <a:lstStyle/>
          <a:p>
            <a:pPr>
              <a:defRPr/>
            </a:pPr>
            <a:fld id="{72E06A69-4745-41B6-BCEC-723F03C547AB}" type="slidenum">
              <a:rPr lang="it-IT" smtClean="0"/>
              <a:pPr>
                <a:defRPr/>
              </a:pPr>
              <a:t>93</a:t>
            </a:fld>
            <a:endParaRPr lang="it-IT"/>
          </a:p>
        </p:txBody>
      </p:sp>
    </p:spTree>
    <p:extLst>
      <p:ext uri="{BB962C8B-B14F-4D97-AF65-F5344CB8AC3E}">
        <p14:creationId xmlns:p14="http://schemas.microsoft.com/office/powerpoint/2010/main" val="27260232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250825" y="749300"/>
            <a:ext cx="8229600" cy="36513"/>
          </a:xfrm>
          <a:prstGeom prst="rect">
            <a:avLst/>
          </a:prstGeom>
          <a:solidFill>
            <a:srgbClr val="006699"/>
          </a:solidFill>
          <a:ln w="9525">
            <a:noFill/>
            <a:miter lim="800000"/>
            <a:headEnd/>
            <a:tailEnd/>
          </a:ln>
        </p:spPr>
        <p:txBody>
          <a:bodyPr wrap="none" anchor="ctr"/>
          <a:lstStyle/>
          <a:p>
            <a:endParaRPr lang="it-IT"/>
          </a:p>
        </p:txBody>
      </p:sp>
      <p:sp>
        <p:nvSpPr>
          <p:cNvPr id="2051" name="Rectangle 3"/>
          <p:cNvSpPr>
            <a:spLocks noChangeArrowheads="1"/>
          </p:cNvSpPr>
          <p:nvPr/>
        </p:nvSpPr>
        <p:spPr bwMode="auto">
          <a:xfrm rot="5400000">
            <a:off x="-2461418" y="3166268"/>
            <a:ext cx="6096000" cy="36513"/>
          </a:xfrm>
          <a:prstGeom prst="rect">
            <a:avLst/>
          </a:prstGeom>
          <a:solidFill>
            <a:srgbClr val="006699"/>
          </a:solidFill>
          <a:ln w="9525">
            <a:noFill/>
            <a:miter lim="800000"/>
            <a:headEnd/>
            <a:tailEnd/>
          </a:ln>
        </p:spPr>
        <p:txBody>
          <a:bodyPr rot="10800000" vert="eaVert" wrap="none" anchor="ctr"/>
          <a:lstStyle/>
          <a:p>
            <a:endParaRPr lang="it-IT"/>
          </a:p>
        </p:txBody>
      </p:sp>
      <p:sp>
        <p:nvSpPr>
          <p:cNvPr id="2053" name="Text Box 6"/>
          <p:cNvSpPr txBox="1">
            <a:spLocks noChangeArrowheads="1"/>
          </p:cNvSpPr>
          <p:nvPr/>
        </p:nvSpPr>
        <p:spPr bwMode="auto">
          <a:xfrm>
            <a:off x="4140200" y="1125538"/>
            <a:ext cx="184150" cy="336550"/>
          </a:xfrm>
          <a:prstGeom prst="rect">
            <a:avLst/>
          </a:prstGeom>
          <a:noFill/>
          <a:ln w="9525" algn="ctr">
            <a:noFill/>
            <a:miter lim="800000"/>
            <a:headEnd/>
            <a:tailEnd/>
          </a:ln>
        </p:spPr>
        <p:txBody>
          <a:bodyPr wrap="none">
            <a:spAutoFit/>
          </a:bodyPr>
          <a:lstStyle/>
          <a:p>
            <a:pPr eaLnBrk="0" hangingPunct="0"/>
            <a:endParaRPr lang="en-US" sz="1600">
              <a:cs typeface="Arial" charset="0"/>
            </a:endParaRPr>
          </a:p>
        </p:txBody>
      </p:sp>
      <p:pic>
        <p:nvPicPr>
          <p:cNvPr id="2" name="Immagine 1" descr="Schermata 2016-09-10 alle 13.15.3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1882" y="1171575"/>
            <a:ext cx="6650183" cy="4684406"/>
          </a:xfrm>
          <a:prstGeom prst="rect">
            <a:avLst/>
          </a:prstGeom>
        </p:spPr>
      </p:pic>
      <p:sp>
        <p:nvSpPr>
          <p:cNvPr id="9" name="CasellaDiTesto 8"/>
          <p:cNvSpPr txBox="1"/>
          <p:nvPr/>
        </p:nvSpPr>
        <p:spPr>
          <a:xfrm>
            <a:off x="1859402" y="137837"/>
            <a:ext cx="5265550" cy="523220"/>
          </a:xfrm>
          <a:prstGeom prst="rect">
            <a:avLst/>
          </a:prstGeom>
          <a:noFill/>
        </p:spPr>
        <p:txBody>
          <a:bodyPr wrap="square" rtlCol="0">
            <a:spAutoFit/>
          </a:bodyPr>
          <a:lstStyle/>
          <a:p>
            <a:pPr algn="ctr"/>
            <a:r>
              <a:rPr lang="it-IT" sz="2800" b="1" dirty="0">
                <a:solidFill>
                  <a:srgbClr val="0070C0"/>
                </a:solidFill>
                <a:effectLst>
                  <a:outerShdw blurRad="38100" dist="38100" dir="2700000" algn="tl">
                    <a:srgbClr val="000000">
                      <a:alpha val="43137"/>
                    </a:srgbClr>
                  </a:outerShdw>
                </a:effectLst>
                <a:latin typeface="Book Antiqua" pitchFamily="18" charset="0"/>
              </a:rPr>
              <a:t>GESTINV</a:t>
            </a:r>
          </a:p>
        </p:txBody>
      </p:sp>
      <p:sp>
        <p:nvSpPr>
          <p:cNvPr id="3" name="Segnaposto data 2">
            <a:extLst>
              <a:ext uri="{FF2B5EF4-FFF2-40B4-BE49-F238E27FC236}">
                <a16:creationId xmlns:a16="http://schemas.microsoft.com/office/drawing/2014/main" id="{34110D63-6A28-40D1-97FE-C9EC884DBE7E}"/>
              </a:ext>
            </a:extLst>
          </p:cNvPr>
          <p:cNvSpPr>
            <a:spLocks noGrp="1"/>
          </p:cNvSpPr>
          <p:nvPr>
            <p:ph type="dt" sz="half" idx="10"/>
          </p:nvPr>
        </p:nvSpPr>
        <p:spPr/>
        <p:txBody>
          <a:bodyPr/>
          <a:lstStyle/>
          <a:p>
            <a:pPr>
              <a:defRPr/>
            </a:pPr>
            <a:fld id="{F7E9E433-C39F-415B-8CFD-ABF7B0551B61}" type="datetime1">
              <a:rPr lang="it-IT" smtClean="0"/>
              <a:t>09/11/2017</a:t>
            </a:fld>
            <a:endParaRPr lang="it-IT"/>
          </a:p>
        </p:txBody>
      </p:sp>
      <p:sp>
        <p:nvSpPr>
          <p:cNvPr id="4" name="Segnaposto piè di pagina 3">
            <a:extLst>
              <a:ext uri="{FF2B5EF4-FFF2-40B4-BE49-F238E27FC236}">
                <a16:creationId xmlns:a16="http://schemas.microsoft.com/office/drawing/2014/main" id="{48EDC50D-ACA5-47AE-8876-5295D5325130}"/>
              </a:ext>
            </a:extLst>
          </p:cNvPr>
          <p:cNvSpPr>
            <a:spLocks noGrp="1"/>
          </p:cNvSpPr>
          <p:nvPr>
            <p:ph type="ftr" sz="quarter" idx="11"/>
          </p:nvPr>
        </p:nvSpPr>
        <p:spPr/>
        <p:txBody>
          <a:bodyPr/>
          <a:lstStyle/>
          <a:p>
            <a:pPr>
              <a:defRPr/>
            </a:pPr>
            <a:r>
              <a:rPr lang="it-IT"/>
              <a:t>Aurelia Orlandoni</a:t>
            </a:r>
          </a:p>
        </p:txBody>
      </p:sp>
      <p:sp>
        <p:nvSpPr>
          <p:cNvPr id="5" name="Segnaposto numero diapositiva 4">
            <a:extLst>
              <a:ext uri="{FF2B5EF4-FFF2-40B4-BE49-F238E27FC236}">
                <a16:creationId xmlns:a16="http://schemas.microsoft.com/office/drawing/2014/main" id="{F621919A-0F29-40A4-A5AE-20D01309F375}"/>
              </a:ext>
            </a:extLst>
          </p:cNvPr>
          <p:cNvSpPr>
            <a:spLocks noGrp="1"/>
          </p:cNvSpPr>
          <p:nvPr>
            <p:ph type="sldNum" sz="quarter" idx="12"/>
          </p:nvPr>
        </p:nvSpPr>
        <p:spPr/>
        <p:txBody>
          <a:bodyPr/>
          <a:lstStyle/>
          <a:p>
            <a:pPr>
              <a:defRPr/>
            </a:pPr>
            <a:fld id="{72E06A69-4745-41B6-BCEC-723F03C547AB}" type="slidenum">
              <a:rPr lang="it-IT" smtClean="0"/>
              <a:pPr>
                <a:defRPr/>
              </a:pPr>
              <a:t>94</a:t>
            </a:fld>
            <a:endParaRPr lang="it-IT"/>
          </a:p>
        </p:txBody>
      </p:sp>
    </p:spTree>
    <p:extLst>
      <p:ext uri="{BB962C8B-B14F-4D97-AF65-F5344CB8AC3E}">
        <p14:creationId xmlns:p14="http://schemas.microsoft.com/office/powerpoint/2010/main" val="137752449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250825" y="749300"/>
            <a:ext cx="8229600" cy="36513"/>
          </a:xfrm>
          <a:prstGeom prst="rect">
            <a:avLst/>
          </a:prstGeom>
          <a:solidFill>
            <a:srgbClr val="006699"/>
          </a:solidFill>
          <a:ln w="9525">
            <a:noFill/>
            <a:miter lim="800000"/>
            <a:headEnd/>
            <a:tailEnd/>
          </a:ln>
        </p:spPr>
        <p:txBody>
          <a:bodyPr wrap="none" anchor="ctr"/>
          <a:lstStyle/>
          <a:p>
            <a:endParaRPr lang="it-IT"/>
          </a:p>
        </p:txBody>
      </p:sp>
      <p:sp>
        <p:nvSpPr>
          <p:cNvPr id="2051" name="Rectangle 3"/>
          <p:cNvSpPr>
            <a:spLocks noChangeArrowheads="1"/>
          </p:cNvSpPr>
          <p:nvPr/>
        </p:nvSpPr>
        <p:spPr bwMode="auto">
          <a:xfrm rot="5400000">
            <a:off x="-2461418" y="3166268"/>
            <a:ext cx="6096000" cy="36513"/>
          </a:xfrm>
          <a:prstGeom prst="rect">
            <a:avLst/>
          </a:prstGeom>
          <a:solidFill>
            <a:srgbClr val="006699"/>
          </a:solidFill>
          <a:ln w="9525">
            <a:noFill/>
            <a:miter lim="800000"/>
            <a:headEnd/>
            <a:tailEnd/>
          </a:ln>
        </p:spPr>
        <p:txBody>
          <a:bodyPr rot="10800000" vert="eaVert" wrap="none" anchor="ctr"/>
          <a:lstStyle/>
          <a:p>
            <a:endParaRPr lang="it-IT"/>
          </a:p>
        </p:txBody>
      </p:sp>
      <p:sp>
        <p:nvSpPr>
          <p:cNvPr id="2053" name="Text Box 6"/>
          <p:cNvSpPr txBox="1">
            <a:spLocks noChangeArrowheads="1"/>
          </p:cNvSpPr>
          <p:nvPr/>
        </p:nvSpPr>
        <p:spPr bwMode="auto">
          <a:xfrm>
            <a:off x="4140200" y="1125538"/>
            <a:ext cx="184150" cy="336550"/>
          </a:xfrm>
          <a:prstGeom prst="rect">
            <a:avLst/>
          </a:prstGeom>
          <a:noFill/>
          <a:ln w="9525" algn="ctr">
            <a:noFill/>
            <a:miter lim="800000"/>
            <a:headEnd/>
            <a:tailEnd/>
          </a:ln>
        </p:spPr>
        <p:txBody>
          <a:bodyPr wrap="none">
            <a:spAutoFit/>
          </a:bodyPr>
          <a:lstStyle/>
          <a:p>
            <a:pPr eaLnBrk="0" hangingPunct="0"/>
            <a:endParaRPr lang="en-US" sz="1600">
              <a:cs typeface="Arial" charset="0"/>
            </a:endParaRPr>
          </a:p>
        </p:txBody>
      </p:sp>
      <p:pic>
        <p:nvPicPr>
          <p:cNvPr id="2" name="Immagine 1" descr="Schermata 2016-09-10 alle 13.19.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162" y="997877"/>
            <a:ext cx="7835552" cy="5474999"/>
          </a:xfrm>
          <a:prstGeom prst="rect">
            <a:avLst/>
          </a:prstGeom>
        </p:spPr>
      </p:pic>
      <p:sp>
        <p:nvSpPr>
          <p:cNvPr id="8" name="CasellaDiTesto 7"/>
          <p:cNvSpPr txBox="1"/>
          <p:nvPr/>
        </p:nvSpPr>
        <p:spPr>
          <a:xfrm>
            <a:off x="1859402" y="137837"/>
            <a:ext cx="5265550" cy="523220"/>
          </a:xfrm>
          <a:prstGeom prst="rect">
            <a:avLst/>
          </a:prstGeom>
          <a:noFill/>
        </p:spPr>
        <p:txBody>
          <a:bodyPr wrap="square" rtlCol="0">
            <a:spAutoFit/>
          </a:bodyPr>
          <a:lstStyle/>
          <a:p>
            <a:pPr algn="ctr"/>
            <a:r>
              <a:rPr lang="it-IT" sz="2800" b="1" dirty="0">
                <a:solidFill>
                  <a:srgbClr val="0070C0"/>
                </a:solidFill>
                <a:effectLst>
                  <a:outerShdw blurRad="38100" dist="38100" dir="2700000" algn="tl">
                    <a:srgbClr val="000000">
                      <a:alpha val="43137"/>
                    </a:srgbClr>
                  </a:outerShdw>
                </a:effectLst>
                <a:latin typeface="Book Antiqua" pitchFamily="18" charset="0"/>
              </a:rPr>
              <a:t>GESTINV</a:t>
            </a:r>
          </a:p>
        </p:txBody>
      </p:sp>
      <p:sp>
        <p:nvSpPr>
          <p:cNvPr id="3" name="Segnaposto data 2">
            <a:extLst>
              <a:ext uri="{FF2B5EF4-FFF2-40B4-BE49-F238E27FC236}">
                <a16:creationId xmlns:a16="http://schemas.microsoft.com/office/drawing/2014/main" id="{D3D67D20-EBD8-4B73-82BD-6998BB1015F9}"/>
              </a:ext>
            </a:extLst>
          </p:cNvPr>
          <p:cNvSpPr>
            <a:spLocks noGrp="1"/>
          </p:cNvSpPr>
          <p:nvPr>
            <p:ph type="dt" sz="half" idx="10"/>
          </p:nvPr>
        </p:nvSpPr>
        <p:spPr/>
        <p:txBody>
          <a:bodyPr/>
          <a:lstStyle/>
          <a:p>
            <a:pPr>
              <a:defRPr/>
            </a:pPr>
            <a:fld id="{AD79767E-9741-4BAE-95E0-1534D8218B5B}" type="datetime1">
              <a:rPr lang="it-IT" smtClean="0"/>
              <a:t>09/11/2017</a:t>
            </a:fld>
            <a:endParaRPr lang="it-IT"/>
          </a:p>
        </p:txBody>
      </p:sp>
      <p:sp>
        <p:nvSpPr>
          <p:cNvPr id="4" name="Segnaposto piè di pagina 3">
            <a:extLst>
              <a:ext uri="{FF2B5EF4-FFF2-40B4-BE49-F238E27FC236}">
                <a16:creationId xmlns:a16="http://schemas.microsoft.com/office/drawing/2014/main" id="{6398AED1-D080-405A-A13C-F51DC5B830E2}"/>
              </a:ext>
            </a:extLst>
          </p:cNvPr>
          <p:cNvSpPr>
            <a:spLocks noGrp="1"/>
          </p:cNvSpPr>
          <p:nvPr>
            <p:ph type="ftr" sz="quarter" idx="11"/>
          </p:nvPr>
        </p:nvSpPr>
        <p:spPr/>
        <p:txBody>
          <a:bodyPr/>
          <a:lstStyle/>
          <a:p>
            <a:pPr>
              <a:defRPr/>
            </a:pPr>
            <a:r>
              <a:rPr lang="it-IT"/>
              <a:t>Aurelia Orlandoni</a:t>
            </a:r>
          </a:p>
        </p:txBody>
      </p:sp>
      <p:sp>
        <p:nvSpPr>
          <p:cNvPr id="5" name="Segnaposto numero diapositiva 4">
            <a:extLst>
              <a:ext uri="{FF2B5EF4-FFF2-40B4-BE49-F238E27FC236}">
                <a16:creationId xmlns:a16="http://schemas.microsoft.com/office/drawing/2014/main" id="{3399F9C5-CB6F-40BB-954D-39E0A86A43F9}"/>
              </a:ext>
            </a:extLst>
          </p:cNvPr>
          <p:cNvSpPr>
            <a:spLocks noGrp="1"/>
          </p:cNvSpPr>
          <p:nvPr>
            <p:ph type="sldNum" sz="quarter" idx="12"/>
          </p:nvPr>
        </p:nvSpPr>
        <p:spPr/>
        <p:txBody>
          <a:bodyPr/>
          <a:lstStyle/>
          <a:p>
            <a:pPr>
              <a:defRPr/>
            </a:pPr>
            <a:fld id="{72E06A69-4745-41B6-BCEC-723F03C547AB}" type="slidenum">
              <a:rPr lang="it-IT" smtClean="0"/>
              <a:pPr>
                <a:defRPr/>
              </a:pPr>
              <a:t>95</a:t>
            </a:fld>
            <a:endParaRPr lang="it-IT"/>
          </a:p>
        </p:txBody>
      </p:sp>
    </p:spTree>
    <p:extLst>
      <p:ext uri="{BB962C8B-B14F-4D97-AF65-F5344CB8AC3E}">
        <p14:creationId xmlns:p14="http://schemas.microsoft.com/office/powerpoint/2010/main" val="182096480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6"/>
          <p:cNvSpPr txBox="1">
            <a:spLocks noChangeArrowheads="1"/>
          </p:cNvSpPr>
          <p:nvPr/>
        </p:nvSpPr>
        <p:spPr bwMode="auto">
          <a:xfrm>
            <a:off x="4140200" y="1125538"/>
            <a:ext cx="184150" cy="336550"/>
          </a:xfrm>
          <a:prstGeom prst="rect">
            <a:avLst/>
          </a:prstGeom>
          <a:noFill/>
          <a:ln w="9525" algn="ctr">
            <a:noFill/>
            <a:miter lim="800000"/>
            <a:headEnd/>
            <a:tailEnd/>
          </a:ln>
        </p:spPr>
        <p:txBody>
          <a:bodyPr wrap="none">
            <a:spAutoFit/>
          </a:bodyPr>
          <a:lstStyle/>
          <a:p>
            <a:pPr eaLnBrk="0" hangingPunct="0"/>
            <a:endParaRPr lang="en-US" sz="1600">
              <a:cs typeface="Arial" charset="0"/>
            </a:endParaRPr>
          </a:p>
        </p:txBody>
      </p:sp>
      <p:sp>
        <p:nvSpPr>
          <p:cNvPr id="7" name="CasellaDiTesto 6"/>
          <p:cNvSpPr txBox="1"/>
          <p:nvPr/>
        </p:nvSpPr>
        <p:spPr>
          <a:xfrm>
            <a:off x="1907704" y="170846"/>
            <a:ext cx="5310147" cy="523220"/>
          </a:xfrm>
          <a:prstGeom prst="rect">
            <a:avLst/>
          </a:prstGeom>
          <a:noFill/>
        </p:spPr>
        <p:txBody>
          <a:bodyPr wrap="square" rtlCol="0">
            <a:spAutoFit/>
          </a:bodyPr>
          <a:lstStyle/>
          <a:p>
            <a:pPr algn="ctr"/>
            <a:r>
              <a:rPr lang="it-IT" sz="2800" b="1" dirty="0">
                <a:solidFill>
                  <a:srgbClr val="006699"/>
                </a:solidFill>
                <a:effectLst>
                  <a:outerShdw blurRad="38100" dist="38100" dir="2700000" algn="tl">
                    <a:srgbClr val="000000">
                      <a:alpha val="43137"/>
                    </a:srgbClr>
                  </a:outerShdw>
                </a:effectLst>
                <a:latin typeface="Book Antiqua" pitchFamily="18" charset="0"/>
              </a:rPr>
              <a:t>GESTINV</a:t>
            </a:r>
          </a:p>
        </p:txBody>
      </p:sp>
      <p:sp>
        <p:nvSpPr>
          <p:cNvPr id="8" name="CasellaDiTesto 7"/>
          <p:cNvSpPr txBox="1"/>
          <p:nvPr/>
        </p:nvSpPr>
        <p:spPr>
          <a:xfrm>
            <a:off x="918995" y="1185624"/>
            <a:ext cx="7561430" cy="4967514"/>
          </a:xfrm>
          <a:prstGeom prst="rect">
            <a:avLst/>
          </a:prstGeom>
          <a:noFill/>
        </p:spPr>
        <p:txBody>
          <a:bodyPr wrap="square" rtlCol="0">
            <a:spAutoFit/>
          </a:bodyPr>
          <a:lstStyle/>
          <a:p>
            <a:pPr algn="just">
              <a:lnSpc>
                <a:spcPct val="110000"/>
              </a:lnSpc>
            </a:pPr>
            <a:r>
              <a:rPr lang="it-IT" sz="2400" b="1" i="1" dirty="0">
                <a:solidFill>
                  <a:srgbClr val="006699"/>
                </a:solidFill>
                <a:latin typeface="Book Antiqua" pitchFamily="18" charset="0"/>
              </a:rPr>
              <a:t>Alcuni suggerimenti:</a:t>
            </a:r>
          </a:p>
          <a:p>
            <a:pPr algn="just">
              <a:lnSpc>
                <a:spcPct val="110000"/>
              </a:lnSpc>
            </a:pPr>
            <a:endParaRPr lang="it-IT" sz="2400" b="1" i="1" dirty="0">
              <a:solidFill>
                <a:srgbClr val="006699"/>
              </a:solidFill>
              <a:latin typeface="Book Antiqua" pitchFamily="18" charset="0"/>
            </a:endParaRPr>
          </a:p>
          <a:p>
            <a:pPr marL="285750" indent="-285750" algn="just">
              <a:lnSpc>
                <a:spcPct val="110000"/>
              </a:lnSpc>
              <a:buFont typeface="Wingdings" charset="2"/>
              <a:buChar char="q"/>
            </a:pPr>
            <a:r>
              <a:rPr lang="it-IT" sz="2400" b="1" i="1" dirty="0">
                <a:solidFill>
                  <a:srgbClr val="006699"/>
                </a:solidFill>
                <a:latin typeface="Book Antiqua" pitchFamily="18" charset="0"/>
              </a:rPr>
              <a:t>E’ possibile costruire percorsi verticali. Ad esempio cercare tutte le domande sulla pendenza nei livelli 8 e 10</a:t>
            </a:r>
          </a:p>
          <a:p>
            <a:pPr algn="just">
              <a:lnSpc>
                <a:spcPct val="110000"/>
              </a:lnSpc>
            </a:pPr>
            <a:endParaRPr lang="it-IT" sz="2400" b="1" i="1" dirty="0">
              <a:solidFill>
                <a:srgbClr val="006699"/>
              </a:solidFill>
              <a:latin typeface="Book Antiqua" pitchFamily="18" charset="0"/>
            </a:endParaRPr>
          </a:p>
          <a:p>
            <a:pPr marL="285750" indent="-285750" algn="just">
              <a:lnSpc>
                <a:spcPct val="110000"/>
              </a:lnSpc>
              <a:buFont typeface="Wingdings" charset="2"/>
              <a:buChar char="q"/>
            </a:pPr>
            <a:r>
              <a:rPr lang="it-IT" sz="2400" b="1" i="1" dirty="0">
                <a:solidFill>
                  <a:srgbClr val="006699"/>
                </a:solidFill>
                <a:latin typeface="Book Antiqua" pitchFamily="18" charset="0"/>
              </a:rPr>
              <a:t>E’ possibile individuare aspetti diversi di uno stesso contenuto. Ad esempio cercare tutte le domande che riguardano la pendenza o le aree per scomposizione</a:t>
            </a:r>
          </a:p>
          <a:p>
            <a:pPr algn="just">
              <a:lnSpc>
                <a:spcPct val="110000"/>
              </a:lnSpc>
            </a:pPr>
            <a:endParaRPr lang="it-IT" sz="2400" b="1" i="1" dirty="0">
              <a:solidFill>
                <a:srgbClr val="006699"/>
              </a:solidFill>
              <a:latin typeface="Book Antiqua" pitchFamily="18" charset="0"/>
            </a:endParaRPr>
          </a:p>
          <a:p>
            <a:pPr marL="285750" indent="-285750" algn="just">
              <a:lnSpc>
                <a:spcPct val="110000"/>
              </a:lnSpc>
              <a:buFont typeface="Wingdings" charset="2"/>
              <a:buChar char="q"/>
            </a:pPr>
            <a:r>
              <a:rPr lang="it-IT" sz="2400" b="1" i="1" dirty="0">
                <a:solidFill>
                  <a:srgbClr val="006699"/>
                </a:solidFill>
                <a:latin typeface="Book Antiqua" pitchFamily="18" charset="0"/>
              </a:rPr>
              <a:t>…….</a:t>
            </a:r>
          </a:p>
          <a:p>
            <a:pPr algn="just">
              <a:lnSpc>
                <a:spcPct val="110000"/>
              </a:lnSpc>
            </a:pPr>
            <a:endParaRPr lang="it-IT" sz="2400" b="1" i="1" dirty="0">
              <a:solidFill>
                <a:srgbClr val="006699"/>
              </a:solidFill>
              <a:latin typeface="Book Antiqua" pitchFamily="18" charset="0"/>
            </a:endParaRPr>
          </a:p>
        </p:txBody>
      </p:sp>
      <p:sp>
        <p:nvSpPr>
          <p:cNvPr id="2" name="Segnaposto data 1">
            <a:extLst>
              <a:ext uri="{FF2B5EF4-FFF2-40B4-BE49-F238E27FC236}">
                <a16:creationId xmlns:a16="http://schemas.microsoft.com/office/drawing/2014/main" id="{1E710D98-C0ED-4E1C-9C3C-FCD9635E6DA7}"/>
              </a:ext>
            </a:extLst>
          </p:cNvPr>
          <p:cNvSpPr>
            <a:spLocks noGrp="1"/>
          </p:cNvSpPr>
          <p:nvPr>
            <p:ph type="dt" sz="half" idx="10"/>
          </p:nvPr>
        </p:nvSpPr>
        <p:spPr/>
        <p:txBody>
          <a:bodyPr/>
          <a:lstStyle/>
          <a:p>
            <a:pPr>
              <a:defRPr/>
            </a:pPr>
            <a:fld id="{3F6BA3FD-0FD6-4481-B7CB-38E19055CCC3}" type="datetime1">
              <a:rPr lang="it-IT" smtClean="0"/>
              <a:t>09/11/2017</a:t>
            </a:fld>
            <a:endParaRPr lang="it-IT"/>
          </a:p>
        </p:txBody>
      </p:sp>
      <p:sp>
        <p:nvSpPr>
          <p:cNvPr id="3" name="Segnaposto piè di pagina 2">
            <a:extLst>
              <a:ext uri="{FF2B5EF4-FFF2-40B4-BE49-F238E27FC236}">
                <a16:creationId xmlns:a16="http://schemas.microsoft.com/office/drawing/2014/main" id="{80F39185-862A-4040-8995-0046A6D05862}"/>
              </a:ext>
            </a:extLst>
          </p:cNvPr>
          <p:cNvSpPr>
            <a:spLocks noGrp="1"/>
          </p:cNvSpPr>
          <p:nvPr>
            <p:ph type="ftr" sz="quarter" idx="11"/>
          </p:nvPr>
        </p:nvSpPr>
        <p:spPr/>
        <p:txBody>
          <a:bodyPr/>
          <a:lstStyle/>
          <a:p>
            <a:pPr>
              <a:defRPr/>
            </a:pPr>
            <a:r>
              <a:rPr lang="it-IT"/>
              <a:t>Aurelia Orlandoni</a:t>
            </a:r>
          </a:p>
        </p:txBody>
      </p:sp>
      <p:sp>
        <p:nvSpPr>
          <p:cNvPr id="4" name="Segnaposto numero diapositiva 3">
            <a:extLst>
              <a:ext uri="{FF2B5EF4-FFF2-40B4-BE49-F238E27FC236}">
                <a16:creationId xmlns:a16="http://schemas.microsoft.com/office/drawing/2014/main" id="{494101D1-F0EF-4E9F-8DA3-BC99D8920E9E}"/>
              </a:ext>
            </a:extLst>
          </p:cNvPr>
          <p:cNvSpPr>
            <a:spLocks noGrp="1"/>
          </p:cNvSpPr>
          <p:nvPr>
            <p:ph type="sldNum" sz="quarter" idx="12"/>
          </p:nvPr>
        </p:nvSpPr>
        <p:spPr/>
        <p:txBody>
          <a:bodyPr/>
          <a:lstStyle/>
          <a:p>
            <a:pPr>
              <a:defRPr/>
            </a:pPr>
            <a:fld id="{72E06A69-4745-41B6-BCEC-723F03C547AB}" type="slidenum">
              <a:rPr lang="it-IT" smtClean="0"/>
              <a:pPr>
                <a:defRPr/>
              </a:pPr>
              <a:t>96</a:t>
            </a:fld>
            <a:endParaRPr lang="it-IT"/>
          </a:p>
        </p:txBody>
      </p:sp>
    </p:spTree>
    <p:extLst>
      <p:ext uri="{BB962C8B-B14F-4D97-AF65-F5344CB8AC3E}">
        <p14:creationId xmlns:p14="http://schemas.microsoft.com/office/powerpoint/2010/main" val="36568995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C1447F-8E9E-411F-8C18-1FE8DDFE6968}"/>
              </a:ext>
            </a:extLst>
          </p:cNvPr>
          <p:cNvSpPr>
            <a:spLocks noGrp="1"/>
          </p:cNvSpPr>
          <p:nvPr>
            <p:ph type="title"/>
          </p:nvPr>
        </p:nvSpPr>
        <p:spPr/>
        <p:txBody>
          <a:bodyPr/>
          <a:lstStyle/>
          <a:p>
            <a:pPr algn="ctr"/>
            <a:r>
              <a:rPr lang="it-IT" b="1" dirty="0">
                <a:solidFill>
                  <a:srgbClr val="0070C0"/>
                </a:solidFill>
                <a:effectLst>
                  <a:outerShdw blurRad="38100" dist="38100" dir="2700000" algn="tl">
                    <a:srgbClr val="000000">
                      <a:alpha val="43137"/>
                    </a:srgbClr>
                  </a:outerShdw>
                </a:effectLst>
              </a:rPr>
              <a:t>TERZA PARTE</a:t>
            </a:r>
          </a:p>
        </p:txBody>
      </p:sp>
      <p:sp>
        <p:nvSpPr>
          <p:cNvPr id="4" name="Segnaposto data 3">
            <a:extLst>
              <a:ext uri="{FF2B5EF4-FFF2-40B4-BE49-F238E27FC236}">
                <a16:creationId xmlns:a16="http://schemas.microsoft.com/office/drawing/2014/main" id="{86919176-8F92-4C5D-B850-9A0C90A078E5}"/>
              </a:ext>
            </a:extLst>
          </p:cNvPr>
          <p:cNvSpPr>
            <a:spLocks noGrp="1"/>
          </p:cNvSpPr>
          <p:nvPr>
            <p:ph type="dt" sz="half" idx="10"/>
          </p:nvPr>
        </p:nvSpPr>
        <p:spPr/>
        <p:txBody>
          <a:bodyPr/>
          <a:lstStyle/>
          <a:p>
            <a:pPr>
              <a:defRPr/>
            </a:pPr>
            <a:fld id="{541F7BF0-4EC5-4260-BEE2-288C793600FE}" type="datetime1">
              <a:rPr lang="it-IT" smtClean="0"/>
              <a:t>09/11/2017</a:t>
            </a:fld>
            <a:endParaRPr lang="it-IT"/>
          </a:p>
        </p:txBody>
      </p:sp>
      <p:sp>
        <p:nvSpPr>
          <p:cNvPr id="5" name="Segnaposto piè di pagina 4">
            <a:extLst>
              <a:ext uri="{FF2B5EF4-FFF2-40B4-BE49-F238E27FC236}">
                <a16:creationId xmlns:a16="http://schemas.microsoft.com/office/drawing/2014/main" id="{144590A9-ACE2-40CE-819F-7C5F628671BE}"/>
              </a:ext>
            </a:extLst>
          </p:cNvPr>
          <p:cNvSpPr>
            <a:spLocks noGrp="1"/>
          </p:cNvSpPr>
          <p:nvPr>
            <p:ph type="ftr" sz="quarter" idx="11"/>
          </p:nvPr>
        </p:nvSpPr>
        <p:spPr/>
        <p:txBody>
          <a:bodyPr/>
          <a:lstStyle/>
          <a:p>
            <a:pPr>
              <a:defRPr/>
            </a:pPr>
            <a:r>
              <a:rPr lang="it-IT"/>
              <a:t>Aurelia Orlandoni</a:t>
            </a:r>
          </a:p>
        </p:txBody>
      </p:sp>
      <p:sp>
        <p:nvSpPr>
          <p:cNvPr id="6" name="Segnaposto numero diapositiva 5">
            <a:extLst>
              <a:ext uri="{FF2B5EF4-FFF2-40B4-BE49-F238E27FC236}">
                <a16:creationId xmlns:a16="http://schemas.microsoft.com/office/drawing/2014/main" id="{CE42DA5D-91DC-489D-A9F8-DE3099EC8949}"/>
              </a:ext>
            </a:extLst>
          </p:cNvPr>
          <p:cNvSpPr>
            <a:spLocks noGrp="1"/>
          </p:cNvSpPr>
          <p:nvPr>
            <p:ph type="sldNum" sz="quarter" idx="12"/>
          </p:nvPr>
        </p:nvSpPr>
        <p:spPr/>
        <p:txBody>
          <a:bodyPr/>
          <a:lstStyle/>
          <a:p>
            <a:pPr>
              <a:defRPr/>
            </a:pPr>
            <a:fld id="{72E06A69-4745-41B6-BCEC-723F03C547AB}" type="slidenum">
              <a:rPr lang="it-IT" smtClean="0"/>
              <a:pPr>
                <a:defRPr/>
              </a:pPr>
              <a:t>97</a:t>
            </a:fld>
            <a:endParaRPr lang="it-IT"/>
          </a:p>
        </p:txBody>
      </p:sp>
      <p:sp>
        <p:nvSpPr>
          <p:cNvPr id="7" name="Segnaposto contenuto 6">
            <a:extLst>
              <a:ext uri="{FF2B5EF4-FFF2-40B4-BE49-F238E27FC236}">
                <a16:creationId xmlns:a16="http://schemas.microsoft.com/office/drawing/2014/main" id="{1BCD8044-9EF1-4794-BA44-3EE31052B405}"/>
              </a:ext>
            </a:extLst>
          </p:cNvPr>
          <p:cNvSpPr txBox="1">
            <a:spLocks noGrp="1"/>
          </p:cNvSpPr>
          <p:nvPr>
            <p:ph idx="1"/>
          </p:nvPr>
        </p:nvSpPr>
        <p:spPr>
          <a:xfrm>
            <a:off x="822960" y="1100628"/>
            <a:ext cx="7520940" cy="2021066"/>
          </a:xfrm>
          <a:prstGeom prst="rect">
            <a:avLst/>
          </a:prstGeom>
          <a:solidFill>
            <a:srgbClr val="4382C1"/>
          </a:solidFill>
        </p:spPr>
        <p:txBody>
          <a:bodyPr wrap="square" rtlCol="0">
            <a:spAutoFit/>
          </a:bodyPr>
          <a:lstStyle/>
          <a:p>
            <a:r>
              <a:rPr lang="it-IT" sz="2800" dirty="0">
                <a:solidFill>
                  <a:srgbClr val="FFFF00"/>
                </a:solidFill>
              </a:rPr>
              <a:t>LE NOVITÀ</a:t>
            </a:r>
          </a:p>
          <a:p>
            <a:pPr marL="285750" indent="-285750">
              <a:buFont typeface="Arial" panose="020B0604020202020204" pitchFamily="34" charset="0"/>
              <a:buChar char="•"/>
            </a:pPr>
            <a:r>
              <a:rPr lang="it-IT" sz="2800" dirty="0">
                <a:solidFill>
                  <a:srgbClr val="FFFF00"/>
                </a:solidFill>
              </a:rPr>
              <a:t>IL DECRETO 62 DEL 13-04-2017</a:t>
            </a:r>
          </a:p>
          <a:p>
            <a:pPr marL="285750" indent="-285750">
              <a:buFont typeface="Arial" panose="020B0604020202020204" pitchFamily="34" charset="0"/>
              <a:buChar char="•"/>
            </a:pPr>
            <a:r>
              <a:rPr lang="it-IT" sz="2800" dirty="0">
                <a:solidFill>
                  <a:srgbClr val="FFFF00"/>
                </a:solidFill>
              </a:rPr>
              <a:t>LA PROVA INVALSI AL QUINTO ANNO: cosa emerge dai </a:t>
            </a:r>
            <a:r>
              <a:rPr lang="it-IT" sz="2800" dirty="0" err="1">
                <a:solidFill>
                  <a:srgbClr val="FFFF00"/>
                </a:solidFill>
              </a:rPr>
              <a:t>pretest</a:t>
            </a:r>
            <a:endParaRPr lang="it-IT" sz="2800" dirty="0">
              <a:solidFill>
                <a:srgbClr val="FFFF00"/>
              </a:solidFill>
            </a:endParaRPr>
          </a:p>
        </p:txBody>
      </p:sp>
    </p:spTree>
    <p:extLst>
      <p:ext uri="{BB962C8B-B14F-4D97-AF65-F5344CB8AC3E}">
        <p14:creationId xmlns:p14="http://schemas.microsoft.com/office/powerpoint/2010/main" val="16670862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23C4F1-A097-4230-8974-4100E2214351}"/>
              </a:ext>
            </a:extLst>
          </p:cNvPr>
          <p:cNvSpPr>
            <a:spLocks noGrp="1"/>
          </p:cNvSpPr>
          <p:nvPr>
            <p:ph type="title"/>
          </p:nvPr>
        </p:nvSpPr>
        <p:spPr>
          <a:xfrm>
            <a:off x="107505" y="508298"/>
            <a:ext cx="9036495" cy="548640"/>
          </a:xfrm>
        </p:spPr>
        <p:txBody>
          <a:bodyPr/>
          <a:lstStyle/>
          <a:p>
            <a:pPr algn="ctr"/>
            <a:r>
              <a:rPr lang="it-IT" b="1" i="1" dirty="0">
                <a:solidFill>
                  <a:srgbClr val="006699"/>
                </a:solidFill>
                <a:latin typeface="Book Antiqua" charset="0"/>
              </a:rPr>
              <a:t>Il sistema delle prove INVALSI </a:t>
            </a:r>
            <a:br>
              <a:rPr lang="it-IT" b="1" i="1" dirty="0">
                <a:solidFill>
                  <a:srgbClr val="006699"/>
                </a:solidFill>
                <a:latin typeface="Book Antiqua" charset="0"/>
              </a:rPr>
            </a:br>
            <a:r>
              <a:rPr lang="it-IT" b="1" i="1" dirty="0">
                <a:solidFill>
                  <a:srgbClr val="006699"/>
                </a:solidFill>
                <a:latin typeface="Book Antiqua" charset="0"/>
              </a:rPr>
              <a:t>nel decreto legislativo n. 62 del 13.04.2017</a:t>
            </a:r>
            <a:br>
              <a:rPr lang="it-IT" b="1" i="1" dirty="0">
                <a:solidFill>
                  <a:srgbClr val="006699"/>
                </a:solidFill>
                <a:latin typeface="Book Antiqua" charset="0"/>
              </a:rPr>
            </a:br>
            <a:endParaRPr lang="it-IT" dirty="0"/>
          </a:p>
        </p:txBody>
      </p:sp>
      <p:sp>
        <p:nvSpPr>
          <p:cNvPr id="3" name="Segnaposto contenuto 2">
            <a:extLst>
              <a:ext uri="{FF2B5EF4-FFF2-40B4-BE49-F238E27FC236}">
                <a16:creationId xmlns:a16="http://schemas.microsoft.com/office/drawing/2014/main" id="{4812C3A6-2EA0-4CD3-AE0A-4C177DD2A39B}"/>
              </a:ext>
            </a:extLst>
          </p:cNvPr>
          <p:cNvSpPr>
            <a:spLocks noGrp="1"/>
          </p:cNvSpPr>
          <p:nvPr>
            <p:ph idx="1"/>
          </p:nvPr>
        </p:nvSpPr>
        <p:spPr>
          <a:xfrm>
            <a:off x="251520" y="1196752"/>
            <a:ext cx="8652438" cy="3969243"/>
          </a:xfrm>
        </p:spPr>
        <p:txBody>
          <a:bodyPr>
            <a:noAutofit/>
          </a:bodyPr>
          <a:lstStyle/>
          <a:p>
            <a:r>
              <a:rPr lang="it-IT" sz="2800" dirty="0">
                <a:solidFill>
                  <a:srgbClr val="00B050"/>
                </a:solidFill>
                <a:latin typeface="Book Antiqua" pitchFamily="18" charset="0"/>
              </a:rPr>
              <a:t>Il sistema delle prove INVALSI (II CICLO)</a:t>
            </a:r>
          </a:p>
          <a:p>
            <a:endParaRPr lang="it-IT" sz="800" dirty="0">
              <a:solidFill>
                <a:srgbClr val="00B050"/>
              </a:solidFill>
              <a:latin typeface="Book Antiqua" pitchFamily="18" charset="0"/>
            </a:endParaRPr>
          </a:p>
          <a:p>
            <a:pPr marL="182563" indent="-182563">
              <a:spcBef>
                <a:spcPct val="20000"/>
              </a:spcBef>
              <a:spcAft>
                <a:spcPts val="1200"/>
              </a:spcAft>
              <a:buClr>
                <a:srgbClr val="006699"/>
              </a:buClr>
              <a:buFont typeface="Arial" pitchFamily="34" charset="0"/>
              <a:buChar char="•"/>
            </a:pPr>
            <a:r>
              <a:rPr lang="it-IT" sz="2000" u="sng" dirty="0">
                <a:solidFill>
                  <a:srgbClr val="006699"/>
                </a:solidFill>
                <a:latin typeface="Book Antiqua" pitchFamily="18" charset="0"/>
              </a:rPr>
              <a:t>II SECONDARIA DI SECONDO GRADO </a:t>
            </a:r>
            <a:r>
              <a:rPr lang="it-IT" sz="2000" dirty="0">
                <a:solidFill>
                  <a:srgbClr val="006699"/>
                </a:solidFill>
                <a:latin typeface="Book Antiqua" pitchFamily="18" charset="0"/>
              </a:rPr>
              <a:t>:</a:t>
            </a:r>
          </a:p>
          <a:p>
            <a:pPr marL="639763" lvl="1" indent="-182563">
              <a:spcBef>
                <a:spcPts val="0"/>
              </a:spcBef>
              <a:spcAft>
                <a:spcPts val="1800"/>
              </a:spcAft>
              <a:buClr>
                <a:srgbClr val="006699"/>
              </a:buClr>
              <a:buFont typeface="Arial" pitchFamily="34" charset="0"/>
              <a:buChar char="•"/>
            </a:pPr>
            <a:r>
              <a:rPr lang="it-IT" sz="2000" b="1" dirty="0">
                <a:solidFill>
                  <a:srgbClr val="006699"/>
                </a:solidFill>
                <a:latin typeface="Book Antiqua" pitchFamily="18" charset="0"/>
              </a:rPr>
              <a:t>Italiano, Matematica (il questionario studente è suddiviso nei fascicoli di Italiano e Matematica)</a:t>
            </a:r>
          </a:p>
          <a:p>
            <a:pPr marL="182563" indent="-182563">
              <a:spcBef>
                <a:spcPct val="20000"/>
              </a:spcBef>
              <a:spcAft>
                <a:spcPts val="1200"/>
              </a:spcAft>
              <a:buClr>
                <a:srgbClr val="006699"/>
              </a:buClr>
              <a:buFont typeface="Arial" pitchFamily="34" charset="0"/>
              <a:buChar char="•"/>
            </a:pPr>
            <a:r>
              <a:rPr lang="it-IT" sz="2000" u="sng" dirty="0">
                <a:solidFill>
                  <a:srgbClr val="006699"/>
                </a:solidFill>
                <a:latin typeface="Book Antiqua" pitchFamily="18" charset="0"/>
              </a:rPr>
              <a:t>V SECONDARIA DI SECONDO GRADO (DALL’A.S. 2018-19)</a:t>
            </a:r>
            <a:r>
              <a:rPr lang="it-IT" sz="2000" dirty="0">
                <a:solidFill>
                  <a:srgbClr val="006699"/>
                </a:solidFill>
                <a:latin typeface="Book Antiqua" pitchFamily="18" charset="0"/>
              </a:rPr>
              <a:t>:</a:t>
            </a:r>
          </a:p>
          <a:p>
            <a:pPr marL="639763" lvl="1" indent="-182563">
              <a:spcBef>
                <a:spcPts val="0"/>
              </a:spcBef>
              <a:spcAft>
                <a:spcPts val="600"/>
              </a:spcAft>
              <a:buClr>
                <a:srgbClr val="006699"/>
              </a:buClr>
              <a:buFont typeface="Arial" pitchFamily="34" charset="0"/>
              <a:buChar char="•"/>
            </a:pPr>
            <a:r>
              <a:rPr lang="it-IT" sz="2000" b="1" dirty="0">
                <a:solidFill>
                  <a:srgbClr val="006699"/>
                </a:solidFill>
                <a:latin typeface="Book Antiqua" pitchFamily="18" charset="0"/>
              </a:rPr>
              <a:t>Italiano, Matematica, Inglese (il questionario studente è suddiviso nei fascicoli di Italiano e Matematica)</a:t>
            </a:r>
          </a:p>
          <a:p>
            <a:endParaRPr lang="it-IT" sz="2600" dirty="0">
              <a:solidFill>
                <a:srgbClr val="006699"/>
              </a:solidFill>
              <a:effectLst>
                <a:outerShdw blurRad="38100" dist="38100" dir="2700000" algn="tl">
                  <a:srgbClr val="000000">
                    <a:alpha val="43137"/>
                  </a:srgbClr>
                </a:outerShdw>
              </a:effectLst>
              <a:latin typeface="Book Antiqua" pitchFamily="18" charset="0"/>
            </a:endParaRPr>
          </a:p>
          <a:p>
            <a:r>
              <a:rPr lang="it-IT" sz="2600" dirty="0">
                <a:solidFill>
                  <a:srgbClr val="C00000"/>
                </a:solidFill>
                <a:effectLst>
                  <a:outerShdw blurRad="38100" dist="38100" dir="2700000" algn="tl">
                    <a:srgbClr val="000000">
                      <a:alpha val="43137"/>
                    </a:srgbClr>
                  </a:outerShdw>
                </a:effectLst>
                <a:latin typeface="Book Antiqua" pitchFamily="18" charset="0"/>
              </a:rPr>
              <a:t>Le azioni relative allo svolgimento delle rilevazioni nazionali costituiscono per le istituzioni scolastiche attività ordinaria di Istituto (art 19)</a:t>
            </a:r>
          </a:p>
          <a:p>
            <a:endParaRPr lang="it-IT" i="1" dirty="0">
              <a:solidFill>
                <a:srgbClr val="006699"/>
              </a:solidFill>
              <a:latin typeface="Book Antiqua" pitchFamily="18" charset="0"/>
            </a:endParaRPr>
          </a:p>
          <a:p>
            <a:endParaRPr lang="it-IT" dirty="0"/>
          </a:p>
        </p:txBody>
      </p:sp>
      <p:sp>
        <p:nvSpPr>
          <p:cNvPr id="4" name="Segnaposto data 3">
            <a:extLst>
              <a:ext uri="{FF2B5EF4-FFF2-40B4-BE49-F238E27FC236}">
                <a16:creationId xmlns:a16="http://schemas.microsoft.com/office/drawing/2014/main" id="{06FC0E2D-5B7E-46CF-BBB1-4E01F107008F}"/>
              </a:ext>
            </a:extLst>
          </p:cNvPr>
          <p:cNvSpPr>
            <a:spLocks noGrp="1"/>
          </p:cNvSpPr>
          <p:nvPr>
            <p:ph type="dt" sz="half" idx="10"/>
          </p:nvPr>
        </p:nvSpPr>
        <p:spPr/>
        <p:txBody>
          <a:bodyPr/>
          <a:lstStyle/>
          <a:p>
            <a:pPr>
              <a:defRPr/>
            </a:pPr>
            <a:fld id="{541F7BF0-4EC5-4260-BEE2-288C793600FE}" type="datetime1">
              <a:rPr lang="it-IT" smtClean="0"/>
              <a:t>09/11/2017</a:t>
            </a:fld>
            <a:endParaRPr lang="it-IT"/>
          </a:p>
        </p:txBody>
      </p:sp>
      <p:sp>
        <p:nvSpPr>
          <p:cNvPr id="5" name="Segnaposto piè di pagina 4">
            <a:extLst>
              <a:ext uri="{FF2B5EF4-FFF2-40B4-BE49-F238E27FC236}">
                <a16:creationId xmlns:a16="http://schemas.microsoft.com/office/drawing/2014/main" id="{EB72600A-714E-463F-B419-3C40EF039690}"/>
              </a:ext>
            </a:extLst>
          </p:cNvPr>
          <p:cNvSpPr>
            <a:spLocks noGrp="1"/>
          </p:cNvSpPr>
          <p:nvPr>
            <p:ph type="ftr" sz="quarter" idx="11"/>
          </p:nvPr>
        </p:nvSpPr>
        <p:spPr/>
        <p:txBody>
          <a:bodyPr/>
          <a:lstStyle/>
          <a:p>
            <a:pPr>
              <a:defRPr/>
            </a:pPr>
            <a:r>
              <a:rPr lang="it-IT"/>
              <a:t>Aurelia Orlandoni</a:t>
            </a:r>
          </a:p>
        </p:txBody>
      </p:sp>
      <p:sp>
        <p:nvSpPr>
          <p:cNvPr id="6" name="Segnaposto numero diapositiva 5">
            <a:extLst>
              <a:ext uri="{FF2B5EF4-FFF2-40B4-BE49-F238E27FC236}">
                <a16:creationId xmlns:a16="http://schemas.microsoft.com/office/drawing/2014/main" id="{78BFBD03-86E4-4FC8-BEBF-C72F5FC40DAC}"/>
              </a:ext>
            </a:extLst>
          </p:cNvPr>
          <p:cNvSpPr>
            <a:spLocks noGrp="1"/>
          </p:cNvSpPr>
          <p:nvPr>
            <p:ph type="sldNum" sz="quarter" idx="12"/>
          </p:nvPr>
        </p:nvSpPr>
        <p:spPr/>
        <p:txBody>
          <a:bodyPr/>
          <a:lstStyle/>
          <a:p>
            <a:pPr>
              <a:defRPr/>
            </a:pPr>
            <a:fld id="{72E06A69-4745-41B6-BCEC-723F03C547AB}" type="slidenum">
              <a:rPr lang="it-IT" smtClean="0"/>
              <a:pPr>
                <a:defRPr/>
              </a:pPr>
              <a:t>98</a:t>
            </a:fld>
            <a:endParaRPr lang="it-IT"/>
          </a:p>
        </p:txBody>
      </p:sp>
    </p:spTree>
    <p:extLst>
      <p:ext uri="{BB962C8B-B14F-4D97-AF65-F5344CB8AC3E}">
        <p14:creationId xmlns:p14="http://schemas.microsoft.com/office/powerpoint/2010/main" val="38009581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CF96EF2-FD0E-4C37-8A1D-86DD1968F09D}"/>
              </a:ext>
            </a:extLst>
          </p:cNvPr>
          <p:cNvSpPr>
            <a:spLocks noGrp="1"/>
          </p:cNvSpPr>
          <p:nvPr>
            <p:ph idx="1"/>
          </p:nvPr>
        </p:nvSpPr>
        <p:spPr>
          <a:xfrm>
            <a:off x="0" y="1100628"/>
            <a:ext cx="9144000" cy="3579849"/>
          </a:xfrm>
        </p:spPr>
        <p:txBody>
          <a:bodyPr>
            <a:noAutofit/>
          </a:bodyPr>
          <a:lstStyle/>
          <a:p>
            <a:pPr>
              <a:spcBef>
                <a:spcPts val="0"/>
              </a:spcBef>
              <a:spcAft>
                <a:spcPts val="600"/>
              </a:spcAft>
              <a:buClr>
                <a:srgbClr val="006699"/>
              </a:buClr>
            </a:pPr>
            <a:r>
              <a:rPr lang="it-IT" sz="2400" dirty="0">
                <a:solidFill>
                  <a:srgbClr val="FF0000"/>
                </a:solidFill>
                <a:latin typeface="Book Antiqua" pitchFamily="18" charset="0"/>
              </a:rPr>
              <a:t>Requisito per l’ammissione </a:t>
            </a:r>
            <a:r>
              <a:rPr lang="it-IT" sz="2400" dirty="0">
                <a:solidFill>
                  <a:srgbClr val="006699"/>
                </a:solidFill>
                <a:latin typeface="Book Antiqua" pitchFamily="18" charset="0"/>
              </a:rPr>
              <a:t>all’esame di Stato, indipendentemente dall’esito (art13-interni, art. 14-esterni del D. </a:t>
            </a:r>
            <a:r>
              <a:rPr lang="it-IT" sz="2400" dirty="0" err="1">
                <a:solidFill>
                  <a:srgbClr val="006699"/>
                </a:solidFill>
                <a:latin typeface="Book Antiqua" pitchFamily="18" charset="0"/>
              </a:rPr>
              <a:t>Lgs</a:t>
            </a:r>
            <a:r>
              <a:rPr lang="it-IT" sz="2400" dirty="0">
                <a:solidFill>
                  <a:srgbClr val="006699"/>
                </a:solidFill>
                <a:latin typeface="Book Antiqua" pitchFamily="18" charset="0"/>
              </a:rPr>
              <a:t>. 62/2017)</a:t>
            </a:r>
          </a:p>
          <a:p>
            <a:pPr>
              <a:spcBef>
                <a:spcPts val="0"/>
              </a:spcBef>
              <a:spcAft>
                <a:spcPts val="600"/>
              </a:spcAft>
              <a:buClr>
                <a:srgbClr val="006699"/>
              </a:buClr>
            </a:pPr>
            <a:endParaRPr lang="it-IT" sz="2400" dirty="0">
              <a:solidFill>
                <a:srgbClr val="006699"/>
              </a:solidFill>
              <a:latin typeface="Book Antiqua" pitchFamily="18" charset="0"/>
            </a:endParaRPr>
          </a:p>
          <a:p>
            <a:pPr>
              <a:spcBef>
                <a:spcPts val="0"/>
              </a:spcBef>
              <a:spcAft>
                <a:spcPts val="600"/>
              </a:spcAft>
              <a:buClr>
                <a:srgbClr val="006699"/>
              </a:buClr>
            </a:pPr>
            <a:r>
              <a:rPr lang="it-IT" sz="2400" dirty="0">
                <a:solidFill>
                  <a:srgbClr val="006699"/>
                </a:solidFill>
                <a:latin typeface="Book Antiqua" pitchFamily="18" charset="0"/>
              </a:rPr>
              <a:t>Confluenza dell’esito delle prove INVALSI nella </a:t>
            </a:r>
            <a:r>
              <a:rPr lang="it-IT" sz="2400" dirty="0">
                <a:solidFill>
                  <a:srgbClr val="FF0000"/>
                </a:solidFill>
                <a:latin typeface="Book Antiqua" pitchFamily="18" charset="0"/>
              </a:rPr>
              <a:t>certificazione delle competenze </a:t>
            </a:r>
            <a:r>
              <a:rPr lang="it-IT" sz="2400" dirty="0">
                <a:solidFill>
                  <a:srgbClr val="006699"/>
                </a:solidFill>
                <a:latin typeface="Book Antiqua" pitchFamily="18" charset="0"/>
              </a:rPr>
              <a:t>in livelli descrittivi distinti per Italiano (6 livelli), Matematica (6 livelli), comprensione della lettura della lingua inglese (4 livelli) e dell’ascolto (4 livelli) (art 21 del D. </a:t>
            </a:r>
            <a:r>
              <a:rPr lang="it-IT" sz="2400" dirty="0" err="1">
                <a:solidFill>
                  <a:srgbClr val="006699"/>
                </a:solidFill>
                <a:latin typeface="Book Antiqua" pitchFamily="18" charset="0"/>
              </a:rPr>
              <a:t>Lgs</a:t>
            </a:r>
            <a:r>
              <a:rPr lang="it-IT" sz="2400" dirty="0">
                <a:solidFill>
                  <a:srgbClr val="006699"/>
                </a:solidFill>
                <a:latin typeface="Book Antiqua" pitchFamily="18" charset="0"/>
              </a:rPr>
              <a:t>. 62/2017)</a:t>
            </a:r>
          </a:p>
          <a:p>
            <a:endParaRPr lang="it-IT" dirty="0"/>
          </a:p>
        </p:txBody>
      </p:sp>
      <p:sp>
        <p:nvSpPr>
          <p:cNvPr id="4" name="Segnaposto data 3">
            <a:extLst>
              <a:ext uri="{FF2B5EF4-FFF2-40B4-BE49-F238E27FC236}">
                <a16:creationId xmlns:a16="http://schemas.microsoft.com/office/drawing/2014/main" id="{54214D9F-8203-454A-9FB0-5F1EA45ABC10}"/>
              </a:ext>
            </a:extLst>
          </p:cNvPr>
          <p:cNvSpPr>
            <a:spLocks noGrp="1"/>
          </p:cNvSpPr>
          <p:nvPr>
            <p:ph type="dt" sz="half" idx="10"/>
          </p:nvPr>
        </p:nvSpPr>
        <p:spPr/>
        <p:txBody>
          <a:bodyPr/>
          <a:lstStyle/>
          <a:p>
            <a:pPr>
              <a:defRPr/>
            </a:pPr>
            <a:fld id="{541F7BF0-4EC5-4260-BEE2-288C793600FE}" type="datetime1">
              <a:rPr lang="it-IT" smtClean="0"/>
              <a:t>09/11/2017</a:t>
            </a:fld>
            <a:endParaRPr lang="it-IT"/>
          </a:p>
        </p:txBody>
      </p:sp>
      <p:sp>
        <p:nvSpPr>
          <p:cNvPr id="5" name="Segnaposto piè di pagina 4">
            <a:extLst>
              <a:ext uri="{FF2B5EF4-FFF2-40B4-BE49-F238E27FC236}">
                <a16:creationId xmlns:a16="http://schemas.microsoft.com/office/drawing/2014/main" id="{FF2ACF15-6B9A-4BBE-AF9B-24C6EC9E209A}"/>
              </a:ext>
            </a:extLst>
          </p:cNvPr>
          <p:cNvSpPr>
            <a:spLocks noGrp="1"/>
          </p:cNvSpPr>
          <p:nvPr>
            <p:ph type="ftr" sz="quarter" idx="11"/>
          </p:nvPr>
        </p:nvSpPr>
        <p:spPr/>
        <p:txBody>
          <a:bodyPr/>
          <a:lstStyle/>
          <a:p>
            <a:pPr>
              <a:defRPr/>
            </a:pPr>
            <a:r>
              <a:rPr lang="it-IT"/>
              <a:t>Aurelia Orlandoni</a:t>
            </a:r>
          </a:p>
        </p:txBody>
      </p:sp>
      <p:sp>
        <p:nvSpPr>
          <p:cNvPr id="6" name="Segnaposto numero diapositiva 5">
            <a:extLst>
              <a:ext uri="{FF2B5EF4-FFF2-40B4-BE49-F238E27FC236}">
                <a16:creationId xmlns:a16="http://schemas.microsoft.com/office/drawing/2014/main" id="{CF62C20A-3C7D-4E55-A60F-48FEBCF7B762}"/>
              </a:ext>
            </a:extLst>
          </p:cNvPr>
          <p:cNvSpPr>
            <a:spLocks noGrp="1"/>
          </p:cNvSpPr>
          <p:nvPr>
            <p:ph type="sldNum" sz="quarter" idx="12"/>
          </p:nvPr>
        </p:nvSpPr>
        <p:spPr/>
        <p:txBody>
          <a:bodyPr>
            <a:normAutofit/>
          </a:bodyPr>
          <a:lstStyle/>
          <a:p>
            <a:pPr>
              <a:defRPr/>
            </a:pPr>
            <a:fld id="{72E06A69-4745-41B6-BCEC-723F03C547AB}" type="slidenum">
              <a:rPr lang="it-IT" smtClean="0"/>
              <a:pPr>
                <a:defRPr/>
              </a:pPr>
              <a:t>99</a:t>
            </a:fld>
            <a:endParaRPr lang="it-IT"/>
          </a:p>
        </p:txBody>
      </p:sp>
      <p:sp>
        <p:nvSpPr>
          <p:cNvPr id="7" name="Titolo 1">
            <a:extLst>
              <a:ext uri="{FF2B5EF4-FFF2-40B4-BE49-F238E27FC236}">
                <a16:creationId xmlns:a16="http://schemas.microsoft.com/office/drawing/2014/main" id="{CA1A3EE0-CDB7-4179-93F2-7CD96F6B349B}"/>
              </a:ext>
            </a:extLst>
          </p:cNvPr>
          <p:cNvSpPr>
            <a:spLocks noGrp="1"/>
          </p:cNvSpPr>
          <p:nvPr>
            <p:ph type="title"/>
          </p:nvPr>
        </p:nvSpPr>
        <p:spPr>
          <a:xfrm>
            <a:off x="107505" y="508298"/>
            <a:ext cx="9036495" cy="548640"/>
          </a:xfrm>
        </p:spPr>
        <p:txBody>
          <a:bodyPr/>
          <a:lstStyle/>
          <a:p>
            <a:pPr algn="ctr"/>
            <a:r>
              <a:rPr lang="it-IT" b="1" i="1" dirty="0">
                <a:solidFill>
                  <a:srgbClr val="006699"/>
                </a:solidFill>
                <a:latin typeface="Book Antiqua" charset="0"/>
              </a:rPr>
              <a:t>Il sistema delle prove INVALSI </a:t>
            </a:r>
            <a:br>
              <a:rPr lang="it-IT" b="1" i="1" dirty="0">
                <a:solidFill>
                  <a:srgbClr val="006699"/>
                </a:solidFill>
                <a:latin typeface="Book Antiqua" charset="0"/>
              </a:rPr>
            </a:br>
            <a:r>
              <a:rPr lang="it-IT" b="1" i="1" dirty="0">
                <a:solidFill>
                  <a:srgbClr val="006699"/>
                </a:solidFill>
                <a:latin typeface="Book Antiqua" charset="0"/>
              </a:rPr>
              <a:t>nel decreto legislativo n. 62 del 13.04.2017</a:t>
            </a:r>
            <a:br>
              <a:rPr lang="it-IT" b="1" i="1" dirty="0">
                <a:solidFill>
                  <a:srgbClr val="006699"/>
                </a:solidFill>
                <a:latin typeface="Book Antiqua" charset="0"/>
              </a:rPr>
            </a:br>
            <a:endParaRPr lang="it-IT" dirty="0"/>
          </a:p>
        </p:txBody>
      </p:sp>
    </p:spTree>
    <p:extLst>
      <p:ext uri="{BB962C8B-B14F-4D97-AF65-F5344CB8AC3E}">
        <p14:creationId xmlns:p14="http://schemas.microsoft.com/office/powerpoint/2010/main" val="53060638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oli">
  <a:themeElements>
    <a:clrScheme name="Angoli">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oli">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ol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Angoli.thmx</Template>
  <TotalTime>18212</TotalTime>
  <Words>5863</Words>
  <Application>Microsoft Office PowerPoint</Application>
  <PresentationFormat>Presentazione su schermo (4:3)</PresentationFormat>
  <Paragraphs>1007</Paragraphs>
  <Slides>123</Slides>
  <Notes>61</Notes>
  <HiddenSlides>0</HiddenSlides>
  <MMClips>0</MMClips>
  <ScaleCrop>false</ScaleCrop>
  <HeadingPairs>
    <vt:vector size="6" baseType="variant">
      <vt:variant>
        <vt:lpstr>Caratteri utilizzati</vt:lpstr>
      </vt:variant>
      <vt:variant>
        <vt:i4>13</vt:i4>
      </vt:variant>
      <vt:variant>
        <vt:lpstr>Tema</vt:lpstr>
      </vt:variant>
      <vt:variant>
        <vt:i4>1</vt:i4>
      </vt:variant>
      <vt:variant>
        <vt:lpstr>Titoli diapositive</vt:lpstr>
      </vt:variant>
      <vt:variant>
        <vt:i4>123</vt:i4>
      </vt:variant>
    </vt:vector>
  </HeadingPairs>
  <TitlesOfParts>
    <vt:vector size="137" baseType="lpstr">
      <vt:lpstr>ＭＳ Ｐゴシック</vt:lpstr>
      <vt:lpstr>AngsanaUPC</vt:lpstr>
      <vt:lpstr>Arial</vt:lpstr>
      <vt:lpstr>Book Antiqua</vt:lpstr>
      <vt:lpstr>Calibri</vt:lpstr>
      <vt:lpstr>Constantia</vt:lpstr>
      <vt:lpstr>Franklin Gothic Book</vt:lpstr>
      <vt:lpstr>Franklin Gothic Medium</vt:lpstr>
      <vt:lpstr>Times</vt:lpstr>
      <vt:lpstr>Times New Roman</vt:lpstr>
      <vt:lpstr>Tunga</vt:lpstr>
      <vt:lpstr>Verdana</vt:lpstr>
      <vt:lpstr>Wingdings</vt:lpstr>
      <vt:lpstr>Angoli</vt:lpstr>
      <vt:lpstr>LA VALUTAZIONE DEGLI APPRENDIMENTI: I DATI DI SCUOLA E DI CLASSE</vt:lpstr>
      <vt:lpstr>Presentazione standard di PowerPoint</vt:lpstr>
      <vt:lpstr>Distribuzione dei punteggi nelle prove Invalsi 2017   ITALIANO</vt:lpstr>
      <vt:lpstr>Distribuzione dei punteggi nelle prove Invalsi 2017   MATEMATICA</vt:lpstr>
      <vt:lpstr>Presentazione standard di PowerPoint</vt:lpstr>
      <vt:lpstr>Restituzione dei risultati delle prove INVALSI</vt:lpstr>
      <vt:lpstr>Restituzione dei risultati delle prove INVALSI</vt:lpstr>
      <vt:lpstr>Restituzione dei risultati delle prove INVALSI</vt:lpstr>
      <vt:lpstr>Presentazione standard di PowerPoint</vt:lpstr>
      <vt:lpstr>DATI DI SCUOLA : VARIABILITA’</vt:lpstr>
      <vt:lpstr>Restituzione dei risultati delle prove INVALSI</vt:lpstr>
      <vt:lpstr>Restituzione dei risultati delle prove DI ITALIANO</vt:lpstr>
      <vt:lpstr>Restituzione dei risultati delle prove DI MATEMATICA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EFFETTO SCUOLA</vt:lpstr>
      <vt:lpstr>Presentazione standard di PowerPoint</vt:lpstr>
      <vt:lpstr>EFFETTO SCUOLA</vt:lpstr>
      <vt:lpstr>EFFETTO SCUOLA</vt:lpstr>
      <vt:lpstr>Presentazione standard di PowerPoint</vt:lpstr>
      <vt:lpstr>Restituzione dei risultati delle prove INVALSI</vt:lpstr>
      <vt:lpstr>Presentazione standard di PowerPoint</vt:lpstr>
      <vt:lpstr>SECONDA PARTE</vt:lpstr>
      <vt:lpstr>Presentazione standard di PowerPoint</vt:lpstr>
      <vt:lpstr>Presentazione standard di PowerPoint</vt:lpstr>
      <vt:lpstr>Alla base delle rilevazioni</vt:lpstr>
      <vt:lpstr>Presentazione standard di PowerPoint</vt:lpstr>
      <vt:lpstr>Quadro di riferimento di matematica</vt:lpstr>
      <vt:lpstr>Presentazione standard di PowerPoint</vt:lpstr>
      <vt:lpstr>Presentazione standard di PowerPoint</vt:lpstr>
      <vt:lpstr>Presentazione standard di PowerPoint</vt:lpstr>
      <vt:lpstr>Presentazione standard di PowerPoint</vt:lpstr>
      <vt:lpstr>Presentazione standard di PowerPoint</vt:lpstr>
      <vt:lpstr>Le competenze di lettura nel Quadro di riferimento INVALSI</vt:lpstr>
      <vt:lpstr>Lettura</vt:lpstr>
      <vt:lpstr>Presentazione standard di PowerPoint</vt:lpstr>
      <vt:lpstr>CHI PREPARA I QUESITI?</vt:lpstr>
      <vt:lpstr>La costruzione di un fascicolo di Matematica</vt:lpstr>
      <vt:lpstr>Luglio – settembre 2013</vt:lpstr>
      <vt:lpstr>ottobre – dicembre 2013</vt:lpstr>
      <vt:lpstr>ottobre – dicembre 2013</vt:lpstr>
      <vt:lpstr>gennaio – marzo 2014</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 DATI DI CLASSE</vt:lpstr>
      <vt:lpstr>Restituzione dei risultati delle prove INVALSI</vt:lpstr>
      <vt:lpstr>Restituzione dei risultati delle prove INVALSI</vt:lpstr>
      <vt:lpstr>Restituzione dei risultati delle prove INVALSI</vt:lpstr>
      <vt:lpstr>I DATI DI CLASSE</vt:lpstr>
      <vt:lpstr>L’elettrocardiogramma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Ma cosa chiedeva?</vt:lpstr>
      <vt:lpstr>Presentazione standard di PowerPoint</vt:lpstr>
      <vt:lpstr>ANALISI DEI DISTRATTORI</vt:lpstr>
      <vt:lpstr>ALCUNI SPUNTI DIDATTICI</vt:lpstr>
      <vt:lpstr>Presentazione standard di PowerPoint</vt:lpstr>
      <vt:lpstr>Presentazione standard di PowerPoint</vt:lpstr>
      <vt:lpstr>LE GUIDE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TERZA PARTE</vt:lpstr>
      <vt:lpstr>Il sistema delle prove INVALSI  nel decreto legislativo n. 62 del 13.04.2017 </vt:lpstr>
      <vt:lpstr>Il sistema delle prove INVALSI  nel decreto legislativo n. 62 del 13.04.2017 </vt:lpstr>
      <vt:lpstr>Le prove di V secondaria di SECONDO grado </vt:lpstr>
      <vt:lpstr>LA PROVA CBT (Computer Based Test)</vt:lpstr>
      <vt:lpstr>LA PROVA CBT (Computer Based Test)</vt:lpstr>
      <vt:lpstr>LA PROVA CBT (Computer Based Test)</vt:lpstr>
      <vt:lpstr>Quali cambiamenti nelle prove?</vt:lpstr>
      <vt:lpstr>Presentazione standard di PowerPoint</vt:lpstr>
      <vt:lpstr>lo «stato dell’arte»</vt:lpstr>
      <vt:lpstr>PRETEST 2017</vt:lpstr>
      <vt:lpstr>Una sperimentazione con gli studenti UNIBO</vt:lpstr>
      <vt:lpstr>Presentazione standard di PowerPoint</vt:lpstr>
      <vt:lpstr>analisi didattica in verticale</vt:lpstr>
      <vt:lpstr>analisi didattica in verticale</vt:lpstr>
      <vt:lpstr>analisi didattica in verticale</vt:lpstr>
      <vt:lpstr>analisi didattica in verticale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Risultati delle prove della scuola primaria e secondaria di I grado</dc:title>
  <dc:creator>Stefania</dc:creator>
  <cp:lastModifiedBy>AURELIA ORLANDONI</cp:lastModifiedBy>
  <cp:revision>787</cp:revision>
  <dcterms:created xsi:type="dcterms:W3CDTF">2012-08-22T20:18:24Z</dcterms:created>
  <dcterms:modified xsi:type="dcterms:W3CDTF">2017-11-09T17:06:19Z</dcterms:modified>
</cp:coreProperties>
</file>