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i&amp;rct=j&amp;q=&amp;esrc=s&amp;source=images&amp;cd=&amp;cad=rja&amp;uact=8&amp;ved=0ahUKEwjk5fyC_9jTAhWCvxoKHZHKCJsQjB0IBg&amp;url=https://leoradioblog.wordpress.com/tag/assemblea-distituto/&amp;psig=AFQjCNF5oJFx-6Ght4FUhdtQlHayJ2nddA&amp;ust=14940817979629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75777" y="2967335"/>
            <a:ext cx="7792454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ASSEMBLEA </a:t>
            </a:r>
            <a:r>
              <a:rPr lang="it-IT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D’ISTITUTO</a:t>
            </a:r>
            <a:endParaRPr lang="it-IT" sz="6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it-IT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Che cos’è l’assemblea d’istituto?</a:t>
            </a:r>
            <a:endParaRPr lang="it-IT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L’assemblea d’istituto è il momento in cui gli alunni hanno l'occasione di esporre le loro problematiche ed i rappresentanti di illustrare le decisioni del consiglio d'istituto a tutta la popolazione studentesca.</a:t>
            </a:r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1026" name="Picture 2" descr="C:\Users\Enrico\Desktop\lò+èlkèl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717032"/>
            <a:ext cx="5048323" cy="2791622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5580112" y="6488668"/>
            <a:ext cx="2834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u="sng" dirty="0" err="1" smtClean="0">
                <a:hlinkClick r:id="rId3"/>
              </a:rPr>
              <a:t>Leoradio</a:t>
            </a:r>
            <a:r>
              <a:rPr lang="it-IT" u="sng" dirty="0" smtClean="0">
                <a:hlinkClick r:id="rId3"/>
              </a:rPr>
              <a:t> - </a:t>
            </a:r>
            <a:r>
              <a:rPr lang="it-IT" u="sng" dirty="0" err="1" smtClean="0">
                <a:hlinkClick r:id="rId3"/>
              </a:rPr>
              <a:t>WordPress.com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DIRITTO </a:t>
            </a:r>
            <a:r>
              <a:rPr lang="it-IT" dirty="0" err="1" smtClean="0"/>
              <a:t>D’ASSEMBLEA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552" y="2060848"/>
            <a:ext cx="8280920" cy="1152128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 leggi che garantiscono e regolamentano il diritto all’assemblea sono: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9552" y="3401616"/>
            <a:ext cx="4040188" cy="3456384"/>
          </a:xfrm>
        </p:spPr>
        <p:txBody>
          <a:bodyPr/>
          <a:lstStyle/>
          <a:p>
            <a:pPr algn="just"/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D.P.R. 249/98 Art.2 comma 9.  - “La scuola garantisce e disciplina nel proprio regolamento l’esercizio del diritto di riunione  e di assemblea degli studenti,al livello di classe, di corso e di istituto”</a:t>
            </a:r>
            <a:endParaRPr lang="it-IT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60032" y="3329608"/>
            <a:ext cx="4041775" cy="352839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T.U. 297/94, Titolo l (organi collegiali della scuola e assemblee degli studenti e dei genitori), Capo l ( organi collegiali a livello di circolo e d’istituto e assemblee degli studenti), Sezione  </a:t>
            </a:r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ll</a:t>
            </a: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(assemblee degli studenti e dei genitori)</a:t>
            </a:r>
            <a:endParaRPr lang="it-IT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908720"/>
            <a:ext cx="8748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</a:rPr>
              <a:t>Il diritto all’assemblea  nasce “ufficialmente” nelle scuole con i decreti delegati del 1974 dopo le grandi mobilitazioni studentesche degli anni ‘60 e ‘70.</a:t>
            </a:r>
          </a:p>
          <a:p>
            <a:pPr algn="just"/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</a:rPr>
              <a:t>Gli studenti della scuola secondaria superiore e i genitori degli alunni delle scuole di ogni ordine e grado hanno diritto di riunirsi  in assemblea nei locali della scuola.</a:t>
            </a:r>
            <a:endParaRPr lang="it-IT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ART</a:t>
            </a:r>
            <a:r>
              <a:rPr lang="it-IT" dirty="0" err="1" smtClean="0">
                <a:solidFill>
                  <a:srgbClr val="FFFF00"/>
                </a:solidFill>
              </a:rPr>
              <a:t>.13 Assemblee</a:t>
            </a:r>
            <a:r>
              <a:rPr lang="it-IT" dirty="0" smtClean="0">
                <a:solidFill>
                  <a:srgbClr val="FFFF00"/>
                </a:solidFill>
              </a:rPr>
              <a:t> Studentesche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 assemblee studentesche costituiscono occasione di partecipazione democratica per l’approfondimento dei problemi della scuola e della società.</a:t>
            </a:r>
          </a:p>
          <a:p>
            <a:pPr algn="just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relazione al numero degli alunni ed alla disponibilità dei locali l’ assemblea d’ istituto può articolarsi in assemblea di classi parallele.</a:t>
            </a:r>
          </a:p>
          <a:p>
            <a:pPr algn="just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 rappresentanti degli studenti nei consigli di classe possono esprimere un comitato studentesco d’istituto.</a:t>
            </a:r>
          </a:p>
          <a:p>
            <a:pPr algn="just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Il comitato studentesco può esprimere pareri o formulare proposte.</a:t>
            </a:r>
          </a:p>
          <a:p>
            <a:pPr algn="just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È consentito lo svolgimento di un’assemblea d’istituto al mese nel limite delle ore di lezione di una giornata. </a:t>
            </a:r>
          </a:p>
          <a:p>
            <a:pPr algn="just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richiesta degli studenti, le ore destinate alle assemblee possono essere utilizzate per lo svolgimento di attività di ricerca , di seminario e lavori di gruppo.</a:t>
            </a:r>
          </a:p>
          <a:p>
            <a:pPr algn="just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Alle assemblee d’istituto possono assistere, oltre al preside od un suo delegato, i docenti che lo desiderino.</a:t>
            </a:r>
            <a:endParaRPr lang="it-IT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Le regole di un assemblea d’istituto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Si ha diritto ad un’ assemblea d’istituto al mese.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Si svolge durante l’orario curriculare.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Quattro assemblee all’anno possono essere “speciali” con l’invito di ospiti esterni.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La convocazione e gli ODG vanno preventivamente consegnati preventivamente al dirigente scolastico 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L’assemblea si dota di un regolamento interno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Il dirigente scolastico per motivi di ordine pubblico può sciogliere l’assemblea</a:t>
            </a: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In relazione alla disponibilità dei locali, l’assemblea d’istituto può articolarsi in assemblee di classi parallele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Il nostro regolamento d’istituto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 È possibile svolgere un’assemblea di Istituto al mese, di cui 4 all’anno in orario curriculare.</a:t>
            </a:r>
          </a:p>
          <a:p>
            <a:pPr algn="just"/>
            <a:r>
              <a:rPr lang="it-IT" dirty="0" smtClean="0"/>
              <a:t> L'organizzazione dell'assemblea spetta al Comitato Studentesco. Il servizio d’ordine viene svolto dagli alunni delle classi quinte.</a:t>
            </a:r>
          </a:p>
          <a:p>
            <a:pPr algn="just"/>
            <a:r>
              <a:rPr lang="it-IT" dirty="0" smtClean="0"/>
              <a:t> L'assemblea deve essere autorizzata dal Dirigente Scolastico, al quale va inoltrata richiesta scritta con almeno cinque giorni di preavviso.</a:t>
            </a:r>
          </a:p>
          <a:p>
            <a:pPr algn="just"/>
            <a:r>
              <a:rPr lang="it-IT" dirty="0" smtClean="0"/>
              <a:t> Per il Liceo scientifico (sede di viale Trieste) l’assemblea d’Istituto si svolge in palestra, in orari diversi per il biennio e per il triennio.</a:t>
            </a:r>
          </a:p>
          <a:p>
            <a:pPr algn="just"/>
            <a:r>
              <a:rPr lang="it-IT" dirty="0" smtClean="0"/>
              <a:t> Per il Liceo classico (sede di via Asia) l’assemblea di Istituto si svolge nell’Aula Magna.</a:t>
            </a:r>
          </a:p>
          <a:p>
            <a:pPr algn="just"/>
            <a:r>
              <a:rPr lang="it-IT" dirty="0" smtClean="0"/>
              <a:t>Durante le assemblee i docenti sono tenuti a vigilare in base al proprio orario di servizio e, se richiesto, a intervenire nella discussione.</a:t>
            </a:r>
          </a:p>
          <a:p>
            <a:pPr algn="just"/>
            <a:r>
              <a:rPr lang="it-IT" dirty="0" smtClean="0"/>
              <a:t> Il Dirigente Scolastico ha potere di intervento nel caso di violazione del regolamento o in caso di constatata impossibilità di ordinato svolgimento dell'assemblea (D. </a:t>
            </a:r>
            <a:r>
              <a:rPr lang="it-IT" dirty="0" err="1" smtClean="0"/>
              <a:t>L.vo</a:t>
            </a:r>
            <a:r>
              <a:rPr lang="it-IT" dirty="0" smtClean="0"/>
              <a:t> 16/4/94, n. 297). </a:t>
            </a:r>
            <a:endParaRPr lang="it-IT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9912" y="2420888"/>
            <a:ext cx="7772400" cy="136207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Fine.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99592" y="4797152"/>
            <a:ext cx="7772400" cy="1500187"/>
          </a:xfrm>
        </p:spPr>
        <p:txBody>
          <a:bodyPr/>
          <a:lstStyle/>
          <a:p>
            <a:r>
              <a:rPr lang="it-IT" dirty="0" smtClean="0"/>
              <a:t>Di  Sara </a:t>
            </a:r>
            <a:r>
              <a:rPr lang="it-IT" dirty="0" err="1" smtClean="0"/>
              <a:t>Biraschi</a:t>
            </a:r>
            <a:r>
              <a:rPr lang="it-IT" dirty="0" smtClean="0"/>
              <a:t>, Gabriella </a:t>
            </a:r>
            <a:r>
              <a:rPr lang="it-IT" dirty="0" err="1" smtClean="0"/>
              <a:t>Ramondo</a:t>
            </a:r>
            <a:r>
              <a:rPr lang="it-IT" dirty="0" smtClean="0"/>
              <a:t>, Alice </a:t>
            </a:r>
            <a:r>
              <a:rPr lang="it-IT" dirty="0" err="1" smtClean="0"/>
              <a:t>Lafratta</a:t>
            </a:r>
            <a:r>
              <a:rPr lang="it-IT" dirty="0" smtClean="0"/>
              <a:t>, Giorgia D’amico, Sharon </a:t>
            </a:r>
            <a:r>
              <a:rPr lang="it-IT" dirty="0" err="1" smtClean="0"/>
              <a:t>lanzone</a:t>
            </a:r>
            <a:r>
              <a:rPr lang="it-IT" dirty="0" smtClean="0"/>
              <a:t>, Anna </a:t>
            </a:r>
            <a:r>
              <a:rPr lang="it-IT" dirty="0" err="1" smtClean="0"/>
              <a:t>Cardella</a:t>
            </a:r>
            <a:r>
              <a:rPr lang="it-IT" dirty="0" smtClean="0"/>
              <a:t> e Carmine </a:t>
            </a:r>
            <a:r>
              <a:rPr lang="it-IT" dirty="0" err="1" smtClean="0"/>
              <a:t>Strarita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610</Words>
  <Application>Microsoft Office PowerPoint</Application>
  <PresentationFormat>Presentazione su schermo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Che cos’è l’assemblea d’istituto?</vt:lpstr>
      <vt:lpstr>IL DIRITTO D’ASSEMBLEA </vt:lpstr>
      <vt:lpstr>ART.13 Assemblee Studentesche</vt:lpstr>
      <vt:lpstr>Le regole di un assemblea d’istituto</vt:lpstr>
      <vt:lpstr>Il nostro regolamento d’istituto</vt:lpstr>
      <vt:lpstr>Fine.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Enrico</dc:creator>
  <cp:lastModifiedBy>Enrico</cp:lastModifiedBy>
  <cp:revision>55</cp:revision>
  <dcterms:created xsi:type="dcterms:W3CDTF">2017-05-05T14:22:49Z</dcterms:created>
  <dcterms:modified xsi:type="dcterms:W3CDTF">2017-05-18T05:03:28Z</dcterms:modified>
</cp:coreProperties>
</file>