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95" r:id="rId6"/>
    <p:sldId id="281" r:id="rId7"/>
    <p:sldId id="282" r:id="rId8"/>
    <p:sldId id="283" r:id="rId9"/>
    <p:sldId id="261" r:id="rId10"/>
    <p:sldId id="262" r:id="rId11"/>
    <p:sldId id="257" r:id="rId12"/>
    <p:sldId id="258" r:id="rId13"/>
    <p:sldId id="277" r:id="rId14"/>
    <p:sldId id="276" r:id="rId15"/>
    <p:sldId id="278" r:id="rId16"/>
    <p:sldId id="279" r:id="rId17"/>
    <p:sldId id="260" r:id="rId18"/>
    <p:sldId id="280" r:id="rId19"/>
    <p:sldId id="259" r:id="rId20"/>
    <p:sldId id="263" r:id="rId21"/>
    <p:sldId id="264" r:id="rId22"/>
    <p:sldId id="265" r:id="rId23"/>
    <p:sldId id="266" r:id="rId24"/>
    <p:sldId id="268" r:id="rId25"/>
    <p:sldId id="269" r:id="rId26"/>
    <p:sldId id="271" r:id="rId27"/>
    <p:sldId id="288" r:id="rId28"/>
    <p:sldId id="289" r:id="rId29"/>
    <p:sldId id="290" r:id="rId30"/>
    <p:sldId id="291" r:id="rId31"/>
    <p:sldId id="292" r:id="rId32"/>
    <p:sldId id="294" r:id="rId33"/>
    <p:sldId id="284" r:id="rId34"/>
    <p:sldId id="285" r:id="rId35"/>
    <p:sldId id="286" r:id="rId36"/>
    <p:sldId id="287" r:id="rId37"/>
    <p:sldId id="293" r:id="rId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8" d="100"/>
          <a:sy n="88" d="100"/>
        </p:scale>
        <p:origin x="-427" y="1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Right Triangle 6"/>
          <p:cNvSpPr/>
          <p:nvPr/>
        </p:nvSpPr>
        <p:spPr>
          <a:xfrm>
            <a:off x="0" y="2647956"/>
            <a:ext cx="4762496" cy="4210053"/>
          </a:xfrm>
          <a:custGeom>
            <a:avLst/>
            <a:gdLst>
              <a:gd name="f0" fmla="val 10800000"/>
              <a:gd name="f1" fmla="val 5400000"/>
              <a:gd name="f2" fmla="val 180"/>
              <a:gd name="f3" fmla="val w"/>
              <a:gd name="f4" fmla="val h"/>
              <a:gd name="f5" fmla="val ss"/>
              <a:gd name="f6" fmla="val 0"/>
              <a:gd name="f7" fmla="+- 0 0 -360"/>
              <a:gd name="f8" fmla="+- 0 0 -180"/>
              <a:gd name="f9" fmla="+- 0 0 -90"/>
              <a:gd name="f10" fmla="abs f3"/>
              <a:gd name="f11" fmla="abs f4"/>
              <a:gd name="f12" fmla="abs f5"/>
              <a:gd name="f13" fmla="*/ f7 f0 1"/>
              <a:gd name="f14" fmla="*/ f8 f0 1"/>
              <a:gd name="f15" fmla="*/ f9 f0 1"/>
              <a:gd name="f16" fmla="?: f10 f3 1"/>
              <a:gd name="f17" fmla="?: f11 f4 1"/>
              <a:gd name="f18" fmla="?: f12 f5 1"/>
              <a:gd name="f19" fmla="*/ f13 1 f2"/>
              <a:gd name="f20" fmla="*/ f14 1 f2"/>
              <a:gd name="f21" fmla="*/ f15 1 f2"/>
              <a:gd name="f22" fmla="*/ f16 1 21600"/>
              <a:gd name="f23" fmla="*/ f17 1 21600"/>
              <a:gd name="f24" fmla="*/ 21600 f16 1"/>
              <a:gd name="f25" fmla="*/ 21600 f17 1"/>
              <a:gd name="f26" fmla="+- f19 0 f1"/>
              <a:gd name="f27" fmla="+- f20 0 f1"/>
              <a:gd name="f28" fmla="+- f21 0 f1"/>
              <a:gd name="f29" fmla="min f23 f22"/>
              <a:gd name="f30" fmla="*/ f24 1 f18"/>
              <a:gd name="f31" fmla="*/ f25 1 f18"/>
              <a:gd name="f32" fmla="val f30"/>
              <a:gd name="f33" fmla="val f31"/>
              <a:gd name="f34" fmla="*/ f6 f29 1"/>
              <a:gd name="f35" fmla="+- f33 0 f6"/>
              <a:gd name="f36" fmla="+- f32 0 f6"/>
              <a:gd name="f37" fmla="*/ f33 f29 1"/>
              <a:gd name="f38" fmla="*/ f32 f29 1"/>
              <a:gd name="f39" fmla="*/ f35 1 2"/>
              <a:gd name="f40" fmla="*/ f36 1 2"/>
              <a:gd name="f41" fmla="*/ f36 1 12"/>
              <a:gd name="f42" fmla="*/ f35 7 1"/>
              <a:gd name="f43" fmla="*/ f36 7 1"/>
              <a:gd name="f44" fmla="*/ f35 11 1"/>
              <a:gd name="f45" fmla="+- f6 f39 0"/>
              <a:gd name="f46" fmla="+- f6 f40 0"/>
              <a:gd name="f47" fmla="*/ f42 1 12"/>
              <a:gd name="f48" fmla="*/ f43 1 12"/>
              <a:gd name="f49" fmla="*/ f44 1 12"/>
              <a:gd name="f50" fmla="*/ f41 f29 1"/>
              <a:gd name="f51" fmla="*/ f47 f29 1"/>
              <a:gd name="f52" fmla="*/ f48 f29 1"/>
              <a:gd name="f53" fmla="*/ f49 f29 1"/>
              <a:gd name="f54" fmla="*/ f46 f29 1"/>
              <a:gd name="f55" fmla="*/ f45 f29 1"/>
            </a:gdLst>
            <a:ahLst/>
            <a:cxnLst>
              <a:cxn ang="3cd4">
                <a:pos x="hc" y="t"/>
              </a:cxn>
              <a:cxn ang="0">
                <a:pos x="r" y="vc"/>
              </a:cxn>
              <a:cxn ang="cd4">
                <a:pos x="hc" y="b"/>
              </a:cxn>
              <a:cxn ang="cd2">
                <a:pos x="l" y="vc"/>
              </a:cxn>
              <a:cxn ang="f26">
                <a:pos x="f34" y="f34"/>
              </a:cxn>
              <a:cxn ang="f27">
                <a:pos x="f34" y="f37"/>
              </a:cxn>
              <a:cxn ang="f27">
                <a:pos x="f38" y="f37"/>
              </a:cxn>
              <a:cxn ang="f28">
                <a:pos x="f54" y="f55"/>
              </a:cxn>
            </a:cxnLst>
            <a:rect l="f50" t="f51" r="f52" b="f53"/>
            <a:pathLst>
              <a:path>
                <a:moveTo>
                  <a:pt x="f34" y="f37"/>
                </a:moveTo>
                <a:lnTo>
                  <a:pt x="f34" y="f34"/>
                </a:lnTo>
                <a:lnTo>
                  <a:pt x="f38" y="f37"/>
                </a:lnTo>
                <a:close/>
              </a:path>
            </a:pathLst>
          </a:custGeom>
          <a:solidFill>
            <a:srgbClr val="009DD9"/>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3" name="Freeform 7"/>
          <p:cNvSpPr/>
          <p:nvPr/>
        </p:nvSpPr>
        <p:spPr>
          <a:xfrm>
            <a:off x="-3172" y="-923"/>
            <a:ext cx="12195169" cy="6858923"/>
          </a:xfrm>
          <a:custGeom>
            <a:avLst/>
            <a:gdLst>
              <a:gd name="f0" fmla="val 10800000"/>
              <a:gd name="f1" fmla="val 5400000"/>
              <a:gd name="f2" fmla="val 180"/>
              <a:gd name="f3" fmla="val w"/>
              <a:gd name="f4" fmla="val h"/>
              <a:gd name="f5" fmla="val 0"/>
              <a:gd name="f6" fmla="val 3352800"/>
              <a:gd name="f7" fmla="val 2002901"/>
              <a:gd name="f8" fmla="val 2836585"/>
              <a:gd name="f9" fmla="val 270"/>
              <a:gd name="f10" fmla="+- 0 0 -90"/>
              <a:gd name="f11" fmla="*/ f3 1 3352800"/>
              <a:gd name="f12" fmla="*/ f4 1 2002901"/>
              <a:gd name="f13" fmla="+- f7 0 f5"/>
              <a:gd name="f14" fmla="+- f6 0 f5"/>
              <a:gd name="f15" fmla="*/ f10 f0 1"/>
              <a:gd name="f16" fmla="*/ f14 1 3352800"/>
              <a:gd name="f17" fmla="*/ f13 1 2002901"/>
              <a:gd name="f18" fmla="*/ 0 f14 1"/>
              <a:gd name="f19" fmla="*/ 3352800 f14 1"/>
              <a:gd name="f20" fmla="*/ 2002901 f13 1"/>
              <a:gd name="f21" fmla="*/ 2836585 f14 1"/>
              <a:gd name="f22" fmla="*/ 0 f13 1"/>
              <a:gd name="f23" fmla="*/ 270 f13 1"/>
              <a:gd name="f24" fmla="*/ f15 1 f2"/>
              <a:gd name="f25" fmla="*/ f18 1 3352800"/>
              <a:gd name="f26" fmla="*/ f19 1 3352800"/>
              <a:gd name="f27" fmla="*/ f20 1 2002901"/>
              <a:gd name="f28" fmla="*/ f21 1 3352800"/>
              <a:gd name="f29" fmla="*/ f22 1 2002901"/>
              <a:gd name="f30" fmla="*/ f23 1 2002901"/>
              <a:gd name="f31" fmla="*/ f5 1 f16"/>
              <a:gd name="f32" fmla="*/ f6 1 f16"/>
              <a:gd name="f33" fmla="*/ f5 1 f17"/>
              <a:gd name="f34" fmla="*/ f7 1 f17"/>
              <a:gd name="f35" fmla="+- f24 0 f1"/>
              <a:gd name="f36" fmla="*/ f25 1 f16"/>
              <a:gd name="f37" fmla="*/ f27 1 f17"/>
              <a:gd name="f38" fmla="*/ f28 1 f16"/>
              <a:gd name="f39" fmla="*/ f29 1 f17"/>
              <a:gd name="f40" fmla="*/ f26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8" y="f49"/>
              </a:cxn>
              <a:cxn ang="f35">
                <a:pos x="f50" y="f51"/>
              </a:cxn>
              <a:cxn ang="f35">
                <a:pos x="f50" y="f47"/>
              </a:cxn>
              <a:cxn ang="f35">
                <a:pos x="f46" y="f47"/>
              </a:cxn>
            </a:cxnLst>
            <a:rect l="f42" t="f45" r="f43" b="f44"/>
            <a:pathLst>
              <a:path w="3352800" h="2002901">
                <a:moveTo>
                  <a:pt x="f5" y="f7"/>
                </a:moveTo>
                <a:lnTo>
                  <a:pt x="f8" y="f5"/>
                </a:lnTo>
                <a:lnTo>
                  <a:pt x="f6" y="f9"/>
                </a:lnTo>
                <a:lnTo>
                  <a:pt x="f6" y="f7"/>
                </a:lnTo>
                <a:lnTo>
                  <a:pt x="f5" y="f7"/>
                </a:lnTo>
                <a:close/>
              </a:path>
            </a:pathLst>
          </a:custGeom>
          <a:solidFill>
            <a:srgbClr val="0BD0D9">
              <a:alpha val="80000"/>
            </a:srgbClr>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4" name="Title 1"/>
          <p:cNvSpPr txBox="1">
            <a:spLocks noGrp="1"/>
          </p:cNvSpPr>
          <p:nvPr>
            <p:ph type="ctrTitle"/>
          </p:nvPr>
        </p:nvSpPr>
        <p:spPr>
          <a:xfrm rot="19139999">
            <a:off x="1089527" y="1730398"/>
            <a:ext cx="7531501" cy="1204310"/>
          </a:xfrm>
        </p:spPr>
        <p:txBody>
          <a:bodyPr bIns="9144" anchor="b"/>
          <a:lstStyle>
            <a:lvl1pPr>
              <a:defRPr sz="3200"/>
            </a:lvl1pPr>
          </a:lstStyle>
          <a:p>
            <a:pPr lvl="0"/>
            <a:r>
              <a:rPr lang="it-IT"/>
              <a:t>Fare clic per modificare lo stile del titolo</a:t>
            </a:r>
            <a:endParaRPr lang="en-US"/>
          </a:p>
        </p:txBody>
      </p:sp>
      <p:sp>
        <p:nvSpPr>
          <p:cNvPr id="5" name="Subtitle 2"/>
          <p:cNvSpPr txBox="1">
            <a:spLocks noGrp="1"/>
          </p:cNvSpPr>
          <p:nvPr>
            <p:ph type="subTitle" idx="1"/>
          </p:nvPr>
        </p:nvSpPr>
        <p:spPr>
          <a:xfrm rot="19139999">
            <a:off x="1616374" y="2470934"/>
            <a:ext cx="8681505" cy="329257"/>
          </a:xfrm>
        </p:spPr>
        <p:txBody>
          <a:bodyPr tIns="9144"/>
          <a:lstStyle>
            <a:lvl1pPr marL="0" indent="0">
              <a:spcBef>
                <a:spcPts val="0"/>
              </a:spcBef>
              <a:defRPr sz="1400" b="0" cap="all" spc="400">
                <a:cs typeface="Tunga" pitchFamily="2"/>
              </a:defRPr>
            </a:lvl1pPr>
          </a:lstStyle>
          <a:p>
            <a:pPr lvl="0"/>
            <a:r>
              <a:rPr lang="it-IT"/>
              <a:t>Fare clic per modificare lo stile del sottotitolo dello schema</a:t>
            </a:r>
            <a:endParaRPr lang="en-US"/>
          </a:p>
        </p:txBody>
      </p:sp>
      <p:sp>
        <p:nvSpPr>
          <p:cNvPr id="6" name="Date Placeholder 3"/>
          <p:cNvSpPr txBox="1">
            <a:spLocks noGrp="1"/>
          </p:cNvSpPr>
          <p:nvPr>
            <p:ph type="dt" sz="half" idx="7"/>
          </p:nvPr>
        </p:nvSpPr>
        <p:spPr/>
        <p:txBody>
          <a:bodyPr/>
          <a:lstStyle>
            <a:lvl1pPr>
              <a:defRPr/>
            </a:lvl1pPr>
          </a:lstStyle>
          <a:p>
            <a:pPr lvl="0"/>
            <a:fld id="{D7D3C6E0-24D2-4B36-B75B-04BAD5671CCD}" type="datetime1">
              <a:rPr lang="it-IT"/>
              <a:pPr lvl="0"/>
              <a:t>07/08/2017</a:t>
            </a:fld>
            <a:endParaRPr lang="it-IT"/>
          </a:p>
        </p:txBody>
      </p:sp>
      <p:sp>
        <p:nvSpPr>
          <p:cNvPr id="7" name="Footer Placeholder 4"/>
          <p:cNvSpPr txBox="1">
            <a:spLocks noGrp="1"/>
          </p:cNvSpPr>
          <p:nvPr>
            <p:ph type="ftr" sz="quarter" idx="9"/>
          </p:nvPr>
        </p:nvSpPr>
        <p:spPr/>
        <p:txBody>
          <a:bodyPr/>
          <a:lstStyle>
            <a:lvl1pPr>
              <a:defRPr/>
            </a:lvl1pPr>
          </a:lstStyle>
          <a:p>
            <a:pPr lvl="0"/>
            <a:endParaRPr lang="it-IT"/>
          </a:p>
        </p:txBody>
      </p:sp>
      <p:sp>
        <p:nvSpPr>
          <p:cNvPr id="8" name="Slide Number Placeholder 5"/>
          <p:cNvSpPr txBox="1">
            <a:spLocks noGrp="1"/>
          </p:cNvSpPr>
          <p:nvPr>
            <p:ph type="sldNum" sz="quarter" idx="8"/>
          </p:nvPr>
        </p:nvSpPr>
        <p:spPr/>
        <p:txBody>
          <a:bodyPr/>
          <a:lstStyle>
            <a:lvl1pPr>
              <a:defRPr/>
            </a:lvl1pPr>
          </a:lstStyle>
          <a:p>
            <a:pPr lvl="0"/>
            <a:fld id="{9D9CBD57-0679-410A-9715-D83E0261C232}" type="slidenum">
              <a:t>‹N›</a:t>
            </a:fld>
            <a:endParaRPr lang="it-IT"/>
          </a:p>
        </p:txBody>
      </p:sp>
    </p:spTree>
    <p:extLst>
      <p:ext uri="{BB962C8B-B14F-4D97-AF65-F5344CB8AC3E}">
        <p14:creationId xmlns:p14="http://schemas.microsoft.com/office/powerpoint/2010/main" val="3610291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fld id="{7C82595D-E99E-4788-A10F-6D482EE24627}" type="datetime1">
              <a:rPr lang="it-IT"/>
              <a:pPr lvl="0"/>
              <a:t>07/08/2017</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CDEFBF29-F481-4754-B4BB-BA958D73E178}" type="slidenum">
              <a:t>‹N›</a:t>
            </a:fld>
            <a:endParaRPr lang="it-IT"/>
          </a:p>
        </p:txBody>
      </p:sp>
    </p:spTree>
    <p:extLst>
      <p:ext uri="{BB962C8B-B14F-4D97-AF65-F5344CB8AC3E}">
        <p14:creationId xmlns:p14="http://schemas.microsoft.com/office/powerpoint/2010/main" val="1313339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839203" y="274649"/>
            <a:ext cx="2743200" cy="4678363"/>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09603" y="274649"/>
            <a:ext cx="8026402" cy="4678363"/>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fld id="{BE974E3A-D9BA-4864-9892-37DB72AAF6F3}" type="datetime1">
              <a:rPr lang="it-IT"/>
              <a:pPr lvl="0"/>
              <a:t>07/08/2017</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3C140467-DB98-49D9-A7A0-17CD5C6CA3D0}" type="slidenum">
              <a:t>‹N›</a:t>
            </a:fld>
            <a:endParaRPr lang="it-IT"/>
          </a:p>
        </p:txBody>
      </p:sp>
    </p:spTree>
    <p:extLst>
      <p:ext uri="{BB962C8B-B14F-4D97-AF65-F5344CB8AC3E}">
        <p14:creationId xmlns:p14="http://schemas.microsoft.com/office/powerpoint/2010/main" val="2041046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914400" y="2130423"/>
            <a:ext cx="10363196"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828800" y="3886209"/>
            <a:ext cx="8534396"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4E0E3B77-CE96-42F0-81AE-FDD25556564C}" type="datetime1">
              <a:rPr lang="it-IT"/>
              <a:pPr lvl="0"/>
              <a:t>07/08/2017</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B7D41ABF-573E-4ABB-B940-DC82652D61F1}" type="slidenum">
              <a:t>‹N›</a:t>
            </a:fld>
            <a:endParaRPr lang="it-IT"/>
          </a:p>
        </p:txBody>
      </p:sp>
    </p:spTree>
    <p:extLst>
      <p:ext uri="{BB962C8B-B14F-4D97-AF65-F5344CB8AC3E}">
        <p14:creationId xmlns:p14="http://schemas.microsoft.com/office/powerpoint/2010/main" val="3271037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34460FC7-2BB3-459D-8156-E2FF2224572F}" type="datetime1">
              <a:rPr lang="it-IT"/>
              <a:pPr lvl="0"/>
              <a:t>07/08/2017</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2905CC8C-1823-481C-B983-4F2E73ECCD14}" type="slidenum">
              <a:t>‹N›</a:t>
            </a:fld>
            <a:endParaRPr lang="it-IT"/>
          </a:p>
        </p:txBody>
      </p:sp>
    </p:spTree>
    <p:extLst>
      <p:ext uri="{BB962C8B-B14F-4D97-AF65-F5344CB8AC3E}">
        <p14:creationId xmlns:p14="http://schemas.microsoft.com/office/powerpoint/2010/main" val="54576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963082" y="4406914"/>
            <a:ext cx="10363196"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963082" y="2906713"/>
            <a:ext cx="10363196"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fld id="{21DC5A9C-AFAC-430F-97F9-D68BFC648BCF}" type="datetime1">
              <a:rPr lang="it-IT"/>
              <a:pPr lvl="0"/>
              <a:t>07/08/2017</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9AA968EF-6388-43D3-85E7-1527D29EE6B0}" type="slidenum">
              <a:t>‹N›</a:t>
            </a:fld>
            <a:endParaRPr lang="it-IT"/>
          </a:p>
        </p:txBody>
      </p:sp>
    </p:spTree>
    <p:extLst>
      <p:ext uri="{BB962C8B-B14F-4D97-AF65-F5344CB8AC3E}">
        <p14:creationId xmlns:p14="http://schemas.microsoft.com/office/powerpoint/2010/main" val="3373256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609612" y="1600209"/>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97611" y="1600209"/>
            <a:ext cx="5384801"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70283905-15CE-491B-9985-D53E7083357C}" type="datetime1">
              <a:rPr lang="it-IT"/>
              <a:pPr lvl="0"/>
              <a:t>07/08/2017</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74F15A5B-1D19-4E60-BFC4-F99E8751AA6C}" type="slidenum">
              <a:t>‹N›</a:t>
            </a:fld>
            <a:endParaRPr lang="it-IT"/>
          </a:p>
        </p:txBody>
      </p:sp>
    </p:spTree>
    <p:extLst>
      <p:ext uri="{BB962C8B-B14F-4D97-AF65-F5344CB8AC3E}">
        <p14:creationId xmlns:p14="http://schemas.microsoft.com/office/powerpoint/2010/main" val="2181353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09612" y="1535113"/>
            <a:ext cx="5386913"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609612" y="2174872"/>
            <a:ext cx="5386913"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93368" y="1535113"/>
            <a:ext cx="538903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6193368" y="2174872"/>
            <a:ext cx="538903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8356210B-18C8-473B-BD20-C89FF5AD691D}" type="datetime1">
              <a:rPr lang="it-IT"/>
              <a:pPr lvl="0"/>
              <a:t>07/08/2017</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DBBDED79-D3DD-4926-8F07-F65BA0055D74}" type="slidenum">
              <a:t>‹N›</a:t>
            </a:fld>
            <a:endParaRPr lang="it-IT"/>
          </a:p>
        </p:txBody>
      </p:sp>
    </p:spTree>
    <p:extLst>
      <p:ext uri="{BB962C8B-B14F-4D97-AF65-F5344CB8AC3E}">
        <p14:creationId xmlns:p14="http://schemas.microsoft.com/office/powerpoint/2010/main" val="3497003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D2375298-BFC6-4AC2-9C00-7E9C7C4D64A8}" type="datetime1">
              <a:rPr lang="it-IT"/>
              <a:pPr lvl="0"/>
              <a:t>07/08/2017</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958AEB37-7995-42DE-829C-095996447ECE}" type="slidenum">
              <a:t>‹N›</a:t>
            </a:fld>
            <a:endParaRPr lang="it-IT"/>
          </a:p>
        </p:txBody>
      </p:sp>
    </p:spTree>
    <p:extLst>
      <p:ext uri="{BB962C8B-B14F-4D97-AF65-F5344CB8AC3E}">
        <p14:creationId xmlns:p14="http://schemas.microsoft.com/office/powerpoint/2010/main" val="3618374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101E2893-2E6F-4448-BDCC-D5DF61CFDEBD}" type="datetime1">
              <a:rPr lang="it-IT"/>
              <a:pPr lvl="0"/>
              <a:t>07/08/2017</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563C312F-7728-4092-8B03-A8C5F51B66B0}" type="slidenum">
              <a:t>‹N›</a:t>
            </a:fld>
            <a:endParaRPr lang="it-IT"/>
          </a:p>
        </p:txBody>
      </p:sp>
    </p:spTree>
    <p:extLst>
      <p:ext uri="{BB962C8B-B14F-4D97-AF65-F5344CB8AC3E}">
        <p14:creationId xmlns:p14="http://schemas.microsoft.com/office/powerpoint/2010/main" val="1766278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609612" y="273048"/>
            <a:ext cx="4011079"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4766739" y="273048"/>
            <a:ext cx="6815663"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609612" y="1435105"/>
            <a:ext cx="4011079"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CF623A89-03CD-499C-988F-F591707640AD}" type="datetime1">
              <a:rPr lang="it-IT"/>
              <a:pPr lvl="0"/>
              <a:t>07/08/2017</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DA8E8983-350D-4C6D-B3D0-E0AA847D0166}" type="slidenum">
              <a:t>‹N›</a:t>
            </a:fld>
            <a:endParaRPr lang="it-IT"/>
          </a:p>
        </p:txBody>
      </p:sp>
    </p:spTree>
    <p:extLst>
      <p:ext uri="{BB962C8B-B14F-4D97-AF65-F5344CB8AC3E}">
        <p14:creationId xmlns:p14="http://schemas.microsoft.com/office/powerpoint/2010/main" val="3700750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fld id="{7EDA0DF6-10F4-4D62-AE59-574FD66D33F9}" type="datetime1">
              <a:rPr lang="it-IT"/>
              <a:pPr lvl="0"/>
              <a:t>07/08/2017</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39AED468-B3BE-4300-AC11-C1195C8AF963}" type="slidenum">
              <a:t>‹N›</a:t>
            </a:fld>
            <a:endParaRPr lang="it-IT"/>
          </a:p>
        </p:txBody>
      </p:sp>
    </p:spTree>
    <p:extLst>
      <p:ext uri="{BB962C8B-B14F-4D97-AF65-F5344CB8AC3E}">
        <p14:creationId xmlns:p14="http://schemas.microsoft.com/office/powerpoint/2010/main" val="1039651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2389720" y="4800609"/>
            <a:ext cx="73152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2389720" y="612776"/>
            <a:ext cx="73152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2389720" y="5367335"/>
            <a:ext cx="73152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8C6D2678-6142-465E-A144-A37B8E8644D1}" type="datetime1">
              <a:rPr lang="it-IT"/>
              <a:pPr lvl="0"/>
              <a:t>07/08/2017</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B14D4785-5814-440E-A4C5-BCB200AA9802}" type="slidenum">
              <a:t>‹N›</a:t>
            </a:fld>
            <a:endParaRPr lang="it-IT"/>
          </a:p>
        </p:txBody>
      </p:sp>
    </p:spTree>
    <p:extLst>
      <p:ext uri="{BB962C8B-B14F-4D97-AF65-F5344CB8AC3E}">
        <p14:creationId xmlns:p14="http://schemas.microsoft.com/office/powerpoint/2010/main" val="2261095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262E84ED-3A5D-49F3-92CC-1A244091CAE0}" type="datetime1">
              <a:rPr lang="it-IT"/>
              <a:pPr lvl="0"/>
              <a:t>07/08/2017</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050A3BD1-603F-4983-9D51-1727D4DA89DB}" type="slidenum">
              <a:t>‹N›</a:t>
            </a:fld>
            <a:endParaRPr lang="it-IT"/>
          </a:p>
        </p:txBody>
      </p:sp>
    </p:spTree>
    <p:extLst>
      <p:ext uri="{BB962C8B-B14F-4D97-AF65-F5344CB8AC3E}">
        <p14:creationId xmlns:p14="http://schemas.microsoft.com/office/powerpoint/2010/main" val="2548531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839203" y="274649"/>
            <a:ext cx="27432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609603" y="274649"/>
            <a:ext cx="8026402"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D2E0C736-D074-47EE-8992-D043A7FBAD19}" type="datetime1">
              <a:rPr lang="it-IT"/>
              <a:pPr lvl="0"/>
              <a:t>07/08/2017</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0FCF9479-7E99-464B-A5F2-B7AF18F7C8A9}" type="slidenum">
              <a:t>‹N›</a:t>
            </a:fld>
            <a:endParaRPr lang="it-IT"/>
          </a:p>
        </p:txBody>
      </p:sp>
    </p:spTree>
    <p:extLst>
      <p:ext uri="{BB962C8B-B14F-4D97-AF65-F5344CB8AC3E}">
        <p14:creationId xmlns:p14="http://schemas.microsoft.com/office/powerpoint/2010/main" val="2858611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1345923" y="3307357"/>
            <a:ext cx="9489570" cy="1470026"/>
          </a:xfrm>
        </p:spPr>
        <p:txBody>
          <a:bodyPr anchor="b"/>
          <a:lstStyle>
            <a:lvl1pPr>
              <a:defRPr sz="4000"/>
            </a:lvl1pPr>
          </a:lstStyle>
          <a:p>
            <a:pPr lvl="0"/>
            <a:r>
              <a:rPr lang="it-IT"/>
              <a:t>Fare clic per modificare lo stile del titolo</a:t>
            </a:r>
            <a:endParaRPr lang="en-US"/>
          </a:p>
        </p:txBody>
      </p:sp>
      <p:sp>
        <p:nvSpPr>
          <p:cNvPr id="3" name="Subtitle 2"/>
          <p:cNvSpPr txBox="1">
            <a:spLocks noGrp="1"/>
          </p:cNvSpPr>
          <p:nvPr>
            <p:ph type="subTitle" idx="1"/>
          </p:nvPr>
        </p:nvSpPr>
        <p:spPr>
          <a:xfrm>
            <a:off x="1345923" y="4777383"/>
            <a:ext cx="9489570" cy="861419"/>
          </a:xfrm>
        </p:spPr>
        <p:txBody>
          <a:bodyPr anchor="t"/>
          <a:lstStyle>
            <a:lvl1pPr marL="0" indent="0">
              <a:spcBef>
                <a:spcPts val="500"/>
              </a:spcBef>
              <a:buNone/>
              <a:defRPr sz="2000">
                <a:solidFill>
                  <a:srgbClr val="02376F"/>
                </a:solidFill>
              </a:defRPr>
            </a:lvl1pPr>
          </a:lstStyle>
          <a:p>
            <a:pPr lvl="0"/>
            <a:r>
              <a:rPr lang="it-IT"/>
              <a:t>Fare clic per modificare lo stile del sottotitolo dello schema</a:t>
            </a:r>
            <a:endParaRPr lang="en-US"/>
          </a:p>
        </p:txBody>
      </p:sp>
      <p:sp>
        <p:nvSpPr>
          <p:cNvPr id="4" name="Date Placeholder 3"/>
          <p:cNvSpPr txBox="1">
            <a:spLocks noGrp="1"/>
          </p:cNvSpPr>
          <p:nvPr>
            <p:ph type="dt" sz="half" idx="7"/>
          </p:nvPr>
        </p:nvSpPr>
        <p:spPr/>
        <p:txBody>
          <a:bodyPr/>
          <a:lstStyle>
            <a:lvl1pPr>
              <a:defRPr/>
            </a:lvl1pPr>
          </a:lstStyle>
          <a:p>
            <a:pPr lvl="0"/>
            <a:fld id="{DDF68574-DA53-4A77-8E95-8379D2E637AE}" type="datetime1">
              <a:rPr lang="it-IT"/>
              <a:pPr lvl="0"/>
              <a:t>07/08/2017</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5199B60D-272B-4313-8449-465C6F8B1FBA}" type="slidenum">
              <a:t>‹N›</a:t>
            </a:fld>
            <a:endParaRPr lang="it-IT"/>
          </a:p>
        </p:txBody>
      </p:sp>
    </p:spTree>
    <p:extLst>
      <p:ext uri="{BB962C8B-B14F-4D97-AF65-F5344CB8AC3E}">
        <p14:creationId xmlns:p14="http://schemas.microsoft.com/office/powerpoint/2010/main" val="294140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fld id="{C7E47339-9A14-42BA-B7A8-29A3D84BB05F}" type="datetime1">
              <a:rPr lang="it-IT"/>
              <a:pPr lvl="0"/>
              <a:t>07/08/2017</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C1EFB87B-D2D1-495A-A705-1EC2823614AD}" type="slidenum">
              <a:t>‹N›</a:t>
            </a:fld>
            <a:endParaRPr lang="it-IT"/>
          </a:p>
        </p:txBody>
      </p:sp>
    </p:spTree>
    <p:extLst>
      <p:ext uri="{BB962C8B-B14F-4D97-AF65-F5344CB8AC3E}">
        <p14:creationId xmlns:p14="http://schemas.microsoft.com/office/powerpoint/2010/main" val="2542228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1345923" y="3308582"/>
            <a:ext cx="9489570" cy="1468800"/>
          </a:xfrm>
        </p:spPr>
        <p:txBody>
          <a:bodyPr anchor="b"/>
          <a:lstStyle>
            <a:lvl1pPr algn="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1345923" y="4777383"/>
            <a:ext cx="9489570" cy="860395"/>
          </a:xfrm>
        </p:spPr>
        <p:txBody>
          <a:bodyPr anchor="t"/>
          <a:lstStyle>
            <a:lvl1pPr marL="0" indent="0" algn="r">
              <a:buNone/>
              <a:defRPr>
                <a:solidFill>
                  <a:srgbClr val="02376F"/>
                </a:solidFill>
              </a:defRPr>
            </a:lvl1pPr>
          </a:lstStyle>
          <a:p>
            <a:pPr lvl="0"/>
            <a:r>
              <a:rPr lang="it-IT"/>
              <a:t>Fare clic per modificare stili del testo dello schema</a:t>
            </a:r>
          </a:p>
        </p:txBody>
      </p:sp>
      <p:sp>
        <p:nvSpPr>
          <p:cNvPr id="4" name="Date Placeholder 3"/>
          <p:cNvSpPr txBox="1">
            <a:spLocks noGrp="1"/>
          </p:cNvSpPr>
          <p:nvPr>
            <p:ph type="dt" sz="half" idx="7"/>
          </p:nvPr>
        </p:nvSpPr>
        <p:spPr/>
        <p:txBody>
          <a:bodyPr/>
          <a:lstStyle>
            <a:lvl1pPr>
              <a:defRPr/>
            </a:lvl1pPr>
          </a:lstStyle>
          <a:p>
            <a:pPr lvl="0"/>
            <a:fld id="{A2FF669D-2D05-4F29-A606-1BA2D0FF3B14}" type="datetime1">
              <a:rPr lang="it-IT"/>
              <a:pPr lvl="0"/>
              <a:t>07/08/2017</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4DC3AAD7-F515-4F0F-8911-776BCC406A34}" type="slidenum">
              <a:t>‹N›</a:t>
            </a:fld>
            <a:endParaRPr lang="it-IT"/>
          </a:p>
        </p:txBody>
      </p:sp>
    </p:spTree>
    <p:extLst>
      <p:ext uri="{BB962C8B-B14F-4D97-AF65-F5344CB8AC3E}">
        <p14:creationId xmlns:p14="http://schemas.microsoft.com/office/powerpoint/2010/main" val="1327475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a:xfrm>
            <a:off x="1345923" y="675732"/>
            <a:ext cx="9497443" cy="924476"/>
          </a:xfrm>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1345932" y="1809753"/>
            <a:ext cx="4628372" cy="4051304"/>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6217709" y="1809753"/>
            <a:ext cx="4625656" cy="4051304"/>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txBox="1">
            <a:spLocks noGrp="1"/>
          </p:cNvSpPr>
          <p:nvPr>
            <p:ph type="dt" sz="half" idx="7"/>
          </p:nvPr>
        </p:nvSpPr>
        <p:spPr/>
        <p:txBody>
          <a:bodyPr/>
          <a:lstStyle>
            <a:lvl1pPr>
              <a:defRPr/>
            </a:lvl1pPr>
          </a:lstStyle>
          <a:p>
            <a:pPr lvl="0"/>
            <a:fld id="{4F2FBA9C-692D-411D-AC5E-D63719BD6CCD}" type="datetime1">
              <a:rPr lang="it-IT"/>
              <a:pPr lvl="0"/>
              <a:t>07/08/2017</a:t>
            </a:fld>
            <a:endParaRPr lang="it-IT"/>
          </a:p>
        </p:txBody>
      </p:sp>
      <p:sp>
        <p:nvSpPr>
          <p:cNvPr id="6" name="Footer Placeholder 5"/>
          <p:cNvSpPr txBox="1">
            <a:spLocks noGrp="1"/>
          </p:cNvSpPr>
          <p:nvPr>
            <p:ph type="ftr" sz="quarter" idx="9"/>
          </p:nvPr>
        </p:nvSpPr>
        <p:spPr/>
        <p:txBody>
          <a:bodyPr/>
          <a:lstStyle>
            <a:lvl1pPr>
              <a:defRPr/>
            </a:lvl1pPr>
          </a:lstStyle>
          <a:p>
            <a:pPr lvl="0"/>
            <a:endParaRPr lang="it-IT"/>
          </a:p>
        </p:txBody>
      </p:sp>
      <p:sp>
        <p:nvSpPr>
          <p:cNvPr id="7" name="Slide Number Placeholder 6"/>
          <p:cNvSpPr txBox="1">
            <a:spLocks noGrp="1"/>
          </p:cNvSpPr>
          <p:nvPr>
            <p:ph type="sldNum" sz="quarter" idx="8"/>
          </p:nvPr>
        </p:nvSpPr>
        <p:spPr/>
        <p:txBody>
          <a:bodyPr/>
          <a:lstStyle>
            <a:lvl1pPr>
              <a:defRPr/>
            </a:lvl1pPr>
          </a:lstStyle>
          <a:p>
            <a:pPr lvl="0"/>
            <a:fld id="{B4271DF8-BDC6-4E58-88F3-3D4ABF0B3825}" type="slidenum">
              <a:t>‹N›</a:t>
            </a:fld>
            <a:endParaRPr lang="it-IT"/>
          </a:p>
        </p:txBody>
      </p:sp>
    </p:spTree>
    <p:extLst>
      <p:ext uri="{BB962C8B-B14F-4D97-AF65-F5344CB8AC3E}">
        <p14:creationId xmlns:p14="http://schemas.microsoft.com/office/powerpoint/2010/main" val="256691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1797637" y="1812926"/>
            <a:ext cx="4176659" cy="576264"/>
          </a:xfrm>
        </p:spPr>
        <p:txBody>
          <a:bodyPr anchor="b"/>
          <a:lstStyle>
            <a:lvl1pPr marL="0" indent="0">
              <a:spcBef>
                <a:spcPts val="600"/>
              </a:spcBef>
              <a:buNone/>
              <a:defRPr sz="2400"/>
            </a:lvl1pPr>
          </a:lstStyle>
          <a:p>
            <a:pPr lvl="0"/>
            <a:r>
              <a:rPr lang="it-IT"/>
              <a:t>Fare clic per modificare stili del testo dello schema</a:t>
            </a:r>
          </a:p>
        </p:txBody>
      </p:sp>
      <p:sp>
        <p:nvSpPr>
          <p:cNvPr id="4" name="Content Placeholder 3"/>
          <p:cNvSpPr txBox="1">
            <a:spLocks noGrp="1"/>
          </p:cNvSpPr>
          <p:nvPr>
            <p:ph idx="2"/>
          </p:nvPr>
        </p:nvSpPr>
        <p:spPr>
          <a:xfrm>
            <a:off x="1345932" y="2389190"/>
            <a:ext cx="4628372" cy="3471857"/>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6668627" y="1812926"/>
            <a:ext cx="4177436" cy="576264"/>
          </a:xfrm>
        </p:spPr>
        <p:txBody>
          <a:bodyPr anchor="b"/>
          <a:lstStyle>
            <a:lvl1pPr marL="0" indent="0">
              <a:spcBef>
                <a:spcPts val="600"/>
              </a:spcBef>
              <a:buNone/>
              <a:defRPr sz="2400"/>
            </a:lvl1pPr>
          </a:lstStyle>
          <a:p>
            <a:pPr lvl="0"/>
            <a:r>
              <a:rPr lang="it-IT"/>
              <a:t>Fare clic per modificare stili del testo dello schema</a:t>
            </a:r>
          </a:p>
        </p:txBody>
      </p:sp>
      <p:sp>
        <p:nvSpPr>
          <p:cNvPr id="6" name="Content Placeholder 5"/>
          <p:cNvSpPr txBox="1">
            <a:spLocks noGrp="1"/>
          </p:cNvSpPr>
          <p:nvPr>
            <p:ph idx="4"/>
          </p:nvPr>
        </p:nvSpPr>
        <p:spPr>
          <a:xfrm>
            <a:off x="6217709" y="2389190"/>
            <a:ext cx="4628363" cy="3471857"/>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txBox="1">
            <a:spLocks noGrp="1"/>
          </p:cNvSpPr>
          <p:nvPr>
            <p:ph type="dt" sz="half" idx="7"/>
          </p:nvPr>
        </p:nvSpPr>
        <p:spPr/>
        <p:txBody>
          <a:bodyPr/>
          <a:lstStyle>
            <a:lvl1pPr>
              <a:defRPr/>
            </a:lvl1pPr>
          </a:lstStyle>
          <a:p>
            <a:pPr lvl="0"/>
            <a:fld id="{48785D20-6509-4456-8962-F73A9E45ADB8}" type="datetime1">
              <a:rPr lang="it-IT"/>
              <a:pPr lvl="0"/>
              <a:t>07/08/2017</a:t>
            </a:fld>
            <a:endParaRPr lang="it-IT"/>
          </a:p>
        </p:txBody>
      </p:sp>
      <p:sp>
        <p:nvSpPr>
          <p:cNvPr id="8" name="Footer Placeholder 7"/>
          <p:cNvSpPr txBox="1">
            <a:spLocks noGrp="1"/>
          </p:cNvSpPr>
          <p:nvPr>
            <p:ph type="ftr" sz="quarter" idx="9"/>
          </p:nvPr>
        </p:nvSpPr>
        <p:spPr/>
        <p:txBody>
          <a:bodyPr/>
          <a:lstStyle>
            <a:lvl1pPr>
              <a:defRPr/>
            </a:lvl1pPr>
          </a:lstStyle>
          <a:p>
            <a:pPr lvl="0"/>
            <a:endParaRPr lang="it-IT"/>
          </a:p>
        </p:txBody>
      </p:sp>
      <p:sp>
        <p:nvSpPr>
          <p:cNvPr id="9" name="Slide Number Placeholder 8"/>
          <p:cNvSpPr txBox="1">
            <a:spLocks noGrp="1"/>
          </p:cNvSpPr>
          <p:nvPr>
            <p:ph type="sldNum" sz="quarter" idx="8"/>
          </p:nvPr>
        </p:nvSpPr>
        <p:spPr/>
        <p:txBody>
          <a:bodyPr/>
          <a:lstStyle>
            <a:lvl1pPr>
              <a:defRPr/>
            </a:lvl1pPr>
          </a:lstStyle>
          <a:p>
            <a:pPr lvl="0"/>
            <a:fld id="{27B013D9-23C0-48A5-9CB5-7BAC53498CCD}" type="slidenum">
              <a:t>‹N›</a:t>
            </a:fld>
            <a:endParaRPr lang="it-IT"/>
          </a:p>
        </p:txBody>
      </p:sp>
    </p:spTree>
    <p:extLst>
      <p:ext uri="{BB962C8B-B14F-4D97-AF65-F5344CB8AC3E}">
        <p14:creationId xmlns:p14="http://schemas.microsoft.com/office/powerpoint/2010/main" val="4135649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2"/>
          <p:cNvSpPr txBox="1">
            <a:spLocks noGrp="1"/>
          </p:cNvSpPr>
          <p:nvPr>
            <p:ph type="dt" sz="half" idx="7"/>
          </p:nvPr>
        </p:nvSpPr>
        <p:spPr/>
        <p:txBody>
          <a:bodyPr/>
          <a:lstStyle>
            <a:lvl1pPr>
              <a:defRPr/>
            </a:lvl1pPr>
          </a:lstStyle>
          <a:p>
            <a:pPr lvl="0"/>
            <a:fld id="{481EF1F0-0051-465A-AF89-A3662F09DC2A}" type="datetime1">
              <a:rPr lang="it-IT"/>
              <a:pPr lvl="0"/>
              <a:t>07/08/2017</a:t>
            </a:fld>
            <a:endParaRPr lang="it-IT"/>
          </a:p>
        </p:txBody>
      </p:sp>
      <p:sp>
        <p:nvSpPr>
          <p:cNvPr id="4" name="Footer Placeholder 3"/>
          <p:cNvSpPr txBox="1">
            <a:spLocks noGrp="1"/>
          </p:cNvSpPr>
          <p:nvPr>
            <p:ph type="ftr" sz="quarter" idx="9"/>
          </p:nvPr>
        </p:nvSpPr>
        <p:spPr/>
        <p:txBody>
          <a:bodyPr/>
          <a:lstStyle>
            <a:lvl1pPr>
              <a:defRPr/>
            </a:lvl1pPr>
          </a:lstStyle>
          <a:p>
            <a:pPr lvl="0"/>
            <a:endParaRPr lang="it-IT"/>
          </a:p>
        </p:txBody>
      </p:sp>
      <p:sp>
        <p:nvSpPr>
          <p:cNvPr id="5" name="Slide Number Placeholder 4"/>
          <p:cNvSpPr txBox="1">
            <a:spLocks noGrp="1"/>
          </p:cNvSpPr>
          <p:nvPr>
            <p:ph type="sldNum" sz="quarter" idx="8"/>
          </p:nvPr>
        </p:nvSpPr>
        <p:spPr/>
        <p:txBody>
          <a:bodyPr/>
          <a:lstStyle>
            <a:lvl1pPr>
              <a:defRPr/>
            </a:lvl1pPr>
          </a:lstStyle>
          <a:p>
            <a:pPr lvl="0"/>
            <a:fld id="{9158FE68-65EB-4294-8AC6-7D22770697BE}" type="slidenum">
              <a:t>‹N›</a:t>
            </a:fld>
            <a:endParaRPr lang="it-IT"/>
          </a:p>
        </p:txBody>
      </p:sp>
    </p:spTree>
    <p:extLst>
      <p:ext uri="{BB962C8B-B14F-4D97-AF65-F5344CB8AC3E}">
        <p14:creationId xmlns:p14="http://schemas.microsoft.com/office/powerpoint/2010/main" val="1041043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D36D4C3B-1515-4C28-B199-19C1EB73205A}" type="datetime1">
              <a:rPr lang="it-IT"/>
              <a:pPr lvl="0"/>
              <a:t>07/08/2017</a:t>
            </a:fld>
            <a:endParaRPr lang="it-IT"/>
          </a:p>
        </p:txBody>
      </p:sp>
      <p:sp>
        <p:nvSpPr>
          <p:cNvPr id="3" name="Footer Placeholder 2"/>
          <p:cNvSpPr txBox="1">
            <a:spLocks noGrp="1"/>
          </p:cNvSpPr>
          <p:nvPr>
            <p:ph type="ftr" sz="quarter" idx="9"/>
          </p:nvPr>
        </p:nvSpPr>
        <p:spPr/>
        <p:txBody>
          <a:bodyPr/>
          <a:lstStyle>
            <a:lvl1pPr>
              <a:defRPr/>
            </a:lvl1pPr>
          </a:lstStyle>
          <a:p>
            <a:pPr lvl="0"/>
            <a:endParaRPr lang="it-IT"/>
          </a:p>
        </p:txBody>
      </p:sp>
      <p:sp>
        <p:nvSpPr>
          <p:cNvPr id="4" name="Slide Number Placeholder 3"/>
          <p:cNvSpPr txBox="1">
            <a:spLocks noGrp="1"/>
          </p:cNvSpPr>
          <p:nvPr>
            <p:ph type="sldNum" sz="quarter" idx="8"/>
          </p:nvPr>
        </p:nvSpPr>
        <p:spPr/>
        <p:txBody>
          <a:bodyPr/>
          <a:lstStyle>
            <a:lvl1pPr>
              <a:defRPr/>
            </a:lvl1pPr>
          </a:lstStyle>
          <a:p>
            <a:pPr lvl="0"/>
            <a:fld id="{07BFD649-C416-4D1C-AE8B-1D054F0B1A07}" type="slidenum">
              <a:t>‹N›</a:t>
            </a:fld>
            <a:endParaRPr lang="it-IT"/>
          </a:p>
        </p:txBody>
      </p:sp>
    </p:spTree>
    <p:extLst>
      <p:ext uri="{BB962C8B-B14F-4D97-AF65-F5344CB8AC3E}">
        <p14:creationId xmlns:p14="http://schemas.microsoft.com/office/powerpoint/2010/main" val="2652715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Freeform 7"/>
          <p:cNvSpPr/>
          <p:nvPr/>
        </p:nvSpPr>
        <p:spPr>
          <a:xfrm>
            <a:off x="-3172" y="-923"/>
            <a:ext cx="12195169" cy="6858923"/>
          </a:xfrm>
          <a:custGeom>
            <a:avLst/>
            <a:gdLst>
              <a:gd name="f0" fmla="val 10800000"/>
              <a:gd name="f1" fmla="val 5400000"/>
              <a:gd name="f2" fmla="val 180"/>
              <a:gd name="f3" fmla="val w"/>
              <a:gd name="f4" fmla="val h"/>
              <a:gd name="f5" fmla="val 0"/>
              <a:gd name="f6" fmla="val 3352800"/>
              <a:gd name="f7" fmla="val 2002901"/>
              <a:gd name="f8" fmla="val 2836585"/>
              <a:gd name="f9" fmla="val 270"/>
              <a:gd name="f10" fmla="+- 0 0 -90"/>
              <a:gd name="f11" fmla="*/ f3 1 3352800"/>
              <a:gd name="f12" fmla="*/ f4 1 2002901"/>
              <a:gd name="f13" fmla="+- f7 0 f5"/>
              <a:gd name="f14" fmla="+- f6 0 f5"/>
              <a:gd name="f15" fmla="*/ f10 f0 1"/>
              <a:gd name="f16" fmla="*/ f14 1 3352800"/>
              <a:gd name="f17" fmla="*/ f13 1 2002901"/>
              <a:gd name="f18" fmla="*/ 0 f14 1"/>
              <a:gd name="f19" fmla="*/ 3352800 f14 1"/>
              <a:gd name="f20" fmla="*/ 2002901 f13 1"/>
              <a:gd name="f21" fmla="*/ 2836585 f14 1"/>
              <a:gd name="f22" fmla="*/ 0 f13 1"/>
              <a:gd name="f23" fmla="*/ 270 f13 1"/>
              <a:gd name="f24" fmla="*/ f15 1 f2"/>
              <a:gd name="f25" fmla="*/ f18 1 3352800"/>
              <a:gd name="f26" fmla="*/ f19 1 3352800"/>
              <a:gd name="f27" fmla="*/ f20 1 2002901"/>
              <a:gd name="f28" fmla="*/ f21 1 3352800"/>
              <a:gd name="f29" fmla="*/ f22 1 2002901"/>
              <a:gd name="f30" fmla="*/ f23 1 2002901"/>
              <a:gd name="f31" fmla="*/ f5 1 f16"/>
              <a:gd name="f32" fmla="*/ f6 1 f16"/>
              <a:gd name="f33" fmla="*/ f5 1 f17"/>
              <a:gd name="f34" fmla="*/ f7 1 f17"/>
              <a:gd name="f35" fmla="+- f24 0 f1"/>
              <a:gd name="f36" fmla="*/ f25 1 f16"/>
              <a:gd name="f37" fmla="*/ f27 1 f17"/>
              <a:gd name="f38" fmla="*/ f28 1 f16"/>
              <a:gd name="f39" fmla="*/ f29 1 f17"/>
              <a:gd name="f40" fmla="*/ f26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8" y="f49"/>
              </a:cxn>
              <a:cxn ang="f35">
                <a:pos x="f50" y="f51"/>
              </a:cxn>
              <a:cxn ang="f35">
                <a:pos x="f50" y="f47"/>
              </a:cxn>
              <a:cxn ang="f35">
                <a:pos x="f46" y="f47"/>
              </a:cxn>
            </a:cxnLst>
            <a:rect l="f42" t="f45" r="f43" b="f44"/>
            <a:pathLst>
              <a:path w="3352800" h="2002901">
                <a:moveTo>
                  <a:pt x="f5" y="f7"/>
                </a:moveTo>
                <a:lnTo>
                  <a:pt x="f8" y="f5"/>
                </a:lnTo>
                <a:lnTo>
                  <a:pt x="f6" y="f9"/>
                </a:lnTo>
                <a:lnTo>
                  <a:pt x="f6" y="f7"/>
                </a:lnTo>
                <a:lnTo>
                  <a:pt x="f5" y="f7"/>
                </a:lnTo>
                <a:close/>
              </a:path>
            </a:pathLst>
          </a:custGeom>
          <a:solidFill>
            <a:srgbClr val="009DD9"/>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3" name="Right Triangle 6"/>
          <p:cNvSpPr/>
          <p:nvPr/>
        </p:nvSpPr>
        <p:spPr>
          <a:xfrm>
            <a:off x="0" y="2647956"/>
            <a:ext cx="4762496" cy="4210053"/>
          </a:xfrm>
          <a:custGeom>
            <a:avLst/>
            <a:gdLst>
              <a:gd name="f0" fmla="val 10800000"/>
              <a:gd name="f1" fmla="val 5400000"/>
              <a:gd name="f2" fmla="val 180"/>
              <a:gd name="f3" fmla="val w"/>
              <a:gd name="f4" fmla="val h"/>
              <a:gd name="f5" fmla="val ss"/>
              <a:gd name="f6" fmla="val 0"/>
              <a:gd name="f7" fmla="+- 0 0 -360"/>
              <a:gd name="f8" fmla="+- 0 0 -180"/>
              <a:gd name="f9" fmla="+- 0 0 -90"/>
              <a:gd name="f10" fmla="abs f3"/>
              <a:gd name="f11" fmla="abs f4"/>
              <a:gd name="f12" fmla="abs f5"/>
              <a:gd name="f13" fmla="*/ f7 f0 1"/>
              <a:gd name="f14" fmla="*/ f8 f0 1"/>
              <a:gd name="f15" fmla="*/ f9 f0 1"/>
              <a:gd name="f16" fmla="?: f10 f3 1"/>
              <a:gd name="f17" fmla="?: f11 f4 1"/>
              <a:gd name="f18" fmla="?: f12 f5 1"/>
              <a:gd name="f19" fmla="*/ f13 1 f2"/>
              <a:gd name="f20" fmla="*/ f14 1 f2"/>
              <a:gd name="f21" fmla="*/ f15 1 f2"/>
              <a:gd name="f22" fmla="*/ f16 1 21600"/>
              <a:gd name="f23" fmla="*/ f17 1 21600"/>
              <a:gd name="f24" fmla="*/ 21600 f16 1"/>
              <a:gd name="f25" fmla="*/ 21600 f17 1"/>
              <a:gd name="f26" fmla="+- f19 0 f1"/>
              <a:gd name="f27" fmla="+- f20 0 f1"/>
              <a:gd name="f28" fmla="+- f21 0 f1"/>
              <a:gd name="f29" fmla="min f23 f22"/>
              <a:gd name="f30" fmla="*/ f24 1 f18"/>
              <a:gd name="f31" fmla="*/ f25 1 f18"/>
              <a:gd name="f32" fmla="val f30"/>
              <a:gd name="f33" fmla="val f31"/>
              <a:gd name="f34" fmla="*/ f6 f29 1"/>
              <a:gd name="f35" fmla="+- f33 0 f6"/>
              <a:gd name="f36" fmla="+- f32 0 f6"/>
              <a:gd name="f37" fmla="*/ f33 f29 1"/>
              <a:gd name="f38" fmla="*/ f32 f29 1"/>
              <a:gd name="f39" fmla="*/ f35 1 2"/>
              <a:gd name="f40" fmla="*/ f36 1 2"/>
              <a:gd name="f41" fmla="*/ f36 1 12"/>
              <a:gd name="f42" fmla="*/ f35 7 1"/>
              <a:gd name="f43" fmla="*/ f36 7 1"/>
              <a:gd name="f44" fmla="*/ f35 11 1"/>
              <a:gd name="f45" fmla="+- f6 f39 0"/>
              <a:gd name="f46" fmla="+- f6 f40 0"/>
              <a:gd name="f47" fmla="*/ f42 1 12"/>
              <a:gd name="f48" fmla="*/ f43 1 12"/>
              <a:gd name="f49" fmla="*/ f44 1 12"/>
              <a:gd name="f50" fmla="*/ f41 f29 1"/>
              <a:gd name="f51" fmla="*/ f47 f29 1"/>
              <a:gd name="f52" fmla="*/ f48 f29 1"/>
              <a:gd name="f53" fmla="*/ f49 f29 1"/>
              <a:gd name="f54" fmla="*/ f46 f29 1"/>
              <a:gd name="f55" fmla="*/ f45 f29 1"/>
            </a:gdLst>
            <a:ahLst/>
            <a:cxnLst>
              <a:cxn ang="3cd4">
                <a:pos x="hc" y="t"/>
              </a:cxn>
              <a:cxn ang="0">
                <a:pos x="r" y="vc"/>
              </a:cxn>
              <a:cxn ang="cd4">
                <a:pos x="hc" y="b"/>
              </a:cxn>
              <a:cxn ang="cd2">
                <a:pos x="l" y="vc"/>
              </a:cxn>
              <a:cxn ang="f26">
                <a:pos x="f34" y="f34"/>
              </a:cxn>
              <a:cxn ang="f27">
                <a:pos x="f34" y="f37"/>
              </a:cxn>
              <a:cxn ang="f27">
                <a:pos x="f38" y="f37"/>
              </a:cxn>
              <a:cxn ang="f28">
                <a:pos x="f54" y="f55"/>
              </a:cxn>
            </a:cxnLst>
            <a:rect l="f50" t="f51" r="f52" b="f53"/>
            <a:pathLst>
              <a:path>
                <a:moveTo>
                  <a:pt x="f34" y="f37"/>
                </a:moveTo>
                <a:lnTo>
                  <a:pt x="f34" y="f34"/>
                </a:lnTo>
                <a:lnTo>
                  <a:pt x="f38" y="f37"/>
                </a:lnTo>
                <a:close/>
              </a:path>
            </a:pathLst>
          </a:custGeom>
          <a:solidFill>
            <a:srgbClr val="0BD0D9">
              <a:alpha val="80000"/>
            </a:srgbClr>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4" name="Title 1"/>
          <p:cNvSpPr txBox="1">
            <a:spLocks noGrp="1"/>
          </p:cNvSpPr>
          <p:nvPr>
            <p:ph type="title"/>
          </p:nvPr>
        </p:nvSpPr>
        <p:spPr>
          <a:xfrm rot="19139999">
            <a:off x="1092547" y="1726743"/>
            <a:ext cx="7534655" cy="1207510"/>
          </a:xfrm>
        </p:spPr>
        <p:txBody>
          <a:bodyPr bIns="9144" anchor="b"/>
          <a:lstStyle>
            <a:lvl1pPr>
              <a:defRPr sz="3200"/>
            </a:lvl1pPr>
          </a:lstStyle>
          <a:p>
            <a:pPr lvl="0"/>
            <a:r>
              <a:rPr lang="it-IT"/>
              <a:t>Fare clic per modificare lo stile del titolo</a:t>
            </a:r>
            <a:endParaRPr lang="en-US"/>
          </a:p>
        </p:txBody>
      </p:sp>
      <p:sp>
        <p:nvSpPr>
          <p:cNvPr id="5" name="Text Placeholder 2"/>
          <p:cNvSpPr txBox="1">
            <a:spLocks noGrp="1"/>
          </p:cNvSpPr>
          <p:nvPr>
            <p:ph type="body" idx="1"/>
          </p:nvPr>
        </p:nvSpPr>
        <p:spPr>
          <a:xfrm rot="19139999">
            <a:off x="1621551" y="2468272"/>
            <a:ext cx="8680700" cy="329184"/>
          </a:xfrm>
        </p:spPr>
        <p:txBody>
          <a:bodyPr/>
          <a:lstStyle>
            <a:lvl1pPr marL="0" indent="0">
              <a:spcBef>
                <a:spcPts val="0"/>
              </a:spcBef>
              <a:defRPr sz="1400" b="0" cap="all" spc="400">
                <a:cs typeface="Tunga" pitchFamily="2"/>
              </a:defRPr>
            </a:lvl1pPr>
          </a:lstStyle>
          <a:p>
            <a:pPr lvl="0"/>
            <a:r>
              <a:rPr lang="it-IT"/>
              <a:t>Fare clic per modificare stili del testo dello schema</a:t>
            </a:r>
          </a:p>
        </p:txBody>
      </p:sp>
      <p:sp>
        <p:nvSpPr>
          <p:cNvPr id="6" name="Date Placeholder 3"/>
          <p:cNvSpPr txBox="1">
            <a:spLocks noGrp="1"/>
          </p:cNvSpPr>
          <p:nvPr>
            <p:ph type="dt" sz="half" idx="7"/>
          </p:nvPr>
        </p:nvSpPr>
        <p:spPr/>
        <p:txBody>
          <a:bodyPr/>
          <a:lstStyle>
            <a:lvl1pPr>
              <a:defRPr/>
            </a:lvl1pPr>
          </a:lstStyle>
          <a:p>
            <a:pPr lvl="0"/>
            <a:fld id="{12A0D362-5B2A-47D8-8A18-C1B6A2B15B2A}" type="datetime1">
              <a:rPr lang="it-IT"/>
              <a:pPr lvl="0"/>
              <a:t>07/08/2017</a:t>
            </a:fld>
            <a:endParaRPr lang="it-IT"/>
          </a:p>
        </p:txBody>
      </p:sp>
      <p:sp>
        <p:nvSpPr>
          <p:cNvPr id="7" name="Footer Placeholder 4"/>
          <p:cNvSpPr txBox="1">
            <a:spLocks noGrp="1"/>
          </p:cNvSpPr>
          <p:nvPr>
            <p:ph type="ftr" sz="quarter" idx="9"/>
          </p:nvPr>
        </p:nvSpPr>
        <p:spPr/>
        <p:txBody>
          <a:bodyPr/>
          <a:lstStyle>
            <a:lvl1pPr>
              <a:defRPr/>
            </a:lvl1pPr>
          </a:lstStyle>
          <a:p>
            <a:pPr lvl="0"/>
            <a:endParaRPr lang="it-IT"/>
          </a:p>
        </p:txBody>
      </p:sp>
      <p:sp>
        <p:nvSpPr>
          <p:cNvPr id="8" name="Slide Number Placeholder 5"/>
          <p:cNvSpPr txBox="1">
            <a:spLocks noGrp="1"/>
          </p:cNvSpPr>
          <p:nvPr>
            <p:ph type="sldNum" sz="quarter" idx="8"/>
          </p:nvPr>
        </p:nvSpPr>
        <p:spPr/>
        <p:txBody>
          <a:bodyPr/>
          <a:lstStyle>
            <a:lvl1pPr>
              <a:defRPr/>
            </a:lvl1pPr>
          </a:lstStyle>
          <a:p>
            <a:pPr lvl="0"/>
            <a:fld id="{4846D568-E276-4309-BC2E-7042580200A3}" type="slidenum">
              <a:t>‹N›</a:t>
            </a:fld>
            <a:endParaRPr lang="it-IT"/>
          </a:p>
        </p:txBody>
      </p:sp>
    </p:spTree>
    <p:extLst>
      <p:ext uri="{BB962C8B-B14F-4D97-AF65-F5344CB8AC3E}">
        <p14:creationId xmlns:p14="http://schemas.microsoft.com/office/powerpoint/2010/main" val="1466093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1345923" y="446090"/>
            <a:ext cx="3547533" cy="1185857"/>
          </a:xfrm>
        </p:spPr>
        <p:txBody>
          <a:bodyPr anchor="b"/>
          <a:lstStyle>
            <a:lvl1pPr>
              <a:defRPr sz="2400"/>
            </a:lvl1pPr>
          </a:lstStyle>
          <a:p>
            <a:pPr lvl="0"/>
            <a:r>
              <a:rPr lang="it-IT"/>
              <a:t>Fare clic per modificare lo stile del titolo</a:t>
            </a:r>
            <a:endParaRPr lang="en-US"/>
          </a:p>
        </p:txBody>
      </p:sp>
      <p:sp>
        <p:nvSpPr>
          <p:cNvPr id="3" name="Content Placeholder 2"/>
          <p:cNvSpPr txBox="1">
            <a:spLocks noGrp="1"/>
          </p:cNvSpPr>
          <p:nvPr>
            <p:ph idx="1"/>
          </p:nvPr>
        </p:nvSpPr>
        <p:spPr>
          <a:xfrm>
            <a:off x="5136870" y="446099"/>
            <a:ext cx="5706496" cy="5414967"/>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1345923" y="1631947"/>
            <a:ext cx="3547533" cy="4229099"/>
          </a:xfrm>
        </p:spPr>
        <p:txBody>
          <a:bodyPr anchor="t"/>
          <a:lstStyle>
            <a:lvl1pPr marL="0" indent="0">
              <a:spcBef>
                <a:spcPts val="300"/>
              </a:spcBef>
              <a:buNone/>
              <a:defRPr sz="12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pPr lvl="0"/>
            <a:fld id="{62495DA2-0411-4F5D-A29A-45B27F7D364E}" type="datetime1">
              <a:rPr lang="it-IT"/>
              <a:pPr lvl="0"/>
              <a:t>07/08/2017</a:t>
            </a:fld>
            <a:endParaRPr lang="it-IT"/>
          </a:p>
        </p:txBody>
      </p:sp>
      <p:sp>
        <p:nvSpPr>
          <p:cNvPr id="6" name="Footer Placeholder 5"/>
          <p:cNvSpPr txBox="1">
            <a:spLocks noGrp="1"/>
          </p:cNvSpPr>
          <p:nvPr>
            <p:ph type="ftr" sz="quarter" idx="9"/>
          </p:nvPr>
        </p:nvSpPr>
        <p:spPr/>
        <p:txBody>
          <a:bodyPr/>
          <a:lstStyle>
            <a:lvl1pPr>
              <a:defRPr/>
            </a:lvl1pPr>
          </a:lstStyle>
          <a:p>
            <a:pPr lvl="0"/>
            <a:endParaRPr lang="it-IT"/>
          </a:p>
        </p:txBody>
      </p:sp>
      <p:sp>
        <p:nvSpPr>
          <p:cNvPr id="7" name="Slide Number Placeholder 6"/>
          <p:cNvSpPr txBox="1">
            <a:spLocks noGrp="1"/>
          </p:cNvSpPr>
          <p:nvPr>
            <p:ph type="sldNum" sz="quarter" idx="8"/>
          </p:nvPr>
        </p:nvSpPr>
        <p:spPr/>
        <p:txBody>
          <a:bodyPr/>
          <a:lstStyle>
            <a:lvl1pPr>
              <a:defRPr/>
            </a:lvl1pPr>
          </a:lstStyle>
          <a:p>
            <a:pPr lvl="0"/>
            <a:fld id="{3094D20A-9220-4178-97C4-BB1EFE778617}" type="slidenum">
              <a:t>‹N›</a:t>
            </a:fld>
            <a:endParaRPr lang="it-IT"/>
          </a:p>
        </p:txBody>
      </p:sp>
    </p:spTree>
    <p:extLst>
      <p:ext uri="{BB962C8B-B14F-4D97-AF65-F5344CB8AC3E}">
        <p14:creationId xmlns:p14="http://schemas.microsoft.com/office/powerpoint/2010/main" val="2389786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1345932" y="1387062"/>
            <a:ext cx="4641851" cy="1113254"/>
          </a:xfrm>
        </p:spPr>
        <p:txBody>
          <a:bodyPr anchor="b"/>
          <a:lstStyle>
            <a:lvl1pPr>
              <a:defRPr sz="2400"/>
            </a:lvl1pPr>
          </a:lstStyle>
          <a:p>
            <a:pPr lvl="0"/>
            <a:r>
              <a:rPr lang="it-IT"/>
              <a:t>Fare clic per modificare lo stile del titolo</a:t>
            </a:r>
            <a:endParaRPr lang="en-US"/>
          </a:p>
        </p:txBody>
      </p:sp>
      <p:sp>
        <p:nvSpPr>
          <p:cNvPr id="3" name="Text Placeholder 3"/>
          <p:cNvSpPr txBox="1">
            <a:spLocks noGrp="1"/>
          </p:cNvSpPr>
          <p:nvPr>
            <p:ph type="body" idx="4294967295"/>
          </p:nvPr>
        </p:nvSpPr>
        <p:spPr>
          <a:xfrm>
            <a:off x="1345932" y="2500307"/>
            <a:ext cx="4641851" cy="2530199"/>
          </a:xfrm>
        </p:spPr>
        <p:txBody>
          <a:bodyPr anchor="t"/>
          <a:lstStyle>
            <a:lvl1pPr marL="0" indent="0">
              <a:spcBef>
                <a:spcPts val="300"/>
              </a:spcBef>
              <a:buNone/>
              <a:defRPr sz="1200"/>
            </a:lvl1pPr>
          </a:lstStyle>
          <a:p>
            <a:pPr lvl="0"/>
            <a:r>
              <a:rPr lang="it-IT"/>
              <a:t>Fare clic per modificare stili del testo dello schema</a:t>
            </a:r>
          </a:p>
        </p:txBody>
      </p:sp>
      <p:sp>
        <p:nvSpPr>
          <p:cNvPr id="4" name="Date Placeholder 4"/>
          <p:cNvSpPr txBox="1">
            <a:spLocks noGrp="1"/>
          </p:cNvSpPr>
          <p:nvPr>
            <p:ph type="dt" sz="half" idx="7"/>
          </p:nvPr>
        </p:nvSpPr>
        <p:spPr/>
        <p:txBody>
          <a:bodyPr/>
          <a:lstStyle>
            <a:lvl1pPr>
              <a:defRPr/>
            </a:lvl1pPr>
          </a:lstStyle>
          <a:p>
            <a:pPr lvl="0"/>
            <a:fld id="{2E0E8539-342C-45AA-A0E6-0C75396A2CF9}" type="datetime1">
              <a:rPr lang="it-IT"/>
              <a:pPr lvl="0"/>
              <a:t>07/08/2017</a:t>
            </a:fld>
            <a:endParaRPr lang="it-IT"/>
          </a:p>
        </p:txBody>
      </p:sp>
      <p:sp>
        <p:nvSpPr>
          <p:cNvPr id="5" name="Footer Placeholder 5"/>
          <p:cNvSpPr txBox="1">
            <a:spLocks noGrp="1"/>
          </p:cNvSpPr>
          <p:nvPr>
            <p:ph type="ftr" sz="quarter" idx="9"/>
          </p:nvPr>
        </p:nvSpPr>
        <p:spPr/>
        <p:txBody>
          <a:bodyPr/>
          <a:lstStyle>
            <a:lvl1pPr>
              <a:defRPr/>
            </a:lvl1pPr>
          </a:lstStyle>
          <a:p>
            <a:pPr lvl="0"/>
            <a:endParaRPr lang="it-IT"/>
          </a:p>
        </p:txBody>
      </p:sp>
      <p:sp>
        <p:nvSpPr>
          <p:cNvPr id="6" name="Slide Number Placeholder 6"/>
          <p:cNvSpPr txBox="1">
            <a:spLocks noGrp="1"/>
          </p:cNvSpPr>
          <p:nvPr>
            <p:ph type="sldNum" sz="quarter" idx="8"/>
          </p:nvPr>
        </p:nvSpPr>
        <p:spPr/>
        <p:txBody>
          <a:bodyPr/>
          <a:lstStyle>
            <a:lvl1pPr>
              <a:defRPr/>
            </a:lvl1pPr>
          </a:lstStyle>
          <a:p>
            <a:pPr lvl="0"/>
            <a:fld id="{EF28B785-F1AD-4CF2-987D-AA8F8497CE5C}" type="slidenum">
              <a:t>‹N›</a:t>
            </a:fld>
            <a:endParaRPr lang="it-IT"/>
          </a:p>
        </p:txBody>
      </p:sp>
      <p:sp>
        <p:nvSpPr>
          <p:cNvPr id="7" name="Oval 31"/>
          <p:cNvSpPr/>
          <p:nvPr/>
        </p:nvSpPr>
        <p:spPr>
          <a:xfrm>
            <a:off x="7305671" y="1436860"/>
            <a:ext cx="1448866" cy="10866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a:solidFill>
              <a:srgbClr val="56A8FC"/>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8" name="Oval 32"/>
          <p:cNvSpPr/>
          <p:nvPr/>
        </p:nvSpPr>
        <p:spPr>
          <a:xfrm>
            <a:off x="7534061" y="1411797"/>
            <a:ext cx="1107155" cy="8303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6A8FC"/>
          </a:solidFill>
          <a:ln w="12701">
            <a:solidFill>
              <a:srgbClr val="56A8FC"/>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9" name="Oval 28"/>
          <p:cNvSpPr/>
          <p:nvPr/>
        </p:nvSpPr>
        <p:spPr>
          <a:xfrm>
            <a:off x="7008245" y="1894453"/>
            <a:ext cx="803154" cy="60236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a:solidFill>
              <a:srgbClr val="56A8FC"/>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10" name="Oval 30"/>
          <p:cNvSpPr/>
          <p:nvPr/>
        </p:nvSpPr>
        <p:spPr>
          <a:xfrm>
            <a:off x="7232190" y="1811316"/>
            <a:ext cx="652781" cy="48958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6A8FC"/>
          </a:solidFill>
          <a:ln w="12701">
            <a:solidFill>
              <a:srgbClr val="56A8FC"/>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11" name="Oval 27"/>
          <p:cNvSpPr/>
          <p:nvPr/>
        </p:nvSpPr>
        <p:spPr>
          <a:xfrm>
            <a:off x="6291684" y="2083432"/>
            <a:ext cx="342131" cy="2565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a:solidFill>
              <a:srgbClr val="56A8FC"/>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12" name="Oval 29"/>
          <p:cNvSpPr/>
          <p:nvPr/>
        </p:nvSpPr>
        <p:spPr>
          <a:xfrm>
            <a:off x="8176125" y="993084"/>
            <a:ext cx="342131" cy="2565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a:solidFill>
              <a:srgbClr val="56A8FC"/>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13" name="Oval 33"/>
          <p:cNvSpPr/>
          <p:nvPr/>
        </p:nvSpPr>
        <p:spPr>
          <a:xfrm>
            <a:off x="6746132" y="1894453"/>
            <a:ext cx="263255" cy="1974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6A8FC"/>
          </a:solidFill>
          <a:ln w="12701">
            <a:solidFill>
              <a:srgbClr val="56A8FC"/>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14" name="Oval 34"/>
          <p:cNvSpPr/>
          <p:nvPr/>
        </p:nvSpPr>
        <p:spPr>
          <a:xfrm>
            <a:off x="8198400" y="1060603"/>
            <a:ext cx="263255" cy="1974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56A8FC"/>
          </a:solidFill>
          <a:ln w="12701">
            <a:solidFill>
              <a:srgbClr val="56A8FC"/>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15" name="Picture Placeholder 17"/>
          <p:cNvSpPr txBox="1">
            <a:spLocks noGrp="1"/>
          </p:cNvSpPr>
          <p:nvPr>
            <p:ph type="pic" idx="4294967295"/>
          </p:nvPr>
        </p:nvSpPr>
        <p:spPr>
          <a:xfrm>
            <a:off x="6502398" y="1600200"/>
            <a:ext cx="4572000" cy="3429000"/>
          </a:xfrm>
          <a:ln w="76196">
            <a:solidFill>
              <a:srgbClr val="175C88"/>
            </a:solidFill>
            <a:prstDash val="solid"/>
          </a:ln>
        </p:spPr>
        <p:txBody>
          <a:bodyPr/>
          <a:lstStyle>
            <a:lvl1pPr>
              <a:defRPr/>
            </a:lvl1pPr>
          </a:lstStyle>
          <a:p>
            <a:pPr lvl="0"/>
            <a:r>
              <a:rPr lang="it-IT"/>
              <a:t>Fare clic sull'icona per inserire un'immagine</a:t>
            </a:r>
            <a:endParaRPr lang="en-US"/>
          </a:p>
        </p:txBody>
      </p:sp>
    </p:spTree>
    <p:extLst>
      <p:ext uri="{BB962C8B-B14F-4D97-AF65-F5344CB8AC3E}">
        <p14:creationId xmlns:p14="http://schemas.microsoft.com/office/powerpoint/2010/main" val="3515250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1345923" y="1807357"/>
            <a:ext cx="9497443" cy="4051441"/>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fld id="{0C9DAF24-4513-42E1-B0E9-709E4DA14210}" type="datetime1">
              <a:rPr lang="it-IT"/>
              <a:pPr lvl="0"/>
              <a:t>07/08/2017</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12757B9B-A051-4005-BFC7-BB48009BB8EE}" type="slidenum">
              <a:t>‹N›</a:t>
            </a:fld>
            <a:endParaRPr lang="it-IT"/>
          </a:p>
        </p:txBody>
      </p:sp>
    </p:spTree>
    <p:extLst>
      <p:ext uri="{BB962C8B-B14F-4D97-AF65-F5344CB8AC3E}">
        <p14:creationId xmlns:p14="http://schemas.microsoft.com/office/powerpoint/2010/main" val="376393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879418" y="675723"/>
            <a:ext cx="1963948" cy="5185324"/>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1345923" y="675732"/>
            <a:ext cx="7290072" cy="5185324"/>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fld id="{864C79F0-8541-4385-8783-73B82273FAF6}" type="datetime1">
              <a:rPr lang="it-IT"/>
              <a:pPr lvl="0"/>
              <a:t>07/08/2017</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93786C42-E9A1-4775-96E8-86F76C790CA8}" type="slidenum">
              <a:t>‹N›</a:t>
            </a:fld>
            <a:endParaRPr lang="it-IT"/>
          </a:p>
        </p:txBody>
      </p:sp>
    </p:spTree>
    <p:extLst>
      <p:ext uri="{BB962C8B-B14F-4D97-AF65-F5344CB8AC3E}">
        <p14:creationId xmlns:p14="http://schemas.microsoft.com/office/powerpoint/2010/main" val="3716621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1422404" y="1406027"/>
            <a:ext cx="8229600" cy="2251581"/>
          </a:xfrm>
        </p:spPr>
        <p:txBody>
          <a:bodyPr lIns="0" rIns="0"/>
          <a:lstStyle>
            <a:lvl1pPr>
              <a:defRPr sz="6600"/>
            </a:lvl1pPr>
          </a:lstStyle>
          <a:p>
            <a:pPr lvl="0"/>
            <a:r>
              <a:rPr lang="it-IT"/>
              <a:t>Fare clic per modificare lo stile del titolo</a:t>
            </a:r>
            <a:endParaRPr lang="en-US"/>
          </a:p>
        </p:txBody>
      </p:sp>
      <p:sp>
        <p:nvSpPr>
          <p:cNvPr id="3" name="Subtitle 2"/>
          <p:cNvSpPr txBox="1">
            <a:spLocks noGrp="1"/>
          </p:cNvSpPr>
          <p:nvPr>
            <p:ph type="subTitle" idx="1"/>
          </p:nvPr>
        </p:nvSpPr>
        <p:spPr>
          <a:xfrm>
            <a:off x="1422404" y="3905859"/>
            <a:ext cx="8229600" cy="1123340"/>
          </a:xfrm>
        </p:spPr>
        <p:txBody>
          <a:bodyPr/>
          <a:lstStyle>
            <a:lvl1pPr marL="0" indent="0">
              <a:spcBef>
                <a:spcPts val="500"/>
              </a:spcBef>
              <a:buNone/>
              <a:defRPr sz="2000"/>
            </a:lvl1pPr>
          </a:lstStyle>
          <a:p>
            <a:pPr lvl="0"/>
            <a:r>
              <a:rPr lang="it-IT"/>
              <a:t>Fare clic per modificare lo stile del sottotitolo dello schema</a:t>
            </a:r>
            <a:endParaRPr lang="en-US"/>
          </a:p>
        </p:txBody>
      </p:sp>
      <p:sp>
        <p:nvSpPr>
          <p:cNvPr id="4" name="Date Placeholder 6"/>
          <p:cNvSpPr txBox="1">
            <a:spLocks noGrp="1"/>
          </p:cNvSpPr>
          <p:nvPr>
            <p:ph type="dt" sz="half" idx="7"/>
          </p:nvPr>
        </p:nvSpPr>
        <p:spPr/>
        <p:txBody>
          <a:bodyPr/>
          <a:lstStyle>
            <a:lvl1pPr>
              <a:defRPr/>
            </a:lvl1pPr>
          </a:lstStyle>
          <a:p>
            <a:pPr lvl="0"/>
            <a:fld id="{FEEC0DF1-00BA-4E75-9F14-E6525F75DA6B}" type="datetime1">
              <a:rPr lang="it-IT"/>
              <a:pPr lvl="0"/>
              <a:t>07/08/2017</a:t>
            </a:fld>
            <a:endParaRPr lang="it-IT"/>
          </a:p>
        </p:txBody>
      </p:sp>
      <p:sp>
        <p:nvSpPr>
          <p:cNvPr id="5" name="Slide Number Placeholder 7"/>
          <p:cNvSpPr txBox="1">
            <a:spLocks noGrp="1"/>
          </p:cNvSpPr>
          <p:nvPr>
            <p:ph type="sldNum" sz="quarter" idx="8"/>
          </p:nvPr>
        </p:nvSpPr>
        <p:spPr/>
        <p:txBody>
          <a:bodyPr/>
          <a:lstStyle>
            <a:lvl1pPr>
              <a:defRPr/>
            </a:lvl1pPr>
          </a:lstStyle>
          <a:p>
            <a:pPr lvl="0"/>
            <a:fld id="{A33B1FAD-9FEB-4244-B6F9-DBEC10EA4E7E}" type="slidenum">
              <a:t>‹N›</a:t>
            </a:fld>
            <a:endParaRPr lang="it-IT"/>
          </a:p>
        </p:txBody>
      </p:sp>
      <p:sp>
        <p:nvSpPr>
          <p:cNvPr id="6" name="Footer Placeholder 8"/>
          <p:cNvSpPr txBox="1">
            <a:spLocks noGrp="1"/>
          </p:cNvSpPr>
          <p:nvPr>
            <p:ph type="ftr" sz="quarter" idx="9"/>
          </p:nvPr>
        </p:nvSpPr>
        <p:spPr/>
        <p:txBody>
          <a:bodyPr/>
          <a:lstStyle>
            <a:lvl1pPr>
              <a:defRPr/>
            </a:lvl1pPr>
          </a:lstStyle>
          <a:p>
            <a:pPr lvl="0"/>
            <a:endParaRPr lang="it-IT"/>
          </a:p>
        </p:txBody>
      </p:sp>
    </p:spTree>
    <p:extLst>
      <p:ext uri="{BB962C8B-B14F-4D97-AF65-F5344CB8AC3E}">
        <p14:creationId xmlns:p14="http://schemas.microsoft.com/office/powerpoint/2010/main" val="3175081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Content Placeholder 7"/>
          <p:cNvSpPr txBox="1">
            <a:spLocks noGrp="1"/>
          </p:cNvSpPr>
          <p:nvPr>
            <p:ph idx="1"/>
          </p:nvPr>
        </p:nvSpPr>
        <p:spPr>
          <a:xfrm>
            <a:off x="4608576" y="1545336"/>
            <a:ext cx="5632703" cy="38862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3" name="Date Placeholder 8"/>
          <p:cNvSpPr txBox="1">
            <a:spLocks noGrp="1"/>
          </p:cNvSpPr>
          <p:nvPr>
            <p:ph type="dt" sz="half" idx="7"/>
          </p:nvPr>
        </p:nvSpPr>
        <p:spPr/>
        <p:txBody>
          <a:bodyPr/>
          <a:lstStyle>
            <a:lvl1pPr>
              <a:defRPr/>
            </a:lvl1pPr>
          </a:lstStyle>
          <a:p>
            <a:pPr lvl="0"/>
            <a:fld id="{BD962FDF-602B-461D-A9A5-A6407BF7D1E4}" type="datetime1">
              <a:rPr lang="it-IT"/>
              <a:pPr lvl="0"/>
              <a:t>07/08/2017</a:t>
            </a:fld>
            <a:endParaRPr lang="it-IT"/>
          </a:p>
        </p:txBody>
      </p:sp>
      <p:sp>
        <p:nvSpPr>
          <p:cNvPr id="4" name="Slide Number Placeholder 9"/>
          <p:cNvSpPr txBox="1">
            <a:spLocks noGrp="1"/>
          </p:cNvSpPr>
          <p:nvPr>
            <p:ph type="sldNum" sz="quarter" idx="8"/>
          </p:nvPr>
        </p:nvSpPr>
        <p:spPr/>
        <p:txBody>
          <a:bodyPr/>
          <a:lstStyle>
            <a:lvl1pPr>
              <a:defRPr/>
            </a:lvl1pPr>
          </a:lstStyle>
          <a:p>
            <a:pPr lvl="0"/>
            <a:fld id="{F92DB5A3-6186-482D-B78A-28A07B837B67}" type="slidenum">
              <a:t>‹N›</a:t>
            </a:fld>
            <a:endParaRPr lang="it-IT"/>
          </a:p>
        </p:txBody>
      </p:sp>
      <p:sp>
        <p:nvSpPr>
          <p:cNvPr id="5" name="Footer Placeholder 10"/>
          <p:cNvSpPr txBox="1">
            <a:spLocks noGrp="1"/>
          </p:cNvSpPr>
          <p:nvPr>
            <p:ph type="ftr" sz="quarter" idx="9"/>
          </p:nvPr>
        </p:nvSpPr>
        <p:spPr/>
        <p:txBody>
          <a:bodyPr/>
          <a:lstStyle>
            <a:lvl1pPr>
              <a:defRPr/>
            </a:lvl1pPr>
          </a:lstStyle>
          <a:p>
            <a:pPr lvl="0"/>
            <a:endParaRPr lang="it-IT"/>
          </a:p>
        </p:txBody>
      </p:sp>
      <p:sp>
        <p:nvSpPr>
          <p:cNvPr id="6" name="Title 11"/>
          <p:cNvSpPr txBox="1">
            <a:spLocks noGrp="1"/>
          </p:cNvSpPr>
          <p:nvPr>
            <p:ph type="title"/>
          </p:nvPr>
        </p:nvSpPr>
        <p:spPr/>
        <p:txBody>
          <a:bodyPr/>
          <a:lstStyle>
            <a:lvl1pPr>
              <a:defRPr/>
            </a:lvl1pPr>
          </a:lstStyle>
          <a:p>
            <a:pPr lvl="0"/>
            <a:r>
              <a:rPr lang="it-IT"/>
              <a:t>Fare clic per modificare lo stile del titolo</a:t>
            </a:r>
            <a:endParaRPr lang="en-US"/>
          </a:p>
        </p:txBody>
      </p:sp>
    </p:spTree>
    <p:extLst>
      <p:ext uri="{BB962C8B-B14F-4D97-AF65-F5344CB8AC3E}">
        <p14:creationId xmlns:p14="http://schemas.microsoft.com/office/powerpoint/2010/main" val="2598883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1426464" y="1472184"/>
            <a:ext cx="8229600" cy="2130551"/>
          </a:xfrm>
        </p:spPr>
        <p:txBody>
          <a:bodyPr/>
          <a:lstStyle>
            <a:lvl1pPr>
              <a:defRPr sz="4800" b="1"/>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1426464" y="3886200"/>
            <a:ext cx="8229600" cy="914400"/>
          </a:xfrm>
        </p:spPr>
        <p:txBody>
          <a:bodyPr/>
          <a:lstStyle>
            <a:lvl1pPr marL="0" indent="0">
              <a:buNone/>
              <a:defRPr/>
            </a:lvl1pPr>
          </a:lstStyle>
          <a:p>
            <a:pPr lvl="0"/>
            <a:r>
              <a:rPr lang="it-IT"/>
              <a:t>Fare clic per modificare stili del testo dello schema</a:t>
            </a:r>
          </a:p>
        </p:txBody>
      </p:sp>
      <p:sp>
        <p:nvSpPr>
          <p:cNvPr id="4" name="Date Placeholder 6"/>
          <p:cNvSpPr txBox="1">
            <a:spLocks noGrp="1"/>
          </p:cNvSpPr>
          <p:nvPr>
            <p:ph type="dt" sz="half" idx="7"/>
          </p:nvPr>
        </p:nvSpPr>
        <p:spPr/>
        <p:txBody>
          <a:bodyPr/>
          <a:lstStyle>
            <a:lvl1pPr>
              <a:defRPr/>
            </a:lvl1pPr>
          </a:lstStyle>
          <a:p>
            <a:pPr lvl="0"/>
            <a:fld id="{8F21CAD2-7512-4F49-B8B7-4B88A5898C90}" type="datetime1">
              <a:rPr lang="it-IT"/>
              <a:pPr lvl="0"/>
              <a:t>07/08/2017</a:t>
            </a:fld>
            <a:endParaRPr lang="it-IT"/>
          </a:p>
        </p:txBody>
      </p:sp>
      <p:sp>
        <p:nvSpPr>
          <p:cNvPr id="5" name="Slide Number Placeholder 7"/>
          <p:cNvSpPr txBox="1">
            <a:spLocks noGrp="1"/>
          </p:cNvSpPr>
          <p:nvPr>
            <p:ph type="sldNum" sz="quarter" idx="8"/>
          </p:nvPr>
        </p:nvSpPr>
        <p:spPr/>
        <p:txBody>
          <a:bodyPr/>
          <a:lstStyle>
            <a:lvl1pPr>
              <a:defRPr/>
            </a:lvl1pPr>
          </a:lstStyle>
          <a:p>
            <a:pPr lvl="0"/>
            <a:fld id="{611EF3FF-FB7F-4F82-BBBA-78BA58849C64}" type="slidenum">
              <a:t>‹N›</a:t>
            </a:fld>
            <a:endParaRPr lang="it-IT"/>
          </a:p>
        </p:txBody>
      </p:sp>
      <p:sp>
        <p:nvSpPr>
          <p:cNvPr id="6" name="Footer Placeholder 8"/>
          <p:cNvSpPr txBox="1">
            <a:spLocks noGrp="1"/>
          </p:cNvSpPr>
          <p:nvPr>
            <p:ph type="ftr" sz="quarter" idx="9"/>
          </p:nvPr>
        </p:nvSpPr>
        <p:spPr/>
        <p:txBody>
          <a:bodyPr/>
          <a:lstStyle>
            <a:lvl1pPr>
              <a:defRPr/>
            </a:lvl1pPr>
          </a:lstStyle>
          <a:p>
            <a:pPr lvl="0"/>
            <a:endParaRPr lang="it-IT"/>
          </a:p>
        </p:txBody>
      </p:sp>
    </p:spTree>
    <p:extLst>
      <p:ext uri="{BB962C8B-B14F-4D97-AF65-F5344CB8AC3E}">
        <p14:creationId xmlns:p14="http://schemas.microsoft.com/office/powerpoint/2010/main" val="2368162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a:xfrm>
            <a:off x="658377" y="609603"/>
            <a:ext cx="4821768" cy="1066803"/>
          </a:xfrm>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5982663" y="1915860"/>
            <a:ext cx="4862623" cy="2881429"/>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662345" y="1915878"/>
            <a:ext cx="4852419" cy="2881402"/>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8"/>
          <p:cNvSpPr txBox="1">
            <a:spLocks noGrp="1"/>
          </p:cNvSpPr>
          <p:nvPr>
            <p:ph type="dt" sz="half" idx="7"/>
          </p:nvPr>
        </p:nvSpPr>
        <p:spPr/>
        <p:txBody>
          <a:bodyPr/>
          <a:lstStyle>
            <a:lvl1pPr>
              <a:defRPr/>
            </a:lvl1pPr>
          </a:lstStyle>
          <a:p>
            <a:pPr lvl="0"/>
            <a:fld id="{4A3C21AA-CA4E-4823-BAC0-F9E5FABD2ED4}" type="datetime1">
              <a:rPr lang="it-IT"/>
              <a:pPr lvl="0"/>
              <a:t>07/08/2017</a:t>
            </a:fld>
            <a:endParaRPr lang="it-IT"/>
          </a:p>
        </p:txBody>
      </p:sp>
      <p:sp>
        <p:nvSpPr>
          <p:cNvPr id="6" name="Slide Number Placeholder 9"/>
          <p:cNvSpPr txBox="1">
            <a:spLocks noGrp="1"/>
          </p:cNvSpPr>
          <p:nvPr>
            <p:ph type="sldNum" sz="quarter" idx="8"/>
          </p:nvPr>
        </p:nvSpPr>
        <p:spPr/>
        <p:txBody>
          <a:bodyPr/>
          <a:lstStyle>
            <a:lvl1pPr>
              <a:defRPr/>
            </a:lvl1pPr>
          </a:lstStyle>
          <a:p>
            <a:pPr lvl="0"/>
            <a:fld id="{11FA1319-8026-443D-9D1C-1344844FC8BE}" type="slidenum">
              <a:t>‹N›</a:t>
            </a:fld>
            <a:endParaRPr lang="it-IT"/>
          </a:p>
        </p:txBody>
      </p:sp>
      <p:sp>
        <p:nvSpPr>
          <p:cNvPr id="7" name="Footer Placeholder 10"/>
          <p:cNvSpPr txBox="1">
            <a:spLocks noGrp="1"/>
          </p:cNvSpPr>
          <p:nvPr>
            <p:ph type="ftr" sz="quarter" idx="9"/>
          </p:nvPr>
        </p:nvSpPr>
        <p:spPr>
          <a:xfrm>
            <a:off x="658368" y="6356360"/>
            <a:ext cx="6803136" cy="365129"/>
          </a:xfrm>
        </p:spPr>
        <p:txBody>
          <a:bodyPr/>
          <a:lstStyle>
            <a:lvl1pPr>
              <a:defRPr/>
            </a:lvl1pPr>
          </a:lstStyle>
          <a:p>
            <a:pPr lvl="0"/>
            <a:endParaRPr lang="it-IT"/>
          </a:p>
        </p:txBody>
      </p:sp>
    </p:spTree>
    <p:extLst>
      <p:ext uri="{BB962C8B-B14F-4D97-AF65-F5344CB8AC3E}">
        <p14:creationId xmlns:p14="http://schemas.microsoft.com/office/powerpoint/2010/main" val="786632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a:xfrm>
            <a:off x="658368" y="609612"/>
            <a:ext cx="4820981" cy="1066803"/>
          </a:xfrm>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60397" y="1916116"/>
            <a:ext cx="4851404" cy="646115"/>
          </a:xfrm>
        </p:spPr>
        <p:txBody>
          <a:bodyPr/>
          <a:lstStyle>
            <a:lvl1pPr marL="0" indent="0">
              <a:buNone/>
              <a:defRPr/>
            </a:lvl1pPr>
          </a:lstStyle>
          <a:p>
            <a:pPr lvl="0"/>
            <a:r>
              <a:rPr lang="it-IT"/>
              <a:t>Fare clic per modificare stili del testo dello schema</a:t>
            </a:r>
          </a:p>
        </p:txBody>
      </p:sp>
      <p:sp>
        <p:nvSpPr>
          <p:cNvPr id="4" name="Content Placeholder 3"/>
          <p:cNvSpPr txBox="1">
            <a:spLocks noGrp="1"/>
          </p:cNvSpPr>
          <p:nvPr>
            <p:ph idx="2"/>
          </p:nvPr>
        </p:nvSpPr>
        <p:spPr>
          <a:xfrm>
            <a:off x="660397" y="2860682"/>
            <a:ext cx="4851404" cy="2882902"/>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5990170" y="1916116"/>
            <a:ext cx="4881030" cy="646115"/>
          </a:xfrm>
        </p:spPr>
        <p:txBody>
          <a:bodyPr/>
          <a:lstStyle>
            <a:lvl1pPr marL="0" indent="0">
              <a:buNone/>
              <a:defRPr/>
            </a:lvl1pPr>
          </a:lstStyle>
          <a:p>
            <a:pPr lvl="0"/>
            <a:r>
              <a:rPr lang="it-IT"/>
              <a:t>Fare clic per modificare stili del testo dello schema</a:t>
            </a:r>
          </a:p>
        </p:txBody>
      </p:sp>
      <p:sp>
        <p:nvSpPr>
          <p:cNvPr id="6" name="Content Placeholder 5"/>
          <p:cNvSpPr txBox="1">
            <a:spLocks noGrp="1"/>
          </p:cNvSpPr>
          <p:nvPr>
            <p:ph idx="4"/>
          </p:nvPr>
        </p:nvSpPr>
        <p:spPr>
          <a:xfrm>
            <a:off x="5990170" y="2860672"/>
            <a:ext cx="4868329" cy="2882902"/>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9"/>
          <p:cNvSpPr txBox="1">
            <a:spLocks noGrp="1"/>
          </p:cNvSpPr>
          <p:nvPr>
            <p:ph type="dt" sz="half" idx="7"/>
          </p:nvPr>
        </p:nvSpPr>
        <p:spPr/>
        <p:txBody>
          <a:bodyPr/>
          <a:lstStyle>
            <a:lvl1pPr>
              <a:defRPr/>
            </a:lvl1pPr>
          </a:lstStyle>
          <a:p>
            <a:pPr lvl="0"/>
            <a:fld id="{AFC460CE-04A7-49D0-9A79-FB27924DA5BD}" type="datetime1">
              <a:rPr lang="it-IT"/>
              <a:pPr lvl="0"/>
              <a:t>07/08/2017</a:t>
            </a:fld>
            <a:endParaRPr lang="it-IT"/>
          </a:p>
        </p:txBody>
      </p:sp>
      <p:sp>
        <p:nvSpPr>
          <p:cNvPr id="8" name="Slide Number Placeholder 10"/>
          <p:cNvSpPr txBox="1">
            <a:spLocks noGrp="1"/>
          </p:cNvSpPr>
          <p:nvPr>
            <p:ph type="sldNum" sz="quarter" idx="8"/>
          </p:nvPr>
        </p:nvSpPr>
        <p:spPr/>
        <p:txBody>
          <a:bodyPr/>
          <a:lstStyle>
            <a:lvl1pPr>
              <a:defRPr/>
            </a:lvl1pPr>
          </a:lstStyle>
          <a:p>
            <a:pPr lvl="0"/>
            <a:fld id="{4F10DE12-060A-4153-8EE2-87503DA1A617}" type="slidenum">
              <a:t>‹N›</a:t>
            </a:fld>
            <a:endParaRPr lang="it-IT"/>
          </a:p>
        </p:txBody>
      </p:sp>
      <p:sp>
        <p:nvSpPr>
          <p:cNvPr id="9" name="Footer Placeholder 11"/>
          <p:cNvSpPr txBox="1">
            <a:spLocks noGrp="1"/>
          </p:cNvSpPr>
          <p:nvPr>
            <p:ph type="ftr" sz="quarter" idx="9"/>
          </p:nvPr>
        </p:nvSpPr>
        <p:spPr>
          <a:xfrm>
            <a:off x="658368" y="6356360"/>
            <a:ext cx="6803136" cy="365129"/>
          </a:xfrm>
        </p:spPr>
        <p:txBody>
          <a:bodyPr/>
          <a:lstStyle>
            <a:lvl1pPr>
              <a:defRPr/>
            </a:lvl1pPr>
          </a:lstStyle>
          <a:p>
            <a:pPr lvl="0"/>
            <a:endParaRPr lang="it-IT"/>
          </a:p>
        </p:txBody>
      </p:sp>
    </p:spTree>
    <p:extLst>
      <p:ext uri="{BB962C8B-B14F-4D97-AF65-F5344CB8AC3E}">
        <p14:creationId xmlns:p14="http://schemas.microsoft.com/office/powerpoint/2010/main" val="1209250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Date Placeholder 2"/>
          <p:cNvSpPr txBox="1">
            <a:spLocks noGrp="1"/>
          </p:cNvSpPr>
          <p:nvPr>
            <p:ph type="dt" sz="half" idx="7"/>
          </p:nvPr>
        </p:nvSpPr>
        <p:spPr>
          <a:xfrm>
            <a:off x="9550395" y="1551544"/>
            <a:ext cx="2438403" cy="365129"/>
          </a:xfrm>
        </p:spPr>
        <p:txBody>
          <a:bodyPr/>
          <a:lstStyle>
            <a:lvl1pPr>
              <a:defRPr/>
            </a:lvl1pPr>
          </a:lstStyle>
          <a:p>
            <a:pPr lvl="0"/>
            <a:fld id="{FD5742D3-FEAB-4B8E-8B48-85FC9B0A9F97}" type="datetime1">
              <a:rPr lang="it-IT"/>
              <a:pPr lvl="0"/>
              <a:t>07/08/2017</a:t>
            </a:fld>
            <a:endParaRPr lang="it-IT"/>
          </a:p>
        </p:txBody>
      </p:sp>
      <p:sp>
        <p:nvSpPr>
          <p:cNvPr id="3" name="Title 4"/>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4" name="Slide Number Placeholder 3"/>
          <p:cNvSpPr txBox="1">
            <a:spLocks noGrp="1"/>
          </p:cNvSpPr>
          <p:nvPr>
            <p:ph type="sldNum" sz="quarter" idx="8"/>
          </p:nvPr>
        </p:nvSpPr>
        <p:spPr/>
        <p:txBody>
          <a:bodyPr/>
          <a:lstStyle>
            <a:lvl1pPr>
              <a:defRPr/>
            </a:lvl1pPr>
          </a:lstStyle>
          <a:p>
            <a:pPr lvl="0"/>
            <a:fld id="{2BC20B94-8BF5-406E-B618-0CA0BA9B650C}" type="slidenum">
              <a:t>‹N›</a:t>
            </a:fld>
            <a:endParaRPr lang="it-IT"/>
          </a:p>
        </p:txBody>
      </p:sp>
      <p:sp>
        <p:nvSpPr>
          <p:cNvPr id="5" name="Footer Placeholder 5"/>
          <p:cNvSpPr txBox="1">
            <a:spLocks noGrp="1"/>
          </p:cNvSpPr>
          <p:nvPr>
            <p:ph type="ftr" sz="quarter" idx="9"/>
          </p:nvPr>
        </p:nvSpPr>
        <p:spPr/>
        <p:txBody>
          <a:bodyPr/>
          <a:lstStyle>
            <a:lvl1pPr>
              <a:defRPr/>
            </a:lvl1pPr>
          </a:lstStyle>
          <a:p>
            <a:pPr lvl="0"/>
            <a:endParaRPr lang="it-IT"/>
          </a:p>
        </p:txBody>
      </p:sp>
    </p:spTree>
    <p:extLst>
      <p:ext uri="{BB962C8B-B14F-4D97-AF65-F5344CB8AC3E}">
        <p14:creationId xmlns:p14="http://schemas.microsoft.com/office/powerpoint/2010/main" val="485775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1097280" y="1097289"/>
            <a:ext cx="4267203" cy="3712463"/>
          </a:xfrm>
        </p:spPr>
        <p:txBody>
          <a:bodyPr/>
          <a:lstStyle>
            <a:lvl1pPr>
              <a:defRPr sz="2800"/>
            </a:lvl1pPr>
            <a:lvl2pPr>
              <a:defRPr sz="2400"/>
            </a:lvl2pPr>
            <a:lvl3pPr>
              <a:defRPr sz="2000"/>
            </a:lvl3pPr>
            <a:lvl4pPr>
              <a:defRPr sz="1800"/>
            </a:lvl4pPr>
            <a:lvl5pPr>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3" name="Content Placeholder 3"/>
          <p:cNvSpPr txBox="1">
            <a:spLocks noGrp="1"/>
          </p:cNvSpPr>
          <p:nvPr>
            <p:ph idx="2"/>
          </p:nvPr>
        </p:nvSpPr>
        <p:spPr>
          <a:xfrm>
            <a:off x="6266684" y="1097289"/>
            <a:ext cx="4267203" cy="3712463"/>
          </a:xfrm>
        </p:spPr>
        <p:txBody>
          <a:bodyPr/>
          <a:lstStyle>
            <a:lvl1pPr>
              <a:defRPr sz="2800"/>
            </a:lvl1pPr>
            <a:lvl2pPr>
              <a:defRPr sz="2400"/>
            </a:lvl2pPr>
            <a:lvl3pPr>
              <a:defRPr sz="2000"/>
            </a:lvl3pPr>
            <a:lvl4pPr>
              <a:defRPr sz="1800"/>
            </a:lvl4pPr>
            <a:lvl5pPr>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4"/>
          <p:cNvSpPr txBox="1">
            <a:spLocks noGrp="1"/>
          </p:cNvSpPr>
          <p:nvPr>
            <p:ph type="dt" sz="half" idx="7"/>
          </p:nvPr>
        </p:nvSpPr>
        <p:spPr/>
        <p:txBody>
          <a:bodyPr/>
          <a:lstStyle>
            <a:lvl1pPr>
              <a:defRPr/>
            </a:lvl1pPr>
          </a:lstStyle>
          <a:p>
            <a:pPr lvl="0"/>
            <a:fld id="{CD05159D-F099-472C-BD05-D40EE6F7B66D}" type="datetime1">
              <a:rPr lang="it-IT"/>
              <a:pPr lvl="0"/>
              <a:t>07/08/2017</a:t>
            </a:fld>
            <a:endParaRPr lang="it-IT"/>
          </a:p>
        </p:txBody>
      </p:sp>
      <p:sp>
        <p:nvSpPr>
          <p:cNvPr id="5" name="Footer Placeholder 5"/>
          <p:cNvSpPr txBox="1">
            <a:spLocks noGrp="1"/>
          </p:cNvSpPr>
          <p:nvPr>
            <p:ph type="ftr" sz="quarter" idx="9"/>
          </p:nvPr>
        </p:nvSpPr>
        <p:spPr/>
        <p:txBody>
          <a:bodyPr/>
          <a:lstStyle>
            <a:lvl1pPr>
              <a:defRPr/>
            </a:lvl1pPr>
          </a:lstStyle>
          <a:p>
            <a:pPr lvl="0"/>
            <a:endParaRPr lang="it-IT"/>
          </a:p>
        </p:txBody>
      </p:sp>
      <p:sp>
        <p:nvSpPr>
          <p:cNvPr id="6" name="Slide Number Placeholder 6"/>
          <p:cNvSpPr txBox="1">
            <a:spLocks noGrp="1"/>
          </p:cNvSpPr>
          <p:nvPr>
            <p:ph type="sldNum" sz="quarter" idx="8"/>
          </p:nvPr>
        </p:nvSpPr>
        <p:spPr/>
        <p:txBody>
          <a:bodyPr/>
          <a:lstStyle>
            <a:lvl1pPr>
              <a:defRPr/>
            </a:lvl1pPr>
          </a:lstStyle>
          <a:p>
            <a:pPr lvl="0"/>
            <a:fld id="{B790BB97-5B3F-45DB-85D5-BD538746525C}" type="slidenum">
              <a:t>‹N›</a:t>
            </a:fld>
            <a:endParaRPr lang="it-IT"/>
          </a:p>
        </p:txBody>
      </p:sp>
      <p:sp>
        <p:nvSpPr>
          <p:cNvPr id="7" name="Title 7"/>
          <p:cNvSpPr txBox="1">
            <a:spLocks noGrp="1"/>
          </p:cNvSpPr>
          <p:nvPr>
            <p:ph type="title"/>
          </p:nvPr>
        </p:nvSpPr>
        <p:spPr/>
        <p:txBody>
          <a:bodyPr/>
          <a:lstStyle>
            <a:lvl1pPr>
              <a:defRPr/>
            </a:lvl1pPr>
          </a:lstStyle>
          <a:p>
            <a:pPr lvl="0"/>
            <a:r>
              <a:rPr lang="it-IT"/>
              <a:t>Fare clic per modificare lo stile del titolo</a:t>
            </a:r>
            <a:endParaRPr lang="en-US"/>
          </a:p>
        </p:txBody>
      </p:sp>
    </p:spTree>
    <p:extLst>
      <p:ext uri="{BB962C8B-B14F-4D97-AF65-F5344CB8AC3E}">
        <p14:creationId xmlns:p14="http://schemas.microsoft.com/office/powerpoint/2010/main" val="2980756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5871B0EE-0071-4DA3-8871-0C022035B35C}" type="datetime1">
              <a:rPr lang="it-IT"/>
              <a:pPr lvl="0"/>
              <a:t>07/08/2017</a:t>
            </a:fld>
            <a:endParaRPr lang="it-IT"/>
          </a:p>
        </p:txBody>
      </p:sp>
      <p:sp>
        <p:nvSpPr>
          <p:cNvPr id="3" name="Footer Placeholder 2"/>
          <p:cNvSpPr txBox="1">
            <a:spLocks noGrp="1"/>
          </p:cNvSpPr>
          <p:nvPr>
            <p:ph type="ftr" sz="quarter" idx="9"/>
          </p:nvPr>
        </p:nvSpPr>
        <p:spPr/>
        <p:txBody>
          <a:bodyPr/>
          <a:lstStyle>
            <a:lvl1pPr>
              <a:defRPr/>
            </a:lvl1pPr>
          </a:lstStyle>
          <a:p>
            <a:pPr lvl="0"/>
            <a:endParaRPr lang="it-IT"/>
          </a:p>
        </p:txBody>
      </p:sp>
      <p:sp>
        <p:nvSpPr>
          <p:cNvPr id="4" name="Slide Number Placeholder 3"/>
          <p:cNvSpPr txBox="1">
            <a:spLocks noGrp="1"/>
          </p:cNvSpPr>
          <p:nvPr>
            <p:ph type="sldNum" sz="quarter" idx="8"/>
          </p:nvPr>
        </p:nvSpPr>
        <p:spPr/>
        <p:txBody>
          <a:bodyPr/>
          <a:lstStyle>
            <a:lvl1pPr>
              <a:defRPr/>
            </a:lvl1pPr>
          </a:lstStyle>
          <a:p>
            <a:pPr lvl="0"/>
            <a:fld id="{6AE7B680-5995-4EA5-8EA9-F18525362A64}" type="slidenum">
              <a:t>‹N›</a:t>
            </a:fld>
            <a:endParaRPr lang="it-IT"/>
          </a:p>
        </p:txBody>
      </p:sp>
    </p:spTree>
    <p:extLst>
      <p:ext uri="{BB962C8B-B14F-4D97-AF65-F5344CB8AC3E}">
        <p14:creationId xmlns:p14="http://schemas.microsoft.com/office/powerpoint/2010/main" val="2852462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5985936" y="1920889"/>
            <a:ext cx="4872563" cy="2889247"/>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3" name="Title 1"/>
          <p:cNvSpPr txBox="1">
            <a:spLocks noGrp="1"/>
          </p:cNvSpPr>
          <p:nvPr>
            <p:ph type="title"/>
          </p:nvPr>
        </p:nvSpPr>
        <p:spPr>
          <a:xfrm>
            <a:off x="658368" y="606420"/>
            <a:ext cx="4838703" cy="1041401"/>
          </a:xfrm>
        </p:spPr>
        <p:txBody>
          <a:bodyPr/>
          <a:lstStyle>
            <a:lvl1pPr>
              <a:defRPr b="1"/>
            </a:lvl1pPr>
          </a:lstStyle>
          <a:p>
            <a:pPr lvl="0"/>
            <a:r>
              <a:rPr lang="it-IT"/>
              <a:t>Fare clic per modificare lo stile del titolo</a:t>
            </a:r>
            <a:endParaRPr lang="en-US"/>
          </a:p>
        </p:txBody>
      </p:sp>
      <p:sp>
        <p:nvSpPr>
          <p:cNvPr id="4" name="Text Placeholder 3"/>
          <p:cNvSpPr txBox="1">
            <a:spLocks noGrp="1"/>
          </p:cNvSpPr>
          <p:nvPr>
            <p:ph type="body" idx="2"/>
          </p:nvPr>
        </p:nvSpPr>
        <p:spPr>
          <a:xfrm>
            <a:off x="660407" y="1920880"/>
            <a:ext cx="4838703" cy="1812926"/>
          </a:xfrm>
        </p:spPr>
        <p:txBody>
          <a:bodyPr/>
          <a:lstStyle>
            <a:lvl1pPr marL="0" indent="0">
              <a:buNone/>
              <a:defRPr/>
            </a:lvl1pPr>
          </a:lstStyle>
          <a:p>
            <a:pPr lvl="0"/>
            <a:r>
              <a:rPr lang="it-IT"/>
              <a:t>Fare clic per modificare stili del testo dello schema</a:t>
            </a:r>
          </a:p>
        </p:txBody>
      </p:sp>
      <p:sp>
        <p:nvSpPr>
          <p:cNvPr id="5" name="Date Placeholder 7"/>
          <p:cNvSpPr txBox="1">
            <a:spLocks noGrp="1"/>
          </p:cNvSpPr>
          <p:nvPr>
            <p:ph type="dt" sz="half" idx="7"/>
          </p:nvPr>
        </p:nvSpPr>
        <p:spPr/>
        <p:txBody>
          <a:bodyPr/>
          <a:lstStyle>
            <a:lvl1pPr>
              <a:defRPr/>
            </a:lvl1pPr>
          </a:lstStyle>
          <a:p>
            <a:pPr lvl="0"/>
            <a:fld id="{D8B81A33-1D3E-42B9-9A0F-07EDF69EC16B}" type="datetime1">
              <a:rPr lang="it-IT"/>
              <a:pPr lvl="0"/>
              <a:t>07/08/2017</a:t>
            </a:fld>
            <a:endParaRPr lang="it-IT"/>
          </a:p>
        </p:txBody>
      </p:sp>
      <p:sp>
        <p:nvSpPr>
          <p:cNvPr id="6" name="Slide Number Placeholder 8"/>
          <p:cNvSpPr txBox="1">
            <a:spLocks noGrp="1"/>
          </p:cNvSpPr>
          <p:nvPr>
            <p:ph type="sldNum" sz="quarter" idx="8"/>
          </p:nvPr>
        </p:nvSpPr>
        <p:spPr/>
        <p:txBody>
          <a:bodyPr/>
          <a:lstStyle>
            <a:lvl1pPr>
              <a:defRPr/>
            </a:lvl1pPr>
          </a:lstStyle>
          <a:p>
            <a:pPr lvl="0"/>
            <a:fld id="{836FD2DE-282F-446B-8A36-A3062C623EC7}" type="slidenum">
              <a:t>‹N›</a:t>
            </a:fld>
            <a:endParaRPr lang="it-IT"/>
          </a:p>
        </p:txBody>
      </p:sp>
      <p:sp>
        <p:nvSpPr>
          <p:cNvPr id="7" name="Footer Placeholder 9"/>
          <p:cNvSpPr txBox="1">
            <a:spLocks noGrp="1"/>
          </p:cNvSpPr>
          <p:nvPr>
            <p:ph type="ftr" sz="quarter" idx="9"/>
          </p:nvPr>
        </p:nvSpPr>
        <p:spPr>
          <a:xfrm>
            <a:off x="658368" y="6356360"/>
            <a:ext cx="6803136" cy="365129"/>
          </a:xfrm>
        </p:spPr>
        <p:txBody>
          <a:bodyPr/>
          <a:lstStyle>
            <a:lvl1pPr>
              <a:defRPr/>
            </a:lvl1pPr>
          </a:lstStyle>
          <a:p>
            <a:pPr lvl="0"/>
            <a:endParaRPr lang="it-IT"/>
          </a:p>
        </p:txBody>
      </p:sp>
    </p:spTree>
    <p:extLst>
      <p:ext uri="{BB962C8B-B14F-4D97-AF65-F5344CB8AC3E}">
        <p14:creationId xmlns:p14="http://schemas.microsoft.com/office/powerpoint/2010/main" val="1447466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58368" y="600084"/>
            <a:ext cx="2766480" cy="1981203"/>
          </a:xfrm>
        </p:spPr>
        <p:txBody>
          <a:bodyPr/>
          <a:lstStyle>
            <a:lvl1pPr>
              <a:defRPr/>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3951826" y="1651004"/>
            <a:ext cx="7503584" cy="4220760"/>
          </a:xfrm>
        </p:spPr>
        <p:txBody>
          <a:bodyPr/>
          <a:lstStyle>
            <a:lvl1pPr marL="0" indent="0">
              <a:spcBef>
                <a:spcPts val="800"/>
              </a:spcBef>
              <a:buNone/>
              <a:defRPr sz="3200"/>
            </a:lvl1pPr>
          </a:lstStyle>
          <a:p>
            <a:pPr lvl="0"/>
            <a:r>
              <a:rPr lang="it-IT"/>
              <a:t>Fare clic sull'icona per inserire un'immagine</a:t>
            </a:r>
            <a:endParaRPr lang="en-US"/>
          </a:p>
        </p:txBody>
      </p:sp>
      <p:sp>
        <p:nvSpPr>
          <p:cNvPr id="4" name="Text Placeholder 3"/>
          <p:cNvSpPr txBox="1">
            <a:spLocks noGrp="1"/>
          </p:cNvSpPr>
          <p:nvPr>
            <p:ph type="body" idx="2"/>
          </p:nvPr>
        </p:nvSpPr>
        <p:spPr>
          <a:xfrm>
            <a:off x="3951817" y="614376"/>
            <a:ext cx="4988984" cy="909635"/>
          </a:xfrm>
        </p:spPr>
        <p:txBody>
          <a:bodyPr/>
          <a:lstStyle>
            <a:lvl1pPr marL="0" indent="0">
              <a:buNone/>
              <a:defRPr/>
            </a:lvl1pPr>
          </a:lstStyle>
          <a:p>
            <a:pPr lvl="0"/>
            <a:r>
              <a:rPr lang="it-IT"/>
              <a:t>Fare clic per modificare stili del testo dello schema</a:t>
            </a:r>
          </a:p>
        </p:txBody>
      </p:sp>
      <p:sp>
        <p:nvSpPr>
          <p:cNvPr id="5" name="Date Placeholder 7"/>
          <p:cNvSpPr txBox="1">
            <a:spLocks noGrp="1"/>
          </p:cNvSpPr>
          <p:nvPr>
            <p:ph type="dt" sz="half" idx="7"/>
          </p:nvPr>
        </p:nvSpPr>
        <p:spPr/>
        <p:txBody>
          <a:bodyPr/>
          <a:lstStyle>
            <a:lvl1pPr>
              <a:defRPr/>
            </a:lvl1pPr>
          </a:lstStyle>
          <a:p>
            <a:pPr lvl="0"/>
            <a:fld id="{F4F7B66F-5D43-4FCC-9692-18013A44FF75}" type="datetime1">
              <a:rPr lang="it-IT"/>
              <a:pPr lvl="0"/>
              <a:t>07/08/2017</a:t>
            </a:fld>
            <a:endParaRPr lang="it-IT"/>
          </a:p>
        </p:txBody>
      </p:sp>
      <p:sp>
        <p:nvSpPr>
          <p:cNvPr id="6" name="Slide Number Placeholder 8"/>
          <p:cNvSpPr txBox="1">
            <a:spLocks noGrp="1"/>
          </p:cNvSpPr>
          <p:nvPr>
            <p:ph type="sldNum" sz="quarter" idx="8"/>
          </p:nvPr>
        </p:nvSpPr>
        <p:spPr/>
        <p:txBody>
          <a:bodyPr/>
          <a:lstStyle>
            <a:lvl1pPr>
              <a:defRPr/>
            </a:lvl1pPr>
          </a:lstStyle>
          <a:p>
            <a:pPr lvl="0"/>
            <a:fld id="{9B62B14A-E08C-46E0-9974-045A701786B3}" type="slidenum">
              <a:t>‹N›</a:t>
            </a:fld>
            <a:endParaRPr lang="it-IT"/>
          </a:p>
        </p:txBody>
      </p:sp>
      <p:sp>
        <p:nvSpPr>
          <p:cNvPr id="7" name="Footer Placeholder 9"/>
          <p:cNvSpPr txBox="1">
            <a:spLocks noGrp="1"/>
          </p:cNvSpPr>
          <p:nvPr>
            <p:ph type="ftr" sz="quarter" idx="9"/>
          </p:nvPr>
        </p:nvSpPr>
        <p:spPr>
          <a:xfrm>
            <a:off x="658368" y="6356360"/>
            <a:ext cx="6803136" cy="365129"/>
          </a:xfrm>
        </p:spPr>
        <p:txBody>
          <a:bodyPr/>
          <a:lstStyle>
            <a:lvl1pPr>
              <a:defRPr/>
            </a:lvl1pPr>
          </a:lstStyle>
          <a:p>
            <a:pPr lvl="0"/>
            <a:endParaRPr lang="it-IT"/>
          </a:p>
        </p:txBody>
      </p:sp>
    </p:spTree>
    <p:extLst>
      <p:ext uri="{BB962C8B-B14F-4D97-AF65-F5344CB8AC3E}">
        <p14:creationId xmlns:p14="http://schemas.microsoft.com/office/powerpoint/2010/main" val="3431782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4605869" y="1554480"/>
            <a:ext cx="5629741" cy="3886200"/>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fld id="{1EDBA5A6-FC82-4EA6-A9F6-1F5249F6D9A8}" type="datetime1">
              <a:rPr lang="it-IT"/>
              <a:pPr lvl="0"/>
              <a:t>07/08/2017</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8AF7C594-3F0C-4E03-AC34-F959461C59ED}" type="slidenum">
              <a:t>‹N›</a:t>
            </a:fld>
            <a:endParaRPr lang="it-IT"/>
          </a:p>
        </p:txBody>
      </p:sp>
    </p:spTree>
    <p:extLst>
      <p:ext uri="{BB962C8B-B14F-4D97-AF65-F5344CB8AC3E}">
        <p14:creationId xmlns:p14="http://schemas.microsoft.com/office/powerpoint/2010/main" val="2645066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1426464" y="1554480"/>
            <a:ext cx="2767587" cy="3886200"/>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4608576" y="1554480"/>
            <a:ext cx="5632703" cy="3886200"/>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fld id="{16FD8262-D0B2-4A5C-8132-F465219D6290}" type="datetime1">
              <a:rPr lang="it-IT"/>
              <a:pPr lvl="0"/>
              <a:t>07/08/2017</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3772ABB4-44AD-43B8-B9E3-996B16FF2E8E}" type="slidenum">
              <a:t>‹N›</a:t>
            </a:fld>
            <a:endParaRPr lang="it-IT"/>
          </a:p>
        </p:txBody>
      </p:sp>
    </p:spTree>
    <p:extLst>
      <p:ext uri="{BB962C8B-B14F-4D97-AF65-F5344CB8AC3E}">
        <p14:creationId xmlns:p14="http://schemas.microsoft.com/office/powerpoint/2010/main" val="1076640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Sottotitolo 8"/>
          <p:cNvSpPr txBox="1">
            <a:spLocks noGrp="1"/>
          </p:cNvSpPr>
          <p:nvPr>
            <p:ph type="subTitle" idx="1"/>
          </p:nvPr>
        </p:nvSpPr>
        <p:spPr>
          <a:xfrm>
            <a:off x="609603" y="3699799"/>
            <a:ext cx="11074398" cy="1143000"/>
          </a:xfrm>
        </p:spPr>
        <p:txBody>
          <a:bodyPr anchorCtr="1"/>
          <a:lstStyle>
            <a:lvl1pPr marL="0" indent="0" algn="ctr">
              <a:buNone/>
              <a:defRPr sz="2200" spc="100">
                <a:solidFill>
                  <a:srgbClr val="FEFAC9"/>
                </a:solidFill>
              </a:defRPr>
            </a:lvl1pPr>
          </a:lstStyle>
          <a:p>
            <a:pPr lvl="0"/>
            <a:r>
              <a:rPr lang="it-IT"/>
              <a:t>Fare clic per modificare lo stile del sottotitolo dello schema</a:t>
            </a:r>
            <a:endParaRPr lang="en-US"/>
          </a:p>
        </p:txBody>
      </p:sp>
      <p:sp>
        <p:nvSpPr>
          <p:cNvPr id="3" name="Titolo 27"/>
          <p:cNvSpPr txBox="1">
            <a:spLocks noGrp="1"/>
          </p:cNvSpPr>
          <p:nvPr>
            <p:ph type="ctrTitle"/>
          </p:nvPr>
        </p:nvSpPr>
        <p:spPr>
          <a:xfrm>
            <a:off x="609603" y="1433733"/>
            <a:ext cx="11074398" cy="1981203"/>
          </a:xfrm>
        </p:spPr>
        <p:txBody>
          <a:bodyPr anchorCtr="1"/>
          <a:lstStyle>
            <a:lvl1pPr algn="ctr">
              <a:defRPr sz="4800"/>
            </a:lvl1pPr>
          </a:lstStyle>
          <a:p>
            <a:pPr lvl="0"/>
            <a:r>
              <a:rPr lang="it-IT"/>
              <a:t>Fare clic per modificare lo stile del titolo</a:t>
            </a:r>
            <a:endParaRPr lang="en-US"/>
          </a:p>
        </p:txBody>
      </p:sp>
      <p:cxnSp>
        <p:nvCxnSpPr>
          <p:cNvPr id="4" name="Connettore 1 7"/>
          <p:cNvCxnSpPr/>
          <p:nvPr/>
        </p:nvCxnSpPr>
        <p:spPr>
          <a:xfrm>
            <a:off x="1951503" y="3550130"/>
            <a:ext cx="3962397" cy="1582"/>
          </a:xfrm>
          <a:prstGeom prst="straightConnector1">
            <a:avLst/>
          </a:prstGeom>
          <a:noFill/>
          <a:ln w="9528">
            <a:solidFill>
              <a:srgbClr val="E9E9E8"/>
            </a:solidFill>
            <a:prstDash val="solid"/>
          </a:ln>
          <a:effectLst>
            <a:outerShdw dir="16200000" algn="tl">
              <a:srgbClr val="000000">
                <a:alpha val="55000"/>
              </a:srgbClr>
            </a:outerShdw>
          </a:effectLst>
        </p:spPr>
      </p:cxnSp>
      <p:cxnSp>
        <p:nvCxnSpPr>
          <p:cNvPr id="5" name="Connettore 1 12"/>
          <p:cNvCxnSpPr/>
          <p:nvPr/>
        </p:nvCxnSpPr>
        <p:spPr>
          <a:xfrm>
            <a:off x="6278096" y="3550130"/>
            <a:ext cx="3962406" cy="1582"/>
          </a:xfrm>
          <a:prstGeom prst="straightConnector1">
            <a:avLst/>
          </a:prstGeom>
          <a:noFill/>
          <a:ln w="9528">
            <a:solidFill>
              <a:srgbClr val="E9E9E8"/>
            </a:solidFill>
            <a:prstDash val="solid"/>
          </a:ln>
          <a:effectLst>
            <a:outerShdw dir="16200000" algn="tl">
              <a:srgbClr val="000000">
                <a:alpha val="55000"/>
              </a:srgbClr>
            </a:outerShdw>
          </a:effectLst>
        </p:spPr>
      </p:cxnSp>
      <p:sp>
        <p:nvSpPr>
          <p:cNvPr id="6" name="Ovale 13"/>
          <p:cNvSpPr/>
          <p:nvPr/>
        </p:nvSpPr>
        <p:spPr>
          <a:xfrm>
            <a:off x="6053794" y="3526301"/>
            <a:ext cx="60963" cy="4572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3A447"/>
          </a:solidFill>
          <a:ln w="38103">
            <a:solidFill>
              <a:srgbClr val="F3A447"/>
            </a:solidFill>
            <a:prstDash val="solid"/>
          </a:ln>
          <a:effectLst>
            <a:outerShdw dir="16200000" algn="tl">
              <a:srgbClr val="000000">
                <a:alpha val="55000"/>
              </a:srgbClr>
            </a:outerShdw>
          </a:effectLst>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nstantia"/>
            </a:endParaRPr>
          </a:p>
        </p:txBody>
      </p:sp>
      <p:sp>
        <p:nvSpPr>
          <p:cNvPr id="7" name="Segnaposto data 14"/>
          <p:cNvSpPr txBox="1">
            <a:spLocks noGrp="1"/>
          </p:cNvSpPr>
          <p:nvPr>
            <p:ph type="dt" sz="half" idx="7"/>
          </p:nvPr>
        </p:nvSpPr>
        <p:spPr/>
        <p:txBody>
          <a:bodyPr/>
          <a:lstStyle>
            <a:lvl1pPr>
              <a:defRPr/>
            </a:lvl1pPr>
          </a:lstStyle>
          <a:p>
            <a:pPr lvl="0"/>
            <a:fld id="{F9BAD14E-9142-489E-8EE7-C3F03CAE382B}" type="datetime1">
              <a:rPr lang="it-IT"/>
              <a:pPr lvl="0"/>
              <a:t>07/08/2017</a:t>
            </a:fld>
            <a:endParaRPr lang="it-IT"/>
          </a:p>
        </p:txBody>
      </p:sp>
      <p:sp>
        <p:nvSpPr>
          <p:cNvPr id="8" name="Segnaposto numero diapositiva 15"/>
          <p:cNvSpPr txBox="1">
            <a:spLocks noGrp="1"/>
          </p:cNvSpPr>
          <p:nvPr>
            <p:ph type="sldNum" sz="quarter" idx="8"/>
          </p:nvPr>
        </p:nvSpPr>
        <p:spPr/>
        <p:txBody>
          <a:bodyPr/>
          <a:lstStyle>
            <a:lvl1pPr>
              <a:defRPr/>
            </a:lvl1pPr>
          </a:lstStyle>
          <a:p>
            <a:pPr lvl="0"/>
            <a:fld id="{DF0D8B39-0907-4FDE-96D3-40AE7142ECC0}" type="slidenum">
              <a:t>‹N›</a:t>
            </a:fld>
            <a:endParaRPr lang="it-IT"/>
          </a:p>
        </p:txBody>
      </p:sp>
      <p:sp>
        <p:nvSpPr>
          <p:cNvPr id="9" name="Segnaposto piè di pagina 16"/>
          <p:cNvSpPr txBox="1">
            <a:spLocks noGrp="1"/>
          </p:cNvSpPr>
          <p:nvPr>
            <p:ph type="ftr" sz="quarter" idx="9"/>
          </p:nvPr>
        </p:nvSpPr>
        <p:spPr/>
        <p:txBody>
          <a:bodyPr/>
          <a:lstStyle>
            <a:lvl1pPr>
              <a:defRPr/>
            </a:lvl1pPr>
          </a:lstStyle>
          <a:p>
            <a:pPr lvl="0"/>
            <a:endParaRPr lang="it-IT"/>
          </a:p>
        </p:txBody>
      </p:sp>
    </p:spTree>
    <p:extLst>
      <p:ext uri="{BB962C8B-B14F-4D97-AF65-F5344CB8AC3E}">
        <p14:creationId xmlns:p14="http://schemas.microsoft.com/office/powerpoint/2010/main" val="1874519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Segnaposto contenuto 8"/>
          <p:cNvSpPr txBox="1">
            <a:spLocks noGrp="1"/>
          </p:cNvSpPr>
          <p:nvPr>
            <p:ph idx="1"/>
          </p:nvPr>
        </p:nvSpPr>
        <p:spPr>
          <a:xfrm>
            <a:off x="609603" y="1524003"/>
            <a:ext cx="10972800" cy="45720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3" name="Segnaposto data 13"/>
          <p:cNvSpPr txBox="1">
            <a:spLocks noGrp="1"/>
          </p:cNvSpPr>
          <p:nvPr>
            <p:ph type="dt" sz="half" idx="7"/>
          </p:nvPr>
        </p:nvSpPr>
        <p:spPr/>
        <p:txBody>
          <a:bodyPr/>
          <a:lstStyle>
            <a:lvl1pPr>
              <a:defRPr/>
            </a:lvl1pPr>
          </a:lstStyle>
          <a:p>
            <a:pPr lvl="0"/>
            <a:fld id="{3D01C26A-209B-4629-8D31-ADBED2BA3962}" type="datetime1">
              <a:rPr lang="it-IT"/>
              <a:pPr lvl="0"/>
              <a:t>07/08/2017</a:t>
            </a:fld>
            <a:endParaRPr lang="it-IT"/>
          </a:p>
        </p:txBody>
      </p:sp>
      <p:sp>
        <p:nvSpPr>
          <p:cNvPr id="4" name="Segnaposto numero diapositiva 14"/>
          <p:cNvSpPr txBox="1">
            <a:spLocks noGrp="1"/>
          </p:cNvSpPr>
          <p:nvPr>
            <p:ph type="sldNum" sz="quarter" idx="8"/>
          </p:nvPr>
        </p:nvSpPr>
        <p:spPr/>
        <p:txBody>
          <a:bodyPr/>
          <a:lstStyle>
            <a:lvl1pPr>
              <a:defRPr/>
            </a:lvl1pPr>
          </a:lstStyle>
          <a:p>
            <a:pPr lvl="0"/>
            <a:fld id="{590234B0-B019-49B4-822B-2E991763B5E4}" type="slidenum">
              <a:t>‹N›</a:t>
            </a:fld>
            <a:endParaRPr lang="it-IT"/>
          </a:p>
        </p:txBody>
      </p:sp>
      <p:sp>
        <p:nvSpPr>
          <p:cNvPr id="5" name="Segnaposto piè di pagina 15"/>
          <p:cNvSpPr txBox="1">
            <a:spLocks noGrp="1"/>
          </p:cNvSpPr>
          <p:nvPr>
            <p:ph type="ftr" sz="quarter" idx="9"/>
          </p:nvPr>
        </p:nvSpPr>
        <p:spPr/>
        <p:txBody>
          <a:bodyPr/>
          <a:lstStyle>
            <a:lvl1pPr>
              <a:defRPr/>
            </a:lvl1pPr>
          </a:lstStyle>
          <a:p>
            <a:pPr lvl="0"/>
            <a:endParaRPr lang="it-IT"/>
          </a:p>
        </p:txBody>
      </p:sp>
      <p:sp>
        <p:nvSpPr>
          <p:cNvPr id="6" name="Titolo 16"/>
          <p:cNvSpPr txBox="1">
            <a:spLocks noGrp="1"/>
          </p:cNvSpPr>
          <p:nvPr>
            <p:ph type="title"/>
          </p:nvPr>
        </p:nvSpPr>
        <p:spPr/>
        <p:txBody>
          <a:bodyPr/>
          <a:lstStyle>
            <a:lvl1pPr>
              <a:defRPr/>
            </a:lvl1pPr>
          </a:lstStyle>
          <a:p>
            <a:pPr lvl="0"/>
            <a:r>
              <a:rPr lang="it-IT"/>
              <a:t>Fare clic per modificare lo stile del titolo</a:t>
            </a:r>
            <a:endParaRPr lang="en-US"/>
          </a:p>
        </p:txBody>
      </p:sp>
    </p:spTree>
    <p:extLst>
      <p:ext uri="{BB962C8B-B14F-4D97-AF65-F5344CB8AC3E}">
        <p14:creationId xmlns:p14="http://schemas.microsoft.com/office/powerpoint/2010/main" val="354226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Segnaposto data 3"/>
          <p:cNvSpPr txBox="1">
            <a:spLocks noGrp="1"/>
          </p:cNvSpPr>
          <p:nvPr>
            <p:ph type="dt" sz="half" idx="7"/>
          </p:nvPr>
        </p:nvSpPr>
        <p:spPr/>
        <p:txBody>
          <a:bodyPr/>
          <a:lstStyle>
            <a:lvl1pPr>
              <a:defRPr/>
            </a:lvl1pPr>
          </a:lstStyle>
          <a:p>
            <a:pPr lvl="0"/>
            <a:fld id="{A2467531-4EF6-46AE-B5BB-CC026C8A951F}" type="datetime1">
              <a:rPr lang="it-IT"/>
              <a:pPr lvl="0"/>
              <a:t>07/08/2017</a:t>
            </a:fld>
            <a:endParaRPr lang="it-IT"/>
          </a:p>
        </p:txBody>
      </p:sp>
      <p:sp>
        <p:nvSpPr>
          <p:cNvPr id="3" name="Segnaposto piè di pagina 4"/>
          <p:cNvSpPr txBox="1">
            <a:spLocks noGrp="1"/>
          </p:cNvSpPr>
          <p:nvPr>
            <p:ph type="ftr" sz="quarter" idx="9"/>
          </p:nvPr>
        </p:nvSpPr>
        <p:spPr/>
        <p:txBody>
          <a:bodyPr/>
          <a:lstStyle>
            <a:lvl1pPr>
              <a:defRPr/>
            </a:lvl1pPr>
          </a:lstStyle>
          <a:p>
            <a:pPr lvl="0"/>
            <a:endParaRPr lang="it-IT"/>
          </a:p>
        </p:txBody>
      </p:sp>
      <p:sp>
        <p:nvSpPr>
          <p:cNvPr id="4" name="Segnaposto numero diapositiva 5"/>
          <p:cNvSpPr txBox="1">
            <a:spLocks noGrp="1"/>
          </p:cNvSpPr>
          <p:nvPr>
            <p:ph type="sldNum" sz="quarter" idx="8"/>
          </p:nvPr>
        </p:nvSpPr>
        <p:spPr/>
        <p:txBody>
          <a:bodyPr/>
          <a:lstStyle>
            <a:lvl1pPr>
              <a:defRPr/>
            </a:lvl1pPr>
          </a:lstStyle>
          <a:p>
            <a:pPr lvl="0"/>
            <a:fld id="{897348B1-82DB-42FE-990D-D74C844A0A04}" type="slidenum">
              <a:t>‹N›</a:t>
            </a:fld>
            <a:endParaRPr lang="it-IT"/>
          </a:p>
        </p:txBody>
      </p:sp>
      <p:sp>
        <p:nvSpPr>
          <p:cNvPr id="5" name="Titolo 1"/>
          <p:cNvSpPr txBox="1">
            <a:spLocks noGrp="1"/>
          </p:cNvSpPr>
          <p:nvPr>
            <p:ph type="title"/>
          </p:nvPr>
        </p:nvSpPr>
        <p:spPr>
          <a:xfrm>
            <a:off x="914400" y="3505196"/>
            <a:ext cx="10566404" cy="1371600"/>
          </a:xfrm>
        </p:spPr>
        <p:txBody>
          <a:bodyPr/>
          <a:lstStyle>
            <a:lvl1pPr>
              <a:defRPr sz="4800"/>
            </a:lvl1pPr>
          </a:lstStyle>
          <a:p>
            <a:pPr lvl="0"/>
            <a:r>
              <a:rPr lang="it-IT"/>
              <a:t>Fare clic per modificare lo stile del titolo</a:t>
            </a:r>
            <a:endParaRPr lang="en-US"/>
          </a:p>
        </p:txBody>
      </p:sp>
      <p:sp>
        <p:nvSpPr>
          <p:cNvPr id="6" name="Segnaposto testo 2"/>
          <p:cNvSpPr txBox="1">
            <a:spLocks noGrp="1"/>
          </p:cNvSpPr>
          <p:nvPr>
            <p:ph type="body" idx="1"/>
          </p:nvPr>
        </p:nvSpPr>
        <p:spPr>
          <a:xfrm>
            <a:off x="914400" y="4958864"/>
            <a:ext cx="10566404" cy="984735"/>
          </a:xfrm>
        </p:spPr>
        <p:txBody>
          <a:bodyPr/>
          <a:lstStyle>
            <a:lvl1pPr marL="0" indent="0">
              <a:buNone/>
              <a:defRPr sz="2000" spc="100">
                <a:solidFill>
                  <a:srgbClr val="FEFAC9"/>
                </a:solidFill>
              </a:defRPr>
            </a:lvl1pPr>
          </a:lstStyle>
          <a:p>
            <a:pPr lvl="0"/>
            <a:r>
              <a:rPr lang="it-IT"/>
              <a:t>Fare clic per modificare stili del testo dello schema</a:t>
            </a:r>
          </a:p>
        </p:txBody>
      </p:sp>
      <p:cxnSp>
        <p:nvCxnSpPr>
          <p:cNvPr id="7" name="Connettore 1 6"/>
          <p:cNvCxnSpPr/>
          <p:nvPr/>
        </p:nvCxnSpPr>
        <p:spPr>
          <a:xfrm>
            <a:off x="914400" y="4916993"/>
            <a:ext cx="10566404" cy="4307"/>
          </a:xfrm>
          <a:prstGeom prst="straightConnector1">
            <a:avLst/>
          </a:prstGeom>
          <a:noFill/>
          <a:ln w="9528">
            <a:solidFill>
              <a:srgbClr val="E9E9E8"/>
            </a:solidFill>
            <a:prstDash val="solid"/>
          </a:ln>
          <a:effectLst>
            <a:outerShdw dir="16200000" algn="tl">
              <a:srgbClr val="000000">
                <a:alpha val="55000"/>
              </a:srgbClr>
            </a:outerShdw>
          </a:effectLst>
        </p:spPr>
      </p:cxnSp>
    </p:spTree>
    <p:extLst>
      <p:ext uri="{BB962C8B-B14F-4D97-AF65-F5344CB8AC3E}">
        <p14:creationId xmlns:p14="http://schemas.microsoft.com/office/powerpoint/2010/main" val="3662847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Segnaposto data 4"/>
          <p:cNvSpPr txBox="1">
            <a:spLocks noGrp="1"/>
          </p:cNvSpPr>
          <p:nvPr>
            <p:ph type="dt" sz="half" idx="7"/>
          </p:nvPr>
        </p:nvSpPr>
        <p:spPr/>
        <p:txBody>
          <a:bodyPr/>
          <a:lstStyle>
            <a:lvl1pPr>
              <a:defRPr/>
            </a:lvl1pPr>
          </a:lstStyle>
          <a:p>
            <a:pPr lvl="0"/>
            <a:fld id="{E86D5A5F-D8B7-45D7-BD18-38433DB58D05}" type="datetime1">
              <a:rPr lang="it-IT"/>
              <a:pPr lvl="0"/>
              <a:t>07/08/2017</a:t>
            </a:fld>
            <a:endParaRPr lang="it-IT"/>
          </a:p>
        </p:txBody>
      </p:sp>
      <p:sp>
        <p:nvSpPr>
          <p:cNvPr id="3" name="Segnaposto piè di pagina 5"/>
          <p:cNvSpPr txBox="1">
            <a:spLocks noGrp="1"/>
          </p:cNvSpPr>
          <p:nvPr>
            <p:ph type="ftr" sz="quarter" idx="9"/>
          </p:nvPr>
        </p:nvSpPr>
        <p:spPr/>
        <p:txBody>
          <a:bodyPr/>
          <a:lstStyle>
            <a:lvl1pPr>
              <a:defRPr/>
            </a:lvl1pPr>
          </a:lstStyle>
          <a:p>
            <a:pPr lvl="0"/>
            <a:endParaRPr lang="it-IT"/>
          </a:p>
        </p:txBody>
      </p:sp>
      <p:sp>
        <p:nvSpPr>
          <p:cNvPr id="4" name="Segnaposto numero diapositiva 6"/>
          <p:cNvSpPr txBox="1">
            <a:spLocks noGrp="1"/>
          </p:cNvSpPr>
          <p:nvPr>
            <p:ph type="sldNum" sz="quarter" idx="8"/>
          </p:nvPr>
        </p:nvSpPr>
        <p:spPr/>
        <p:txBody>
          <a:bodyPr/>
          <a:lstStyle>
            <a:lvl1pPr>
              <a:defRPr/>
            </a:lvl1pPr>
          </a:lstStyle>
          <a:p>
            <a:pPr lvl="0"/>
            <a:fld id="{87527B92-0484-494E-848E-C96D94FC738D}" type="slidenum">
              <a:t>‹N›</a:t>
            </a:fld>
            <a:endParaRPr lang="it-IT"/>
          </a:p>
        </p:txBody>
      </p:sp>
      <p:sp>
        <p:nvSpPr>
          <p:cNvPr id="5" name="Titolo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6" name="Segnaposto contenuto 10"/>
          <p:cNvSpPr txBox="1">
            <a:spLocks noGrp="1"/>
          </p:cNvSpPr>
          <p:nvPr>
            <p:ph idx="1"/>
          </p:nvPr>
        </p:nvSpPr>
        <p:spPr>
          <a:xfrm>
            <a:off x="609603" y="1524003"/>
            <a:ext cx="5413248" cy="45720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contenuto 12"/>
          <p:cNvSpPr txBox="1">
            <a:spLocks noGrp="1"/>
          </p:cNvSpPr>
          <p:nvPr>
            <p:ph idx="2"/>
          </p:nvPr>
        </p:nvSpPr>
        <p:spPr>
          <a:xfrm>
            <a:off x="6197602" y="1524003"/>
            <a:ext cx="5413248" cy="45720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3307237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Segnaposto numero diapositiva 8"/>
          <p:cNvSpPr txBox="1">
            <a:spLocks noGrp="1"/>
          </p:cNvSpPr>
          <p:nvPr>
            <p:ph type="sldNum" sz="quarter" idx="8"/>
          </p:nvPr>
        </p:nvSpPr>
        <p:spPr/>
        <p:txBody>
          <a:bodyPr/>
          <a:lstStyle>
            <a:lvl1pPr>
              <a:defRPr/>
            </a:lvl1pPr>
          </a:lstStyle>
          <a:p>
            <a:pPr lvl="0"/>
            <a:fld id="{166CDC9A-7C31-4A8F-9D90-EAFC1007D18A}" type="slidenum">
              <a:t>‹N›</a:t>
            </a:fld>
            <a:endParaRPr lang="it-IT"/>
          </a:p>
        </p:txBody>
      </p:sp>
      <p:sp>
        <p:nvSpPr>
          <p:cNvPr id="3" name="Segnaposto piè di pagina 7"/>
          <p:cNvSpPr txBox="1">
            <a:spLocks noGrp="1"/>
          </p:cNvSpPr>
          <p:nvPr>
            <p:ph type="ftr" sz="quarter" idx="9"/>
          </p:nvPr>
        </p:nvSpPr>
        <p:spPr/>
        <p:txBody>
          <a:bodyPr/>
          <a:lstStyle>
            <a:lvl1pPr>
              <a:defRPr/>
            </a:lvl1pPr>
          </a:lstStyle>
          <a:p>
            <a:pPr lvl="0"/>
            <a:endParaRPr lang="it-IT"/>
          </a:p>
        </p:txBody>
      </p:sp>
      <p:sp>
        <p:nvSpPr>
          <p:cNvPr id="4" name="Segnaposto data 6"/>
          <p:cNvSpPr txBox="1">
            <a:spLocks noGrp="1"/>
          </p:cNvSpPr>
          <p:nvPr>
            <p:ph type="dt" sz="half" idx="7"/>
          </p:nvPr>
        </p:nvSpPr>
        <p:spPr/>
        <p:txBody>
          <a:bodyPr/>
          <a:lstStyle>
            <a:lvl1pPr>
              <a:defRPr/>
            </a:lvl1pPr>
          </a:lstStyle>
          <a:p>
            <a:pPr lvl="0"/>
            <a:fld id="{E4D51E29-453E-428C-A644-65EEC034AA5A}" type="datetime1">
              <a:rPr lang="it-IT"/>
              <a:pPr lvl="0"/>
              <a:t>07/08/2017</a:t>
            </a:fld>
            <a:endParaRPr lang="it-IT"/>
          </a:p>
        </p:txBody>
      </p:sp>
      <p:sp>
        <p:nvSpPr>
          <p:cNvPr id="5" name="Segnaposto testo 2"/>
          <p:cNvSpPr txBox="1">
            <a:spLocks noGrp="1"/>
          </p:cNvSpPr>
          <p:nvPr>
            <p:ph type="body" idx="1"/>
          </p:nvPr>
        </p:nvSpPr>
        <p:spPr>
          <a:xfrm>
            <a:off x="609603" y="1399589"/>
            <a:ext cx="5386913" cy="761996"/>
          </a:xfrm>
        </p:spPr>
        <p:txBody>
          <a:bodyPr anchor="b"/>
          <a:lstStyle>
            <a:lvl1pPr marL="0" indent="0">
              <a:spcBef>
                <a:spcPts val="0"/>
              </a:spcBef>
              <a:buNone/>
              <a:defRPr b="1">
                <a:solidFill>
                  <a:srgbClr val="FEFAC9"/>
                </a:solidFill>
              </a:defRPr>
            </a:lvl1pPr>
          </a:lstStyle>
          <a:p>
            <a:pPr lvl="0"/>
            <a:r>
              <a:rPr lang="it-IT"/>
              <a:t>Fare clic per modificare stili del testo dello schema</a:t>
            </a:r>
          </a:p>
        </p:txBody>
      </p:sp>
      <p:sp>
        <p:nvSpPr>
          <p:cNvPr id="6" name="Segnaposto contenuto 31"/>
          <p:cNvSpPr txBox="1">
            <a:spLocks noGrp="1"/>
          </p:cNvSpPr>
          <p:nvPr>
            <p:ph idx="2"/>
          </p:nvPr>
        </p:nvSpPr>
        <p:spPr>
          <a:xfrm>
            <a:off x="609603" y="2201893"/>
            <a:ext cx="5384801" cy="3913632"/>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contenuto 33"/>
          <p:cNvSpPr txBox="1">
            <a:spLocks noGrp="1"/>
          </p:cNvSpPr>
          <p:nvPr>
            <p:ph idx="4"/>
          </p:nvPr>
        </p:nvSpPr>
        <p:spPr>
          <a:xfrm>
            <a:off x="6199714" y="2201893"/>
            <a:ext cx="5384801" cy="3913632"/>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8" name="Titolo 1"/>
          <p:cNvSpPr txBox="1">
            <a:spLocks noGrp="1"/>
          </p:cNvSpPr>
          <p:nvPr>
            <p:ph type="title"/>
          </p:nvPr>
        </p:nvSpPr>
        <p:spPr>
          <a:xfrm>
            <a:off x="609603" y="155448"/>
            <a:ext cx="10972800" cy="1143000"/>
          </a:xfrm>
        </p:spPr>
        <p:txBody>
          <a:bodyPr/>
          <a:lstStyle>
            <a:lvl1pPr>
              <a:defRPr/>
            </a:lvl1pPr>
          </a:lstStyle>
          <a:p>
            <a:pPr lvl="0"/>
            <a:r>
              <a:rPr lang="it-IT"/>
              <a:t>Fare clic per modificare lo stile del titolo</a:t>
            </a:r>
            <a:endParaRPr lang="en-US"/>
          </a:p>
        </p:txBody>
      </p:sp>
      <p:sp>
        <p:nvSpPr>
          <p:cNvPr id="9" name="Segnaposto testo 11"/>
          <p:cNvSpPr txBox="1">
            <a:spLocks noGrp="1"/>
          </p:cNvSpPr>
          <p:nvPr>
            <p:ph type="body" idx="3"/>
          </p:nvPr>
        </p:nvSpPr>
        <p:spPr>
          <a:xfrm>
            <a:off x="6197602" y="1399589"/>
            <a:ext cx="5386913" cy="761996"/>
          </a:xfrm>
        </p:spPr>
        <p:txBody>
          <a:bodyPr anchor="b"/>
          <a:lstStyle>
            <a:lvl1pPr marL="0" indent="0">
              <a:spcBef>
                <a:spcPts val="0"/>
              </a:spcBef>
              <a:buNone/>
              <a:defRPr b="1">
                <a:solidFill>
                  <a:srgbClr val="FEFAC9"/>
                </a:solidFill>
              </a:defRPr>
            </a:lvl1pPr>
          </a:lstStyle>
          <a:p>
            <a:pPr lvl="0"/>
            <a:r>
              <a:rPr lang="it-IT"/>
              <a:t>Fare clic per modificare stili del testo dello schema</a:t>
            </a:r>
          </a:p>
        </p:txBody>
      </p:sp>
      <p:cxnSp>
        <p:nvCxnSpPr>
          <p:cNvPr id="10" name="Connettore 1 9"/>
          <p:cNvCxnSpPr/>
          <p:nvPr/>
        </p:nvCxnSpPr>
        <p:spPr>
          <a:xfrm>
            <a:off x="750594" y="2180222"/>
            <a:ext cx="4998723" cy="1582"/>
          </a:xfrm>
          <a:prstGeom prst="straightConnector1">
            <a:avLst/>
          </a:prstGeom>
          <a:noFill/>
          <a:ln w="12701">
            <a:solidFill>
              <a:srgbClr val="E9E9E8"/>
            </a:solidFill>
            <a:prstDash val="solid"/>
          </a:ln>
          <a:effectLst>
            <a:outerShdw dir="16200000" algn="tl">
              <a:srgbClr val="000000">
                <a:alpha val="55000"/>
              </a:srgbClr>
            </a:outerShdw>
          </a:effectLst>
        </p:spPr>
      </p:cxnSp>
      <p:cxnSp>
        <p:nvCxnSpPr>
          <p:cNvPr id="11" name="Connettore 1 16"/>
          <p:cNvCxnSpPr/>
          <p:nvPr/>
        </p:nvCxnSpPr>
        <p:spPr>
          <a:xfrm>
            <a:off x="6339836" y="2180222"/>
            <a:ext cx="4998724" cy="1582"/>
          </a:xfrm>
          <a:prstGeom prst="straightConnector1">
            <a:avLst/>
          </a:prstGeom>
          <a:noFill/>
          <a:ln w="12701">
            <a:solidFill>
              <a:srgbClr val="E9E9E8"/>
            </a:solidFill>
            <a:prstDash val="solid"/>
          </a:ln>
          <a:effectLst>
            <a:outerShdw dir="16200000" algn="tl">
              <a:srgbClr val="000000">
                <a:alpha val="55000"/>
              </a:srgbClr>
            </a:outerShdw>
          </a:effectLst>
        </p:spPr>
      </p:cxnSp>
    </p:spTree>
    <p:extLst>
      <p:ext uri="{BB962C8B-B14F-4D97-AF65-F5344CB8AC3E}">
        <p14:creationId xmlns:p14="http://schemas.microsoft.com/office/powerpoint/2010/main" val="233768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1097280" y="1097280"/>
            <a:ext cx="4267203" cy="548640"/>
          </a:xfrm>
        </p:spPr>
        <p:txBody>
          <a:bodyPr anchor="b"/>
          <a:lstStyle>
            <a:lvl1pPr marL="0" indent="0">
              <a:spcBef>
                <a:spcPts val="0"/>
              </a:spcBef>
              <a:defRPr sz="1400" b="0" cap="all" spc="400">
                <a:cs typeface="Tunga" pitchFamily="2"/>
              </a:defRPr>
            </a:lvl1pPr>
          </a:lstStyle>
          <a:p>
            <a:pPr lvl="0"/>
            <a:r>
              <a:rPr lang="it-IT"/>
              <a:t>Fare clic per modificare stili del testo dello schema</a:t>
            </a:r>
          </a:p>
        </p:txBody>
      </p:sp>
      <p:sp>
        <p:nvSpPr>
          <p:cNvPr id="4" name="Content Placeholder 3"/>
          <p:cNvSpPr txBox="1">
            <a:spLocks noGrp="1"/>
          </p:cNvSpPr>
          <p:nvPr>
            <p:ph idx="2"/>
          </p:nvPr>
        </p:nvSpPr>
        <p:spPr>
          <a:xfrm>
            <a:off x="1092195" y="1701844"/>
            <a:ext cx="4267203" cy="3108960"/>
          </a:xfrm>
        </p:spPr>
        <p:txBody>
          <a:bodyPr/>
          <a:lstStyle>
            <a:lvl1pPr>
              <a:defRPr sz="2400"/>
            </a:lvl1pPr>
            <a:lvl2pPr>
              <a:defRPr sz="2000"/>
            </a:lvl2pPr>
            <a:lvl3pPr>
              <a:defRPr sz="1800"/>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6266684" y="1097280"/>
            <a:ext cx="4267203" cy="548640"/>
          </a:xfrm>
        </p:spPr>
        <p:txBody>
          <a:bodyPr anchor="b"/>
          <a:lstStyle>
            <a:lvl1pPr marL="0" indent="0">
              <a:spcBef>
                <a:spcPts val="0"/>
              </a:spcBef>
              <a:defRPr sz="1400" b="0" cap="all" spc="400">
                <a:cs typeface="Tunga" pitchFamily="2"/>
              </a:defRPr>
            </a:lvl1pPr>
          </a:lstStyle>
          <a:p>
            <a:pPr lvl="0"/>
            <a:r>
              <a:rPr lang="it-IT"/>
              <a:t>Fare clic per modificare stili del testo dello schema</a:t>
            </a:r>
          </a:p>
        </p:txBody>
      </p:sp>
      <p:sp>
        <p:nvSpPr>
          <p:cNvPr id="6" name="Content Placeholder 5"/>
          <p:cNvSpPr txBox="1">
            <a:spLocks noGrp="1"/>
          </p:cNvSpPr>
          <p:nvPr>
            <p:ph idx="4"/>
          </p:nvPr>
        </p:nvSpPr>
        <p:spPr>
          <a:xfrm>
            <a:off x="6266684" y="1701844"/>
            <a:ext cx="4267203" cy="3108960"/>
          </a:xfrm>
        </p:spPr>
        <p:txBody>
          <a:bodyPr/>
          <a:lstStyle>
            <a:lvl1pPr>
              <a:defRPr sz="2400"/>
            </a:lvl1pPr>
            <a:lvl2pPr>
              <a:defRPr sz="2000"/>
            </a:lvl2pPr>
            <a:lvl3pPr>
              <a:defRPr sz="1800"/>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txBox="1">
            <a:spLocks noGrp="1"/>
          </p:cNvSpPr>
          <p:nvPr>
            <p:ph type="dt" sz="half" idx="7"/>
          </p:nvPr>
        </p:nvSpPr>
        <p:spPr/>
        <p:txBody>
          <a:bodyPr/>
          <a:lstStyle>
            <a:lvl1pPr>
              <a:defRPr/>
            </a:lvl1pPr>
          </a:lstStyle>
          <a:p>
            <a:pPr lvl="0"/>
            <a:fld id="{86817548-9EB1-4922-A3DA-C26498407479}" type="datetime1">
              <a:rPr lang="it-IT"/>
              <a:pPr lvl="0"/>
              <a:t>07/08/2017</a:t>
            </a:fld>
            <a:endParaRPr lang="it-IT"/>
          </a:p>
        </p:txBody>
      </p:sp>
      <p:sp>
        <p:nvSpPr>
          <p:cNvPr id="8" name="Footer Placeholder 7"/>
          <p:cNvSpPr txBox="1">
            <a:spLocks noGrp="1"/>
          </p:cNvSpPr>
          <p:nvPr>
            <p:ph type="ftr" sz="quarter" idx="9"/>
          </p:nvPr>
        </p:nvSpPr>
        <p:spPr/>
        <p:txBody>
          <a:bodyPr/>
          <a:lstStyle>
            <a:lvl1pPr>
              <a:defRPr/>
            </a:lvl1pPr>
          </a:lstStyle>
          <a:p>
            <a:pPr lvl="0"/>
            <a:endParaRPr lang="it-IT"/>
          </a:p>
        </p:txBody>
      </p:sp>
      <p:sp>
        <p:nvSpPr>
          <p:cNvPr id="9" name="Slide Number Placeholder 8"/>
          <p:cNvSpPr txBox="1">
            <a:spLocks noGrp="1"/>
          </p:cNvSpPr>
          <p:nvPr>
            <p:ph type="sldNum" sz="quarter" idx="8"/>
          </p:nvPr>
        </p:nvSpPr>
        <p:spPr/>
        <p:txBody>
          <a:bodyPr/>
          <a:lstStyle>
            <a:lvl1pPr>
              <a:defRPr/>
            </a:lvl1pPr>
          </a:lstStyle>
          <a:p>
            <a:pPr lvl="0"/>
            <a:fld id="{6C0B786F-A38A-480A-B161-811BD9A110AC}" type="slidenum">
              <a:t>‹N›</a:t>
            </a:fld>
            <a:endParaRPr lang="it-IT"/>
          </a:p>
        </p:txBody>
      </p:sp>
    </p:spTree>
    <p:extLst>
      <p:ext uri="{BB962C8B-B14F-4D97-AF65-F5344CB8AC3E}">
        <p14:creationId xmlns:p14="http://schemas.microsoft.com/office/powerpoint/2010/main" val="2224945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Segnaposto data 2"/>
          <p:cNvSpPr txBox="1">
            <a:spLocks noGrp="1"/>
          </p:cNvSpPr>
          <p:nvPr>
            <p:ph type="dt" sz="half" idx="7"/>
          </p:nvPr>
        </p:nvSpPr>
        <p:spPr/>
        <p:txBody>
          <a:bodyPr/>
          <a:lstStyle>
            <a:lvl1pPr>
              <a:defRPr/>
            </a:lvl1pPr>
          </a:lstStyle>
          <a:p>
            <a:pPr lvl="0"/>
            <a:fld id="{EA161DD0-4F36-4708-A74A-F54D6E7D06A7}" type="datetime1">
              <a:rPr lang="it-IT"/>
              <a:pPr lvl="0"/>
              <a:t>07/08/2017</a:t>
            </a:fld>
            <a:endParaRPr lang="it-IT"/>
          </a:p>
        </p:txBody>
      </p:sp>
      <p:sp>
        <p:nvSpPr>
          <p:cNvPr id="3" name="Segnaposto piè di pagina 3"/>
          <p:cNvSpPr txBox="1">
            <a:spLocks noGrp="1"/>
          </p:cNvSpPr>
          <p:nvPr>
            <p:ph type="ftr" sz="quarter" idx="9"/>
          </p:nvPr>
        </p:nvSpPr>
        <p:spPr/>
        <p:txBody>
          <a:bodyPr/>
          <a:lstStyle>
            <a:lvl1pPr>
              <a:defRPr/>
            </a:lvl1pPr>
          </a:lstStyle>
          <a:p>
            <a:pPr lvl="0"/>
            <a:endParaRPr lang="it-IT"/>
          </a:p>
        </p:txBody>
      </p:sp>
      <p:sp>
        <p:nvSpPr>
          <p:cNvPr id="4" name="Segnaposto numero diapositiva 4"/>
          <p:cNvSpPr txBox="1">
            <a:spLocks noGrp="1"/>
          </p:cNvSpPr>
          <p:nvPr>
            <p:ph type="sldNum" sz="quarter" idx="8"/>
          </p:nvPr>
        </p:nvSpPr>
        <p:spPr/>
        <p:txBody>
          <a:bodyPr/>
          <a:lstStyle>
            <a:lvl1pPr>
              <a:defRPr/>
            </a:lvl1pPr>
          </a:lstStyle>
          <a:p>
            <a:pPr lvl="0"/>
            <a:fld id="{ABD24A00-39A4-42C2-9701-0935CE07F7C0}" type="slidenum">
              <a:t>‹N›</a:t>
            </a:fld>
            <a:endParaRPr lang="it-IT"/>
          </a:p>
        </p:txBody>
      </p:sp>
      <p:sp>
        <p:nvSpPr>
          <p:cNvPr id="5" name="Titolo 1"/>
          <p:cNvSpPr txBox="1">
            <a:spLocks noGrp="1"/>
          </p:cNvSpPr>
          <p:nvPr>
            <p:ph type="title"/>
          </p:nvPr>
        </p:nvSpPr>
        <p:spPr/>
        <p:txBody>
          <a:bodyPr/>
          <a:lstStyle>
            <a:lvl1pPr>
              <a:defRPr/>
            </a:lvl1pPr>
          </a:lstStyle>
          <a:p>
            <a:pPr lvl="0"/>
            <a:r>
              <a:rPr lang="it-IT"/>
              <a:t>Fare clic per modificare lo stile del titolo</a:t>
            </a:r>
            <a:endParaRPr lang="en-US"/>
          </a:p>
        </p:txBody>
      </p:sp>
    </p:spTree>
    <p:extLst>
      <p:ext uri="{BB962C8B-B14F-4D97-AF65-F5344CB8AC3E}">
        <p14:creationId xmlns:p14="http://schemas.microsoft.com/office/powerpoint/2010/main" val="4001913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CEE75C25-39EF-4F55-A9FD-79D353C3FF1D}" type="datetime1">
              <a:rPr lang="it-IT"/>
              <a:pPr lvl="0"/>
              <a:t>07/08/2017</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B74054F1-B413-474B-A19C-42E076CDFAD0}" type="slidenum">
              <a:t>‹N›</a:t>
            </a:fld>
            <a:endParaRPr lang="it-IT"/>
          </a:p>
        </p:txBody>
      </p:sp>
    </p:spTree>
    <p:extLst>
      <p:ext uri="{BB962C8B-B14F-4D97-AF65-F5344CB8AC3E}">
        <p14:creationId xmlns:p14="http://schemas.microsoft.com/office/powerpoint/2010/main" val="161788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Segnaposto contenuto 28"/>
          <p:cNvSpPr txBox="1">
            <a:spLocks noGrp="1"/>
          </p:cNvSpPr>
          <p:nvPr>
            <p:ph idx="1"/>
          </p:nvPr>
        </p:nvSpPr>
        <p:spPr>
          <a:xfrm>
            <a:off x="609603" y="457200"/>
            <a:ext cx="8331198" cy="57150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3" name="Segnaposto testo 2"/>
          <p:cNvSpPr txBox="1">
            <a:spLocks noGrp="1"/>
          </p:cNvSpPr>
          <p:nvPr>
            <p:ph type="body" idx="2"/>
          </p:nvPr>
        </p:nvSpPr>
        <p:spPr>
          <a:xfrm>
            <a:off x="9042401" y="1600200"/>
            <a:ext cx="2645660" cy="3733796"/>
          </a:xfrm>
        </p:spPr>
        <p:txBody>
          <a:bodyPr/>
          <a:lstStyle>
            <a:lvl1pPr marL="0" indent="0">
              <a:lnSpc>
                <a:spcPct val="125000"/>
              </a:lnSpc>
              <a:spcAft>
                <a:spcPts val="1000"/>
              </a:spcAft>
              <a:buNone/>
              <a:defRPr sz="1600">
                <a:solidFill>
                  <a:srgbClr val="FEFAC9"/>
                </a:solidFill>
              </a:defRPr>
            </a:lvl1pPr>
          </a:lstStyle>
          <a:p>
            <a:pPr lvl="0"/>
            <a:r>
              <a:rPr lang="it-IT"/>
              <a:t>Fare clic per modificare stili del testo dello schema</a:t>
            </a:r>
          </a:p>
        </p:txBody>
      </p:sp>
      <p:sp>
        <p:nvSpPr>
          <p:cNvPr id="4" name="Titolo 30"/>
          <p:cNvSpPr txBox="1">
            <a:spLocks noGrp="1"/>
          </p:cNvSpPr>
          <p:nvPr>
            <p:ph type="title"/>
          </p:nvPr>
        </p:nvSpPr>
        <p:spPr>
          <a:xfrm>
            <a:off x="9042401" y="457200"/>
            <a:ext cx="2641601" cy="1066803"/>
          </a:xfrm>
        </p:spPr>
        <p:txBody>
          <a:bodyPr tIns="91440"/>
          <a:lstStyle>
            <a:lvl1pPr>
              <a:defRPr sz="1800" b="1" spc="-50">
                <a:solidFill>
                  <a:srgbClr val="FEFAC9"/>
                </a:solidFill>
              </a:defRPr>
            </a:lvl1pPr>
          </a:lstStyle>
          <a:p>
            <a:pPr lvl="0"/>
            <a:r>
              <a:rPr lang="it-IT"/>
              <a:t>Fare clic per modificare lo stile del titolo</a:t>
            </a:r>
            <a:endParaRPr lang="en-US"/>
          </a:p>
        </p:txBody>
      </p:sp>
      <p:sp>
        <p:nvSpPr>
          <p:cNvPr id="5" name="Segnaposto data 7"/>
          <p:cNvSpPr txBox="1">
            <a:spLocks noGrp="1"/>
          </p:cNvSpPr>
          <p:nvPr>
            <p:ph type="dt" sz="half" idx="7"/>
          </p:nvPr>
        </p:nvSpPr>
        <p:spPr/>
        <p:txBody>
          <a:bodyPr/>
          <a:lstStyle>
            <a:lvl1pPr>
              <a:defRPr/>
            </a:lvl1pPr>
          </a:lstStyle>
          <a:p>
            <a:pPr lvl="0"/>
            <a:fld id="{EA1766D5-D736-4E11-B072-DF979A903168}" type="datetime1">
              <a:rPr lang="it-IT"/>
              <a:pPr lvl="0"/>
              <a:t>07/08/2017</a:t>
            </a:fld>
            <a:endParaRPr lang="it-IT"/>
          </a:p>
        </p:txBody>
      </p:sp>
      <p:sp>
        <p:nvSpPr>
          <p:cNvPr id="6" name="Segnaposto numero diapositiva 8"/>
          <p:cNvSpPr txBox="1">
            <a:spLocks noGrp="1"/>
          </p:cNvSpPr>
          <p:nvPr>
            <p:ph type="sldNum" sz="quarter" idx="8"/>
          </p:nvPr>
        </p:nvSpPr>
        <p:spPr/>
        <p:txBody>
          <a:bodyPr/>
          <a:lstStyle>
            <a:lvl1pPr>
              <a:defRPr/>
            </a:lvl1pPr>
          </a:lstStyle>
          <a:p>
            <a:pPr lvl="0"/>
            <a:fld id="{34461962-8105-4115-B0A5-BB1FD9FC9A4F}" type="slidenum">
              <a:t>‹N›</a:t>
            </a:fld>
            <a:endParaRPr lang="it-IT"/>
          </a:p>
        </p:txBody>
      </p:sp>
      <p:sp>
        <p:nvSpPr>
          <p:cNvPr id="7" name="Segnaposto piè di pagina 9"/>
          <p:cNvSpPr txBox="1">
            <a:spLocks noGrp="1"/>
          </p:cNvSpPr>
          <p:nvPr>
            <p:ph type="ftr" sz="quarter" idx="9"/>
          </p:nvPr>
        </p:nvSpPr>
        <p:spPr/>
        <p:txBody>
          <a:bodyPr/>
          <a:lstStyle>
            <a:lvl1pPr>
              <a:defRPr/>
            </a:lvl1pPr>
          </a:lstStyle>
          <a:p>
            <a:pPr lvl="0"/>
            <a:endParaRPr lang="it-IT"/>
          </a:p>
        </p:txBody>
      </p:sp>
    </p:spTree>
    <p:extLst>
      <p:ext uri="{BB962C8B-B14F-4D97-AF65-F5344CB8AC3E}">
        <p14:creationId xmlns:p14="http://schemas.microsoft.com/office/powerpoint/2010/main" val="3563265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8839203" y="457200"/>
            <a:ext cx="2743200" cy="1066803"/>
          </a:xfrm>
        </p:spPr>
        <p:txBody>
          <a:bodyPr tIns="91440"/>
          <a:lstStyle>
            <a:lvl1pPr>
              <a:defRPr sz="1800" b="1" spc="-50">
                <a:solidFill>
                  <a:srgbClr val="FEFAC9"/>
                </a:solidFill>
              </a:defRPr>
            </a:lvl1pPr>
          </a:lstStyle>
          <a:p>
            <a:pPr lvl="0"/>
            <a:r>
              <a:rPr lang="it-IT"/>
              <a:t>Fare clic per modificare lo stile del titolo</a:t>
            </a:r>
            <a:endParaRPr lang="en-US"/>
          </a:p>
        </p:txBody>
      </p:sp>
      <p:sp>
        <p:nvSpPr>
          <p:cNvPr id="3" name="Segnaposto immagine 2"/>
          <p:cNvSpPr txBox="1">
            <a:spLocks noGrp="1"/>
          </p:cNvSpPr>
          <p:nvPr>
            <p:ph type="pic" idx="1"/>
          </p:nvPr>
        </p:nvSpPr>
        <p:spPr>
          <a:xfrm>
            <a:off x="609603" y="457200"/>
            <a:ext cx="8026402" cy="5562596"/>
          </a:xfrm>
          <a:solidFill>
            <a:srgbClr val="FFFDEB"/>
          </a:solidFill>
          <a:effectLst>
            <a:outerShdw dir="16200000" algn="tl">
              <a:srgbClr val="000000">
                <a:alpha val="32000"/>
              </a:srgbClr>
            </a:outerShdw>
          </a:effectLst>
        </p:spPr>
        <p:txBody>
          <a:bodyPr/>
          <a:lstStyle>
            <a:lvl1pPr marL="0" indent="0">
              <a:buNone/>
              <a:defRPr sz="3200">
                <a:solidFill>
                  <a:srgbClr val="000000"/>
                </a:solidFill>
              </a:defRPr>
            </a:lvl1pPr>
          </a:lstStyle>
          <a:p>
            <a:pPr lvl="0"/>
            <a:r>
              <a:rPr lang="it-IT"/>
              <a:t>Fare clic sull'icona per inserire un'immagine</a:t>
            </a:r>
            <a:endParaRPr lang="en-US"/>
          </a:p>
        </p:txBody>
      </p:sp>
      <p:sp>
        <p:nvSpPr>
          <p:cNvPr id="4" name="Segnaposto testo 3"/>
          <p:cNvSpPr txBox="1">
            <a:spLocks noGrp="1"/>
          </p:cNvSpPr>
          <p:nvPr>
            <p:ph type="body" idx="2"/>
          </p:nvPr>
        </p:nvSpPr>
        <p:spPr>
          <a:xfrm>
            <a:off x="8839203" y="1600200"/>
            <a:ext cx="2743200" cy="4419596"/>
          </a:xfrm>
        </p:spPr>
        <p:txBody>
          <a:bodyPr/>
          <a:lstStyle>
            <a:lvl1pPr marL="0" indent="0">
              <a:lnSpc>
                <a:spcPct val="125000"/>
              </a:lnSpc>
              <a:spcAft>
                <a:spcPts val="1000"/>
              </a:spcAft>
              <a:buNone/>
              <a:defRPr sz="1600">
                <a:solidFill>
                  <a:srgbClr val="FEFAC9"/>
                </a:solidFill>
              </a:defRPr>
            </a:lvl1pPr>
          </a:lstStyle>
          <a:p>
            <a:pPr lvl="0"/>
            <a:r>
              <a:rPr lang="it-IT"/>
              <a:t>Fare clic per modificare stili del testo dello schema</a:t>
            </a:r>
          </a:p>
        </p:txBody>
      </p:sp>
      <p:sp>
        <p:nvSpPr>
          <p:cNvPr id="5" name="Segnaposto data 7"/>
          <p:cNvSpPr txBox="1">
            <a:spLocks noGrp="1"/>
          </p:cNvSpPr>
          <p:nvPr>
            <p:ph type="dt" sz="half" idx="7"/>
          </p:nvPr>
        </p:nvSpPr>
        <p:spPr/>
        <p:txBody>
          <a:bodyPr/>
          <a:lstStyle>
            <a:lvl1pPr>
              <a:defRPr/>
            </a:lvl1pPr>
          </a:lstStyle>
          <a:p>
            <a:pPr lvl="0"/>
            <a:fld id="{28476CF8-CDC5-4153-B362-3F649D26A128}" type="datetime1">
              <a:rPr lang="it-IT"/>
              <a:pPr lvl="0"/>
              <a:t>07/08/2017</a:t>
            </a:fld>
            <a:endParaRPr lang="it-IT"/>
          </a:p>
        </p:txBody>
      </p:sp>
      <p:sp>
        <p:nvSpPr>
          <p:cNvPr id="6" name="Segnaposto numero diapositiva 8"/>
          <p:cNvSpPr txBox="1">
            <a:spLocks noGrp="1"/>
          </p:cNvSpPr>
          <p:nvPr>
            <p:ph type="sldNum" sz="quarter" idx="8"/>
          </p:nvPr>
        </p:nvSpPr>
        <p:spPr/>
        <p:txBody>
          <a:bodyPr/>
          <a:lstStyle>
            <a:lvl1pPr>
              <a:defRPr/>
            </a:lvl1pPr>
          </a:lstStyle>
          <a:p>
            <a:pPr lvl="0"/>
            <a:fld id="{F6562BE1-371C-4F51-A7ED-1AAF73A21FE6}" type="slidenum">
              <a:t>‹N›</a:t>
            </a:fld>
            <a:endParaRPr lang="it-IT"/>
          </a:p>
        </p:txBody>
      </p:sp>
      <p:sp>
        <p:nvSpPr>
          <p:cNvPr id="7" name="Segnaposto piè di pagina 9"/>
          <p:cNvSpPr txBox="1">
            <a:spLocks noGrp="1"/>
          </p:cNvSpPr>
          <p:nvPr>
            <p:ph type="ftr" sz="quarter" idx="9"/>
          </p:nvPr>
        </p:nvSpPr>
        <p:spPr/>
        <p:txBody>
          <a:bodyPr/>
          <a:lstStyle>
            <a:lvl1pPr>
              <a:defRPr/>
            </a:lvl1pPr>
          </a:lstStyle>
          <a:p>
            <a:pPr lvl="0"/>
            <a:endParaRPr lang="it-IT"/>
          </a:p>
        </p:txBody>
      </p:sp>
    </p:spTree>
    <p:extLst>
      <p:ext uri="{BB962C8B-B14F-4D97-AF65-F5344CB8AC3E}">
        <p14:creationId xmlns:p14="http://schemas.microsoft.com/office/powerpoint/2010/main" val="943971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txBox="1">
            <a:spLocks noGrp="1"/>
          </p:cNvSpPr>
          <p:nvPr>
            <p:ph type="dt" sz="half" idx="7"/>
          </p:nvPr>
        </p:nvSpPr>
        <p:spPr/>
        <p:txBody>
          <a:bodyPr/>
          <a:lstStyle>
            <a:lvl1pPr>
              <a:defRPr/>
            </a:lvl1pPr>
          </a:lstStyle>
          <a:p>
            <a:pPr lvl="0"/>
            <a:fld id="{E6762810-F688-4109-B6D0-3B99615650B9}" type="datetime1">
              <a:rPr lang="it-IT"/>
              <a:pPr lvl="0"/>
              <a:t>07/08/2017</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02DF0871-2537-403A-A4CA-C5AD16E2FB5D}" type="slidenum">
              <a:t>‹N›</a:t>
            </a:fld>
            <a:endParaRPr lang="it-IT"/>
          </a:p>
        </p:txBody>
      </p:sp>
    </p:spTree>
    <p:extLst>
      <p:ext uri="{BB962C8B-B14F-4D97-AF65-F5344CB8AC3E}">
        <p14:creationId xmlns:p14="http://schemas.microsoft.com/office/powerpoint/2010/main" val="4072304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839203" y="274640"/>
            <a:ext cx="2743200" cy="5851529"/>
          </a:xfrm>
        </p:spPr>
        <p:txBody>
          <a:bodyPr vert="eaVert"/>
          <a:lstStyle>
            <a:lvl1pPr>
              <a:defRPr/>
            </a:lvl1pPr>
          </a:lstStyle>
          <a:p>
            <a:pPr lvl="0"/>
            <a:r>
              <a:rPr lang="it-IT"/>
              <a:t>Fare clic per modificare lo stile del titolo</a:t>
            </a:r>
            <a:endParaRPr lang="en-US"/>
          </a:p>
        </p:txBody>
      </p:sp>
      <p:sp>
        <p:nvSpPr>
          <p:cNvPr id="3" name="Segnaposto testo verticale 2"/>
          <p:cNvSpPr txBox="1">
            <a:spLocks noGrp="1"/>
          </p:cNvSpPr>
          <p:nvPr>
            <p:ph type="body" orient="vert" idx="1"/>
          </p:nvPr>
        </p:nvSpPr>
        <p:spPr>
          <a:xfrm>
            <a:off x="609603" y="274640"/>
            <a:ext cx="8026402"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txBox="1">
            <a:spLocks noGrp="1"/>
          </p:cNvSpPr>
          <p:nvPr>
            <p:ph type="dt" sz="half" idx="7"/>
          </p:nvPr>
        </p:nvSpPr>
        <p:spPr/>
        <p:txBody>
          <a:bodyPr/>
          <a:lstStyle>
            <a:lvl1pPr>
              <a:defRPr/>
            </a:lvl1pPr>
          </a:lstStyle>
          <a:p>
            <a:pPr lvl="0"/>
            <a:fld id="{A2F9CFC6-FC59-4173-AAC2-4E399D940D48}" type="datetime1">
              <a:rPr lang="it-IT"/>
              <a:pPr lvl="0"/>
              <a:t>07/08/2017</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808CB64B-066C-4878-9021-8869A10306FB}" type="slidenum">
              <a:t>‹N›</a:t>
            </a:fld>
            <a:endParaRPr lang="it-IT"/>
          </a:p>
        </p:txBody>
      </p:sp>
    </p:spTree>
    <p:extLst>
      <p:ext uri="{BB962C8B-B14F-4D97-AF65-F5344CB8AC3E}">
        <p14:creationId xmlns:p14="http://schemas.microsoft.com/office/powerpoint/2010/main" val="3206981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2"/>
          <p:cNvSpPr txBox="1">
            <a:spLocks noGrp="1"/>
          </p:cNvSpPr>
          <p:nvPr>
            <p:ph type="dt" sz="half" idx="7"/>
          </p:nvPr>
        </p:nvSpPr>
        <p:spPr/>
        <p:txBody>
          <a:bodyPr/>
          <a:lstStyle>
            <a:lvl1pPr>
              <a:defRPr/>
            </a:lvl1pPr>
          </a:lstStyle>
          <a:p>
            <a:pPr lvl="0"/>
            <a:fld id="{5B1BED57-E383-4E43-971D-3E97C8158DFA}" type="datetime1">
              <a:rPr lang="it-IT"/>
              <a:pPr lvl="0"/>
              <a:t>07/08/2017</a:t>
            </a:fld>
            <a:endParaRPr lang="it-IT"/>
          </a:p>
        </p:txBody>
      </p:sp>
      <p:sp>
        <p:nvSpPr>
          <p:cNvPr id="4" name="Footer Placeholder 3"/>
          <p:cNvSpPr txBox="1">
            <a:spLocks noGrp="1"/>
          </p:cNvSpPr>
          <p:nvPr>
            <p:ph type="ftr" sz="quarter" idx="9"/>
          </p:nvPr>
        </p:nvSpPr>
        <p:spPr/>
        <p:txBody>
          <a:bodyPr/>
          <a:lstStyle>
            <a:lvl1pPr>
              <a:defRPr/>
            </a:lvl1pPr>
          </a:lstStyle>
          <a:p>
            <a:pPr lvl="0"/>
            <a:endParaRPr lang="it-IT"/>
          </a:p>
        </p:txBody>
      </p:sp>
      <p:sp>
        <p:nvSpPr>
          <p:cNvPr id="5" name="Slide Number Placeholder 4"/>
          <p:cNvSpPr txBox="1">
            <a:spLocks noGrp="1"/>
          </p:cNvSpPr>
          <p:nvPr>
            <p:ph type="sldNum" sz="quarter" idx="8"/>
          </p:nvPr>
        </p:nvSpPr>
        <p:spPr/>
        <p:txBody>
          <a:bodyPr/>
          <a:lstStyle>
            <a:lvl1pPr>
              <a:defRPr/>
            </a:lvl1pPr>
          </a:lstStyle>
          <a:p>
            <a:pPr lvl="0"/>
            <a:fld id="{308E2623-5792-4718-9BB6-AF20D5CA57DF}" type="slidenum">
              <a:t>‹N›</a:t>
            </a:fld>
            <a:endParaRPr lang="it-IT"/>
          </a:p>
        </p:txBody>
      </p:sp>
    </p:spTree>
    <p:extLst>
      <p:ext uri="{BB962C8B-B14F-4D97-AF65-F5344CB8AC3E}">
        <p14:creationId xmlns:p14="http://schemas.microsoft.com/office/powerpoint/2010/main" val="1110311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415E9111-16FE-42E6-81F3-A5C82C329461}" type="datetime1">
              <a:rPr lang="it-IT"/>
              <a:pPr lvl="0"/>
              <a:t>07/08/2017</a:t>
            </a:fld>
            <a:endParaRPr lang="it-IT"/>
          </a:p>
        </p:txBody>
      </p:sp>
      <p:sp>
        <p:nvSpPr>
          <p:cNvPr id="3" name="Footer Placeholder 2"/>
          <p:cNvSpPr txBox="1">
            <a:spLocks noGrp="1"/>
          </p:cNvSpPr>
          <p:nvPr>
            <p:ph type="ftr" sz="quarter" idx="9"/>
          </p:nvPr>
        </p:nvSpPr>
        <p:spPr/>
        <p:txBody>
          <a:bodyPr/>
          <a:lstStyle>
            <a:lvl1pPr>
              <a:defRPr/>
            </a:lvl1pPr>
          </a:lstStyle>
          <a:p>
            <a:pPr lvl="0"/>
            <a:endParaRPr lang="it-IT"/>
          </a:p>
        </p:txBody>
      </p:sp>
      <p:sp>
        <p:nvSpPr>
          <p:cNvPr id="4" name="Slide Number Placeholder 3"/>
          <p:cNvSpPr txBox="1">
            <a:spLocks noGrp="1"/>
          </p:cNvSpPr>
          <p:nvPr>
            <p:ph type="sldNum" sz="quarter" idx="8"/>
          </p:nvPr>
        </p:nvSpPr>
        <p:spPr/>
        <p:txBody>
          <a:bodyPr/>
          <a:lstStyle>
            <a:lvl1pPr>
              <a:defRPr/>
            </a:lvl1pPr>
          </a:lstStyle>
          <a:p>
            <a:pPr lvl="0"/>
            <a:fld id="{ABDCE4B2-E4F3-4B01-B326-4BCD79C89A5E}" type="slidenum">
              <a:t>‹N›</a:t>
            </a:fld>
            <a:endParaRPr lang="it-IT"/>
          </a:p>
        </p:txBody>
      </p:sp>
    </p:spTree>
    <p:extLst>
      <p:ext uri="{BB962C8B-B14F-4D97-AF65-F5344CB8AC3E}">
        <p14:creationId xmlns:p14="http://schemas.microsoft.com/office/powerpoint/2010/main" val="1098195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Right Triangle 16"/>
          <p:cNvSpPr/>
          <p:nvPr/>
        </p:nvSpPr>
        <p:spPr>
          <a:xfrm>
            <a:off x="0" y="2647956"/>
            <a:ext cx="4762496" cy="4210053"/>
          </a:xfrm>
          <a:custGeom>
            <a:avLst/>
            <a:gdLst>
              <a:gd name="f0" fmla="val 10800000"/>
              <a:gd name="f1" fmla="val 5400000"/>
              <a:gd name="f2" fmla="val 180"/>
              <a:gd name="f3" fmla="val w"/>
              <a:gd name="f4" fmla="val h"/>
              <a:gd name="f5" fmla="val ss"/>
              <a:gd name="f6" fmla="val 0"/>
              <a:gd name="f7" fmla="+- 0 0 -360"/>
              <a:gd name="f8" fmla="+- 0 0 -180"/>
              <a:gd name="f9" fmla="+- 0 0 -90"/>
              <a:gd name="f10" fmla="abs f3"/>
              <a:gd name="f11" fmla="abs f4"/>
              <a:gd name="f12" fmla="abs f5"/>
              <a:gd name="f13" fmla="*/ f7 f0 1"/>
              <a:gd name="f14" fmla="*/ f8 f0 1"/>
              <a:gd name="f15" fmla="*/ f9 f0 1"/>
              <a:gd name="f16" fmla="?: f10 f3 1"/>
              <a:gd name="f17" fmla="?: f11 f4 1"/>
              <a:gd name="f18" fmla="?: f12 f5 1"/>
              <a:gd name="f19" fmla="*/ f13 1 f2"/>
              <a:gd name="f20" fmla="*/ f14 1 f2"/>
              <a:gd name="f21" fmla="*/ f15 1 f2"/>
              <a:gd name="f22" fmla="*/ f16 1 21600"/>
              <a:gd name="f23" fmla="*/ f17 1 21600"/>
              <a:gd name="f24" fmla="*/ 21600 f16 1"/>
              <a:gd name="f25" fmla="*/ 21600 f17 1"/>
              <a:gd name="f26" fmla="+- f19 0 f1"/>
              <a:gd name="f27" fmla="+- f20 0 f1"/>
              <a:gd name="f28" fmla="+- f21 0 f1"/>
              <a:gd name="f29" fmla="min f23 f22"/>
              <a:gd name="f30" fmla="*/ f24 1 f18"/>
              <a:gd name="f31" fmla="*/ f25 1 f18"/>
              <a:gd name="f32" fmla="val f30"/>
              <a:gd name="f33" fmla="val f31"/>
              <a:gd name="f34" fmla="*/ f6 f29 1"/>
              <a:gd name="f35" fmla="+- f33 0 f6"/>
              <a:gd name="f36" fmla="+- f32 0 f6"/>
              <a:gd name="f37" fmla="*/ f33 f29 1"/>
              <a:gd name="f38" fmla="*/ f32 f29 1"/>
              <a:gd name="f39" fmla="*/ f35 1 2"/>
              <a:gd name="f40" fmla="*/ f36 1 2"/>
              <a:gd name="f41" fmla="*/ f36 1 12"/>
              <a:gd name="f42" fmla="*/ f35 7 1"/>
              <a:gd name="f43" fmla="*/ f36 7 1"/>
              <a:gd name="f44" fmla="*/ f35 11 1"/>
              <a:gd name="f45" fmla="+- f6 f39 0"/>
              <a:gd name="f46" fmla="+- f6 f40 0"/>
              <a:gd name="f47" fmla="*/ f42 1 12"/>
              <a:gd name="f48" fmla="*/ f43 1 12"/>
              <a:gd name="f49" fmla="*/ f44 1 12"/>
              <a:gd name="f50" fmla="*/ f41 f29 1"/>
              <a:gd name="f51" fmla="*/ f47 f29 1"/>
              <a:gd name="f52" fmla="*/ f48 f29 1"/>
              <a:gd name="f53" fmla="*/ f49 f29 1"/>
              <a:gd name="f54" fmla="*/ f46 f29 1"/>
              <a:gd name="f55" fmla="*/ f45 f29 1"/>
            </a:gdLst>
            <a:ahLst/>
            <a:cxnLst>
              <a:cxn ang="3cd4">
                <a:pos x="hc" y="t"/>
              </a:cxn>
              <a:cxn ang="0">
                <a:pos x="r" y="vc"/>
              </a:cxn>
              <a:cxn ang="cd4">
                <a:pos x="hc" y="b"/>
              </a:cxn>
              <a:cxn ang="cd2">
                <a:pos x="l" y="vc"/>
              </a:cxn>
              <a:cxn ang="f26">
                <a:pos x="f34" y="f34"/>
              </a:cxn>
              <a:cxn ang="f27">
                <a:pos x="f34" y="f37"/>
              </a:cxn>
              <a:cxn ang="f27">
                <a:pos x="f38" y="f37"/>
              </a:cxn>
              <a:cxn ang="f28">
                <a:pos x="f54" y="f55"/>
              </a:cxn>
            </a:cxnLst>
            <a:rect l="f50" t="f51" r="f52" b="f53"/>
            <a:pathLst>
              <a:path>
                <a:moveTo>
                  <a:pt x="f34" y="f37"/>
                </a:moveTo>
                <a:lnTo>
                  <a:pt x="f34" y="f34"/>
                </a:lnTo>
                <a:lnTo>
                  <a:pt x="f38" y="f37"/>
                </a:lnTo>
                <a:close/>
              </a:path>
            </a:pathLst>
          </a:custGeom>
          <a:solidFill>
            <a:srgbClr val="009DD9"/>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3" name="Right Triangle 17"/>
          <p:cNvSpPr/>
          <p:nvPr/>
        </p:nvSpPr>
        <p:spPr>
          <a:xfrm rot="5400013">
            <a:off x="1720831" y="-1720851"/>
            <a:ext cx="6858000" cy="10299701"/>
          </a:xfrm>
          <a:custGeom>
            <a:avLst/>
            <a:gdLst>
              <a:gd name="f0" fmla="val 10800000"/>
              <a:gd name="f1" fmla="val 5400000"/>
              <a:gd name="f2" fmla="val 180"/>
              <a:gd name="f3" fmla="val w"/>
              <a:gd name="f4" fmla="val h"/>
              <a:gd name="f5" fmla="val ss"/>
              <a:gd name="f6" fmla="val 0"/>
              <a:gd name="f7" fmla="+- 0 0 -360"/>
              <a:gd name="f8" fmla="+- 0 0 -180"/>
              <a:gd name="f9" fmla="+- 0 0 -90"/>
              <a:gd name="f10" fmla="abs f3"/>
              <a:gd name="f11" fmla="abs f4"/>
              <a:gd name="f12" fmla="abs f5"/>
              <a:gd name="f13" fmla="*/ f7 f0 1"/>
              <a:gd name="f14" fmla="*/ f8 f0 1"/>
              <a:gd name="f15" fmla="*/ f9 f0 1"/>
              <a:gd name="f16" fmla="?: f10 f3 1"/>
              <a:gd name="f17" fmla="?: f11 f4 1"/>
              <a:gd name="f18" fmla="?: f12 f5 1"/>
              <a:gd name="f19" fmla="*/ f13 1 f2"/>
              <a:gd name="f20" fmla="*/ f14 1 f2"/>
              <a:gd name="f21" fmla="*/ f15 1 f2"/>
              <a:gd name="f22" fmla="*/ f16 1 21600"/>
              <a:gd name="f23" fmla="*/ f17 1 21600"/>
              <a:gd name="f24" fmla="*/ 21600 f16 1"/>
              <a:gd name="f25" fmla="*/ 21600 f17 1"/>
              <a:gd name="f26" fmla="+- f19 0 f1"/>
              <a:gd name="f27" fmla="+- f20 0 f1"/>
              <a:gd name="f28" fmla="+- f21 0 f1"/>
              <a:gd name="f29" fmla="min f23 f22"/>
              <a:gd name="f30" fmla="*/ f24 1 f18"/>
              <a:gd name="f31" fmla="*/ f25 1 f18"/>
              <a:gd name="f32" fmla="val f30"/>
              <a:gd name="f33" fmla="val f31"/>
              <a:gd name="f34" fmla="*/ f6 f29 1"/>
              <a:gd name="f35" fmla="+- f33 0 f6"/>
              <a:gd name="f36" fmla="+- f32 0 f6"/>
              <a:gd name="f37" fmla="*/ f33 f29 1"/>
              <a:gd name="f38" fmla="*/ f32 f29 1"/>
              <a:gd name="f39" fmla="*/ f35 1 2"/>
              <a:gd name="f40" fmla="*/ f36 1 2"/>
              <a:gd name="f41" fmla="*/ f36 1 12"/>
              <a:gd name="f42" fmla="*/ f35 7 1"/>
              <a:gd name="f43" fmla="*/ f36 7 1"/>
              <a:gd name="f44" fmla="*/ f35 11 1"/>
              <a:gd name="f45" fmla="+- f6 f39 0"/>
              <a:gd name="f46" fmla="+- f6 f40 0"/>
              <a:gd name="f47" fmla="*/ f42 1 12"/>
              <a:gd name="f48" fmla="*/ f43 1 12"/>
              <a:gd name="f49" fmla="*/ f44 1 12"/>
              <a:gd name="f50" fmla="*/ f41 f29 1"/>
              <a:gd name="f51" fmla="*/ f47 f29 1"/>
              <a:gd name="f52" fmla="*/ f48 f29 1"/>
              <a:gd name="f53" fmla="*/ f49 f29 1"/>
              <a:gd name="f54" fmla="*/ f46 f29 1"/>
              <a:gd name="f55" fmla="*/ f45 f29 1"/>
            </a:gdLst>
            <a:ahLst/>
            <a:cxnLst>
              <a:cxn ang="3cd4">
                <a:pos x="hc" y="t"/>
              </a:cxn>
              <a:cxn ang="0">
                <a:pos x="r" y="vc"/>
              </a:cxn>
              <a:cxn ang="cd4">
                <a:pos x="hc" y="b"/>
              </a:cxn>
              <a:cxn ang="cd2">
                <a:pos x="l" y="vc"/>
              </a:cxn>
              <a:cxn ang="f26">
                <a:pos x="f34" y="f34"/>
              </a:cxn>
              <a:cxn ang="f27">
                <a:pos x="f34" y="f37"/>
              </a:cxn>
              <a:cxn ang="f27">
                <a:pos x="f38" y="f37"/>
              </a:cxn>
              <a:cxn ang="f28">
                <a:pos x="f54" y="f55"/>
              </a:cxn>
            </a:cxnLst>
            <a:rect l="f50" t="f51" r="f52" b="f53"/>
            <a:pathLst>
              <a:path>
                <a:moveTo>
                  <a:pt x="f34" y="f37"/>
                </a:moveTo>
                <a:lnTo>
                  <a:pt x="f34" y="f34"/>
                </a:lnTo>
                <a:lnTo>
                  <a:pt x="f38" y="f37"/>
                </a:lnTo>
                <a:close/>
              </a:path>
            </a:pathLst>
          </a:custGeom>
          <a:solidFill>
            <a:srgbClr val="0BD0D9">
              <a:alpha val="80000"/>
            </a:srgbClr>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4" name="Title 1"/>
          <p:cNvSpPr txBox="1">
            <a:spLocks noGrp="1"/>
          </p:cNvSpPr>
          <p:nvPr>
            <p:ph type="title"/>
          </p:nvPr>
        </p:nvSpPr>
        <p:spPr>
          <a:xfrm rot="19139999">
            <a:off x="1046578" y="1576113"/>
            <a:ext cx="6949440" cy="1089425"/>
          </a:xfrm>
        </p:spPr>
        <p:txBody>
          <a:bodyPr bIns="0" anchor="b"/>
          <a:lstStyle>
            <a:lvl1pPr>
              <a:defRPr>
                <a:solidFill>
                  <a:srgbClr val="FFFFFF"/>
                </a:solidFill>
              </a:defRPr>
            </a:lvl1pPr>
          </a:lstStyle>
          <a:p>
            <a:pPr lvl="0"/>
            <a:r>
              <a:rPr lang="it-IT"/>
              <a:t>Fare clic per modificare lo stile del titolo</a:t>
            </a:r>
            <a:endParaRPr lang="en-US"/>
          </a:p>
        </p:txBody>
      </p:sp>
      <p:sp>
        <p:nvSpPr>
          <p:cNvPr id="5" name="Content Placeholder 2"/>
          <p:cNvSpPr txBox="1">
            <a:spLocks noGrp="1"/>
          </p:cNvSpPr>
          <p:nvPr>
            <p:ph idx="1"/>
          </p:nvPr>
        </p:nvSpPr>
        <p:spPr>
          <a:xfrm>
            <a:off x="6332750" y="2618923"/>
            <a:ext cx="5077041" cy="3324685"/>
          </a:xfrm>
        </p:spPr>
        <p:txBody>
          <a:bodyPr/>
          <a:lstStyle>
            <a:lvl1pPr>
              <a:defRPr sz="3200"/>
            </a:lvl1pPr>
            <a:lvl2pPr>
              <a:defRPr sz="2800"/>
            </a:lvl2pPr>
            <a:lvl3pPr>
              <a:defRPr sz="2400"/>
            </a:lvl3pPr>
            <a:lvl4pPr>
              <a:defRPr sz="2000"/>
            </a:lvl4pPr>
            <a:lvl5pPr>
              <a:defRPr sz="20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Text Placeholder 3"/>
          <p:cNvSpPr txBox="1">
            <a:spLocks noGrp="1"/>
          </p:cNvSpPr>
          <p:nvPr>
            <p:ph type="body" idx="2"/>
          </p:nvPr>
        </p:nvSpPr>
        <p:spPr>
          <a:xfrm rot="19139999">
            <a:off x="1730612" y="2253392"/>
            <a:ext cx="7726350" cy="623309"/>
          </a:xfrm>
        </p:spPr>
        <p:txBody>
          <a:bodyPr/>
          <a:lstStyle>
            <a:lvl1pPr marL="0" indent="0">
              <a:spcBef>
                <a:spcPts val="300"/>
              </a:spcBef>
              <a:defRPr sz="1400">
                <a:solidFill>
                  <a:srgbClr val="FFFFFF"/>
                </a:solidFill>
              </a:defRPr>
            </a:lvl1pPr>
          </a:lstStyle>
          <a:p>
            <a:pPr lvl="0"/>
            <a:r>
              <a:rPr lang="it-IT"/>
              <a:t>Fare clic per modificare stili del testo dello schema</a:t>
            </a:r>
          </a:p>
        </p:txBody>
      </p:sp>
      <p:sp>
        <p:nvSpPr>
          <p:cNvPr id="7" name="Date Placeholder 4"/>
          <p:cNvSpPr txBox="1">
            <a:spLocks noGrp="1"/>
          </p:cNvSpPr>
          <p:nvPr>
            <p:ph type="dt" sz="half" idx="7"/>
          </p:nvPr>
        </p:nvSpPr>
        <p:spPr/>
        <p:txBody>
          <a:bodyPr/>
          <a:lstStyle>
            <a:lvl1pPr>
              <a:defRPr/>
            </a:lvl1pPr>
          </a:lstStyle>
          <a:p>
            <a:pPr lvl="0"/>
            <a:fld id="{5099E6F9-C73C-4AD9-AC89-3C1C3E150C0A}" type="datetime1">
              <a:rPr lang="it-IT"/>
              <a:pPr lvl="0"/>
              <a:t>07/08/2017</a:t>
            </a:fld>
            <a:endParaRPr lang="it-IT"/>
          </a:p>
        </p:txBody>
      </p:sp>
      <p:sp>
        <p:nvSpPr>
          <p:cNvPr id="8" name="Footer Placeholder 5"/>
          <p:cNvSpPr txBox="1">
            <a:spLocks noGrp="1"/>
          </p:cNvSpPr>
          <p:nvPr>
            <p:ph type="ftr" sz="quarter" idx="9"/>
          </p:nvPr>
        </p:nvSpPr>
        <p:spPr/>
        <p:txBody>
          <a:bodyPr/>
          <a:lstStyle>
            <a:lvl1pPr>
              <a:defRPr>
                <a:solidFill>
                  <a:srgbClr val="04617B"/>
                </a:solidFill>
              </a:defRPr>
            </a:lvl1pPr>
          </a:lstStyle>
          <a:p>
            <a:pPr lvl="0"/>
            <a:endParaRPr lang="it-IT"/>
          </a:p>
        </p:txBody>
      </p:sp>
      <p:sp>
        <p:nvSpPr>
          <p:cNvPr id="9" name="Slide Number Placeholder 6"/>
          <p:cNvSpPr txBox="1">
            <a:spLocks noGrp="1"/>
          </p:cNvSpPr>
          <p:nvPr>
            <p:ph type="sldNum" sz="quarter" idx="8"/>
          </p:nvPr>
        </p:nvSpPr>
        <p:spPr>
          <a:ln w="19046">
            <a:solidFill>
              <a:srgbClr val="04617B"/>
            </a:solidFill>
            <a:prstDash val="solid"/>
          </a:ln>
        </p:spPr>
        <p:txBody>
          <a:bodyPr/>
          <a:lstStyle>
            <a:lvl1pPr>
              <a:defRPr>
                <a:solidFill>
                  <a:srgbClr val="04617B"/>
                </a:solidFill>
              </a:defRPr>
            </a:lvl1pPr>
          </a:lstStyle>
          <a:p>
            <a:pPr lvl="0"/>
            <a:fld id="{2628F73A-BB2D-4F00-B06E-15D4EA9DAC13}" type="slidenum">
              <a:t>‹N›</a:t>
            </a:fld>
            <a:endParaRPr lang="it-IT"/>
          </a:p>
        </p:txBody>
      </p:sp>
    </p:spTree>
    <p:extLst>
      <p:ext uri="{BB962C8B-B14F-4D97-AF65-F5344CB8AC3E}">
        <p14:creationId xmlns:p14="http://schemas.microsoft.com/office/powerpoint/2010/main" val="4210764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Picture Placeholder 10"/>
          <p:cNvSpPr txBox="1">
            <a:spLocks noGrp="1"/>
          </p:cNvSpPr>
          <p:nvPr>
            <p:ph type="pic" idx="1"/>
          </p:nvPr>
        </p:nvSpPr>
        <p:spPr>
          <a:xfrm>
            <a:off x="2705096" y="0"/>
            <a:ext cx="9486900" cy="6858000"/>
          </a:xfrm>
          <a:solidFill>
            <a:srgbClr val="0BD0D9">
              <a:alpha val="80000"/>
            </a:srgbClr>
          </a:solidFill>
        </p:spPr>
        <p:txBody>
          <a:bodyPr rIns="182880" anchor="ctr"/>
          <a:lstStyle>
            <a:lvl1pPr algn="r">
              <a:defRPr/>
            </a:lvl1pPr>
          </a:lstStyle>
          <a:p>
            <a:pPr lvl="0"/>
            <a:r>
              <a:rPr lang="it-IT"/>
              <a:t>Fare clic sull'icona per inserire un'immagine</a:t>
            </a:r>
            <a:endParaRPr lang="en-US"/>
          </a:p>
        </p:txBody>
      </p:sp>
      <p:sp>
        <p:nvSpPr>
          <p:cNvPr id="3" name="Right Triangle 8"/>
          <p:cNvSpPr/>
          <p:nvPr/>
        </p:nvSpPr>
        <p:spPr>
          <a:xfrm>
            <a:off x="0" y="2647956"/>
            <a:ext cx="4762496" cy="4210053"/>
          </a:xfrm>
          <a:custGeom>
            <a:avLst/>
            <a:gdLst>
              <a:gd name="f0" fmla="val 10800000"/>
              <a:gd name="f1" fmla="val 5400000"/>
              <a:gd name="f2" fmla="val 180"/>
              <a:gd name="f3" fmla="val w"/>
              <a:gd name="f4" fmla="val h"/>
              <a:gd name="f5" fmla="val ss"/>
              <a:gd name="f6" fmla="val 0"/>
              <a:gd name="f7" fmla="+- 0 0 -360"/>
              <a:gd name="f8" fmla="+- 0 0 -180"/>
              <a:gd name="f9" fmla="+- 0 0 -90"/>
              <a:gd name="f10" fmla="abs f3"/>
              <a:gd name="f11" fmla="abs f4"/>
              <a:gd name="f12" fmla="abs f5"/>
              <a:gd name="f13" fmla="*/ f7 f0 1"/>
              <a:gd name="f14" fmla="*/ f8 f0 1"/>
              <a:gd name="f15" fmla="*/ f9 f0 1"/>
              <a:gd name="f16" fmla="?: f10 f3 1"/>
              <a:gd name="f17" fmla="?: f11 f4 1"/>
              <a:gd name="f18" fmla="?: f12 f5 1"/>
              <a:gd name="f19" fmla="*/ f13 1 f2"/>
              <a:gd name="f20" fmla="*/ f14 1 f2"/>
              <a:gd name="f21" fmla="*/ f15 1 f2"/>
              <a:gd name="f22" fmla="*/ f16 1 21600"/>
              <a:gd name="f23" fmla="*/ f17 1 21600"/>
              <a:gd name="f24" fmla="*/ 21600 f16 1"/>
              <a:gd name="f25" fmla="*/ 21600 f17 1"/>
              <a:gd name="f26" fmla="+- f19 0 f1"/>
              <a:gd name="f27" fmla="+- f20 0 f1"/>
              <a:gd name="f28" fmla="+- f21 0 f1"/>
              <a:gd name="f29" fmla="min f23 f22"/>
              <a:gd name="f30" fmla="*/ f24 1 f18"/>
              <a:gd name="f31" fmla="*/ f25 1 f18"/>
              <a:gd name="f32" fmla="val f30"/>
              <a:gd name="f33" fmla="val f31"/>
              <a:gd name="f34" fmla="*/ f6 f29 1"/>
              <a:gd name="f35" fmla="+- f33 0 f6"/>
              <a:gd name="f36" fmla="+- f32 0 f6"/>
              <a:gd name="f37" fmla="*/ f33 f29 1"/>
              <a:gd name="f38" fmla="*/ f32 f29 1"/>
              <a:gd name="f39" fmla="*/ f35 1 2"/>
              <a:gd name="f40" fmla="*/ f36 1 2"/>
              <a:gd name="f41" fmla="*/ f36 1 12"/>
              <a:gd name="f42" fmla="*/ f35 7 1"/>
              <a:gd name="f43" fmla="*/ f36 7 1"/>
              <a:gd name="f44" fmla="*/ f35 11 1"/>
              <a:gd name="f45" fmla="+- f6 f39 0"/>
              <a:gd name="f46" fmla="+- f6 f40 0"/>
              <a:gd name="f47" fmla="*/ f42 1 12"/>
              <a:gd name="f48" fmla="*/ f43 1 12"/>
              <a:gd name="f49" fmla="*/ f44 1 12"/>
              <a:gd name="f50" fmla="*/ f41 f29 1"/>
              <a:gd name="f51" fmla="*/ f47 f29 1"/>
              <a:gd name="f52" fmla="*/ f48 f29 1"/>
              <a:gd name="f53" fmla="*/ f49 f29 1"/>
              <a:gd name="f54" fmla="*/ f46 f29 1"/>
              <a:gd name="f55" fmla="*/ f45 f29 1"/>
            </a:gdLst>
            <a:ahLst/>
            <a:cxnLst>
              <a:cxn ang="3cd4">
                <a:pos x="hc" y="t"/>
              </a:cxn>
              <a:cxn ang="0">
                <a:pos x="r" y="vc"/>
              </a:cxn>
              <a:cxn ang="cd4">
                <a:pos x="hc" y="b"/>
              </a:cxn>
              <a:cxn ang="cd2">
                <a:pos x="l" y="vc"/>
              </a:cxn>
              <a:cxn ang="f26">
                <a:pos x="f34" y="f34"/>
              </a:cxn>
              <a:cxn ang="f27">
                <a:pos x="f34" y="f37"/>
              </a:cxn>
              <a:cxn ang="f27">
                <a:pos x="f38" y="f37"/>
              </a:cxn>
              <a:cxn ang="f28">
                <a:pos x="f54" y="f55"/>
              </a:cxn>
            </a:cxnLst>
            <a:rect l="f50" t="f51" r="f52" b="f53"/>
            <a:pathLst>
              <a:path>
                <a:moveTo>
                  <a:pt x="f34" y="f37"/>
                </a:moveTo>
                <a:lnTo>
                  <a:pt x="f34" y="f34"/>
                </a:lnTo>
                <a:lnTo>
                  <a:pt x="f38" y="f37"/>
                </a:lnTo>
                <a:close/>
              </a:path>
            </a:pathLst>
          </a:custGeom>
          <a:solidFill>
            <a:srgbClr val="009DD9"/>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4" name="Freeform 9"/>
          <p:cNvSpPr/>
          <p:nvPr/>
        </p:nvSpPr>
        <p:spPr>
          <a:xfrm>
            <a:off x="0" y="5048256"/>
            <a:ext cx="4762496" cy="1809753"/>
          </a:xfrm>
          <a:custGeom>
            <a:avLst/>
            <a:gdLst>
              <a:gd name="f0" fmla="val 10800000"/>
              <a:gd name="f1" fmla="val 5400000"/>
              <a:gd name="f2" fmla="val 180"/>
              <a:gd name="f3" fmla="val w"/>
              <a:gd name="f4" fmla="val h"/>
              <a:gd name="f5" fmla="val 0"/>
              <a:gd name="f6" fmla="val 3571875"/>
              <a:gd name="f7" fmla="val 1809750"/>
              <a:gd name="f8" fmla="val 2038350"/>
              <a:gd name="f9" fmla="+- 0 0 -90"/>
              <a:gd name="f10" fmla="*/ f3 1 3571875"/>
              <a:gd name="f11" fmla="*/ f4 1 1809750"/>
              <a:gd name="f12" fmla="+- f7 0 f5"/>
              <a:gd name="f13" fmla="+- f6 0 f5"/>
              <a:gd name="f14" fmla="*/ f9 f0 1"/>
              <a:gd name="f15" fmla="*/ f13 1 3571875"/>
              <a:gd name="f16" fmla="*/ f12 1 1809750"/>
              <a:gd name="f17" fmla="*/ 0 f13 1"/>
              <a:gd name="f18" fmla="*/ 3571875 f13 1"/>
              <a:gd name="f19" fmla="*/ 1809750 f12 1"/>
              <a:gd name="f20" fmla="*/ 0 f12 1"/>
              <a:gd name="f21" fmla="*/ 2038350 f13 1"/>
              <a:gd name="f22" fmla="*/ f14 1 f2"/>
              <a:gd name="f23" fmla="*/ f17 1 3571875"/>
              <a:gd name="f24" fmla="*/ f18 1 3571875"/>
              <a:gd name="f25" fmla="*/ f19 1 1809750"/>
              <a:gd name="f26" fmla="*/ f20 1 1809750"/>
              <a:gd name="f27" fmla="*/ f21 1 3571875"/>
              <a:gd name="f28" fmla="*/ f5 1 f15"/>
              <a:gd name="f29" fmla="*/ f6 1 f15"/>
              <a:gd name="f30" fmla="*/ f5 1 f16"/>
              <a:gd name="f31" fmla="*/ f7 1 f16"/>
              <a:gd name="f32" fmla="+- f22 0 f1"/>
              <a:gd name="f33" fmla="*/ f23 1 f15"/>
              <a:gd name="f34" fmla="*/ f25 1 f16"/>
              <a:gd name="f35" fmla="*/ f27 1 f15"/>
              <a:gd name="f36" fmla="*/ f26 1 f16"/>
              <a:gd name="f37" fmla="*/ f24 1 f15"/>
              <a:gd name="f38" fmla="*/ f28 f10 1"/>
              <a:gd name="f39" fmla="*/ f29 f10 1"/>
              <a:gd name="f40" fmla="*/ f31 f11 1"/>
              <a:gd name="f41" fmla="*/ f30 f11 1"/>
              <a:gd name="f42" fmla="*/ f33 f10 1"/>
              <a:gd name="f43" fmla="*/ f34 f11 1"/>
              <a:gd name="f44" fmla="*/ f35 f10 1"/>
              <a:gd name="f45" fmla="*/ f36 f11 1"/>
              <a:gd name="f46" fmla="*/ f37 f10 1"/>
            </a:gdLst>
            <a:ahLst/>
            <a:cxnLst>
              <a:cxn ang="3cd4">
                <a:pos x="hc" y="t"/>
              </a:cxn>
              <a:cxn ang="0">
                <a:pos x="r" y="vc"/>
              </a:cxn>
              <a:cxn ang="cd4">
                <a:pos x="hc" y="b"/>
              </a:cxn>
              <a:cxn ang="cd2">
                <a:pos x="l" y="vc"/>
              </a:cxn>
              <a:cxn ang="f32">
                <a:pos x="f42" y="f43"/>
              </a:cxn>
              <a:cxn ang="f32">
                <a:pos x="f44" y="f45"/>
              </a:cxn>
              <a:cxn ang="f32">
                <a:pos x="f46" y="f43"/>
              </a:cxn>
              <a:cxn ang="f32">
                <a:pos x="f42" y="f43"/>
              </a:cxn>
            </a:cxnLst>
            <a:rect l="f38" t="f41" r="f39" b="f40"/>
            <a:pathLst>
              <a:path w="3571875" h="1809750">
                <a:moveTo>
                  <a:pt x="f5" y="f7"/>
                </a:moveTo>
                <a:lnTo>
                  <a:pt x="f8" y="f5"/>
                </a:lnTo>
                <a:lnTo>
                  <a:pt x="f6" y="f7"/>
                </a:lnTo>
                <a:lnTo>
                  <a:pt x="f5" y="f7"/>
                </a:lnTo>
                <a:close/>
              </a:path>
            </a:pathLst>
          </a:custGeom>
          <a:solidFill>
            <a:srgbClr val="0BD0D9">
              <a:alpha val="80000"/>
            </a:srgbClr>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5" name="Title 1"/>
          <p:cNvSpPr txBox="1">
            <a:spLocks noGrp="1"/>
          </p:cNvSpPr>
          <p:nvPr>
            <p:ph type="title"/>
          </p:nvPr>
        </p:nvSpPr>
        <p:spPr>
          <a:xfrm rot="19139999">
            <a:off x="894935" y="1717525"/>
            <a:ext cx="7315200" cy="867445"/>
          </a:xfrm>
        </p:spPr>
        <p:txBody>
          <a:bodyPr anchor="b"/>
          <a:lstStyle>
            <a:lvl1pPr>
              <a:defRPr/>
            </a:lvl1pPr>
          </a:lstStyle>
          <a:p>
            <a:pPr lvl="0"/>
            <a:r>
              <a:rPr lang="it-IT"/>
              <a:t>Fare clic per modificare lo stile del titolo</a:t>
            </a:r>
            <a:endParaRPr lang="en-US"/>
          </a:p>
        </p:txBody>
      </p:sp>
      <p:sp>
        <p:nvSpPr>
          <p:cNvPr id="6" name="Text Placeholder 3"/>
          <p:cNvSpPr txBox="1">
            <a:spLocks noGrp="1"/>
          </p:cNvSpPr>
          <p:nvPr>
            <p:ph type="body" idx="2"/>
          </p:nvPr>
        </p:nvSpPr>
        <p:spPr>
          <a:xfrm rot="19139999">
            <a:off x="1524643" y="2180533"/>
            <a:ext cx="8128723" cy="740664"/>
          </a:xfrm>
        </p:spPr>
        <p:txBody>
          <a:bodyPr/>
          <a:lstStyle>
            <a:lvl1pPr marL="0" indent="0">
              <a:defRPr sz="1400">
                <a:solidFill>
                  <a:srgbClr val="04617B"/>
                </a:solidFill>
              </a:defRPr>
            </a:lvl1pPr>
          </a:lstStyle>
          <a:p>
            <a:pPr lvl="0"/>
            <a:r>
              <a:rPr lang="it-IT"/>
              <a:t>Fare clic per modificare stili del testo dello schema</a:t>
            </a:r>
          </a:p>
        </p:txBody>
      </p:sp>
      <p:sp>
        <p:nvSpPr>
          <p:cNvPr id="7" name="Date Placeholder 4"/>
          <p:cNvSpPr txBox="1">
            <a:spLocks noGrp="1"/>
          </p:cNvSpPr>
          <p:nvPr>
            <p:ph type="dt" sz="half" idx="7"/>
          </p:nvPr>
        </p:nvSpPr>
        <p:spPr/>
        <p:txBody>
          <a:bodyPr/>
          <a:lstStyle>
            <a:lvl1pPr>
              <a:defRPr/>
            </a:lvl1pPr>
          </a:lstStyle>
          <a:p>
            <a:pPr lvl="0"/>
            <a:fld id="{4A47EDB6-7F41-4303-AA53-C21D536FDF37}" type="datetime1">
              <a:rPr lang="it-IT"/>
              <a:pPr lvl="0"/>
              <a:t>07/08/2017</a:t>
            </a:fld>
            <a:endParaRPr lang="it-IT"/>
          </a:p>
        </p:txBody>
      </p:sp>
      <p:sp>
        <p:nvSpPr>
          <p:cNvPr id="8" name="Footer Placeholder 5"/>
          <p:cNvSpPr txBox="1">
            <a:spLocks noGrp="1"/>
          </p:cNvSpPr>
          <p:nvPr>
            <p:ph type="ftr" sz="quarter" idx="9"/>
          </p:nvPr>
        </p:nvSpPr>
        <p:spPr/>
        <p:txBody>
          <a:bodyPr/>
          <a:lstStyle>
            <a:lvl1pPr>
              <a:defRPr/>
            </a:lvl1pPr>
          </a:lstStyle>
          <a:p>
            <a:pPr lvl="0"/>
            <a:endParaRPr lang="it-IT"/>
          </a:p>
        </p:txBody>
      </p:sp>
      <p:sp>
        <p:nvSpPr>
          <p:cNvPr id="9" name="Slide Number Placeholder 6"/>
          <p:cNvSpPr txBox="1">
            <a:spLocks noGrp="1"/>
          </p:cNvSpPr>
          <p:nvPr>
            <p:ph type="sldNum" sz="quarter" idx="8"/>
          </p:nvPr>
        </p:nvSpPr>
        <p:spPr/>
        <p:txBody>
          <a:bodyPr/>
          <a:lstStyle>
            <a:lvl1pPr>
              <a:defRPr/>
            </a:lvl1pPr>
          </a:lstStyle>
          <a:p>
            <a:pPr lvl="0"/>
            <a:fld id="{3F50C9BA-D233-476A-94EF-C7AF2695B21E}" type="slidenum">
              <a:t>‹N›</a:t>
            </a:fld>
            <a:endParaRPr lang="it-IT"/>
          </a:p>
        </p:txBody>
      </p:sp>
    </p:spTree>
    <p:extLst>
      <p:ext uri="{BB962C8B-B14F-4D97-AF65-F5344CB8AC3E}">
        <p14:creationId xmlns:p14="http://schemas.microsoft.com/office/powerpoint/2010/main" val="420117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reeform 6"/>
          <p:cNvSpPr/>
          <p:nvPr/>
        </p:nvSpPr>
        <p:spPr>
          <a:xfrm>
            <a:off x="-3172" y="5050633"/>
            <a:ext cx="4765679" cy="1807366"/>
          </a:xfrm>
          <a:custGeom>
            <a:avLst/>
            <a:gdLst>
              <a:gd name="f0" fmla="val 10800000"/>
              <a:gd name="f1" fmla="val 5400000"/>
              <a:gd name="f2" fmla="val 180"/>
              <a:gd name="f3" fmla="val w"/>
              <a:gd name="f4" fmla="val h"/>
              <a:gd name="f5" fmla="val 0"/>
              <a:gd name="f6" fmla="val 3574257"/>
              <a:gd name="f7" fmla="val 1807368"/>
              <a:gd name="f8" fmla="val 2382"/>
              <a:gd name="f9" fmla="val 2045494"/>
              <a:gd name="f10" fmla="val 1"/>
              <a:gd name="f11" fmla="+- 0 0 -90"/>
              <a:gd name="f12" fmla="*/ f3 1 3574257"/>
              <a:gd name="f13" fmla="*/ f4 1 1807368"/>
              <a:gd name="f14" fmla="+- f7 0 f5"/>
              <a:gd name="f15" fmla="+- f6 0 f5"/>
              <a:gd name="f16" fmla="*/ f11 f0 1"/>
              <a:gd name="f17" fmla="*/ f15 1 3574257"/>
              <a:gd name="f18" fmla="*/ f14 1 1807368"/>
              <a:gd name="f19" fmla="*/ 2382 f15 1"/>
              <a:gd name="f20" fmla="*/ 1807368 f14 1"/>
              <a:gd name="f21" fmla="*/ 0 f15 1"/>
              <a:gd name="f22" fmla="*/ 0 f14 1"/>
              <a:gd name="f23" fmla="*/ 3574257 f15 1"/>
              <a:gd name="f24" fmla="*/ 2045494 f15 1"/>
              <a:gd name="f25" fmla="*/ 1 f14 1"/>
              <a:gd name="f26" fmla="*/ f16 1 f2"/>
              <a:gd name="f27" fmla="*/ f19 1 3574257"/>
              <a:gd name="f28" fmla="*/ f20 1 1807368"/>
              <a:gd name="f29" fmla="*/ f21 1 3574257"/>
              <a:gd name="f30" fmla="*/ f22 1 1807368"/>
              <a:gd name="f31" fmla="*/ f23 1 3574257"/>
              <a:gd name="f32" fmla="*/ f24 1 3574257"/>
              <a:gd name="f33" fmla="*/ f25 1 1807368"/>
              <a:gd name="f34" fmla="*/ f5 1 f17"/>
              <a:gd name="f35" fmla="*/ f6 1 f17"/>
              <a:gd name="f36" fmla="*/ f5 1 f18"/>
              <a:gd name="f37" fmla="*/ f7 1 f18"/>
              <a:gd name="f38" fmla="+- f26 0 f1"/>
              <a:gd name="f39" fmla="*/ f27 1 f17"/>
              <a:gd name="f40" fmla="*/ f28 1 f18"/>
              <a:gd name="f41" fmla="*/ f29 1 f17"/>
              <a:gd name="f42" fmla="*/ f30 1 f18"/>
              <a:gd name="f43" fmla="*/ f32 1 f17"/>
              <a:gd name="f44" fmla="*/ f33 1 f18"/>
              <a:gd name="f45" fmla="*/ f31 1 f17"/>
              <a:gd name="f46" fmla="*/ f34 f12 1"/>
              <a:gd name="f47" fmla="*/ f35 f12 1"/>
              <a:gd name="f48" fmla="*/ f37 f13 1"/>
              <a:gd name="f49" fmla="*/ f36 f13 1"/>
              <a:gd name="f50" fmla="*/ f39 f12 1"/>
              <a:gd name="f51" fmla="*/ f40 f13 1"/>
              <a:gd name="f52" fmla="*/ f41 f12 1"/>
              <a:gd name="f53" fmla="*/ f42 f13 1"/>
              <a:gd name="f54" fmla="*/ f43 f12 1"/>
              <a:gd name="f55" fmla="*/ f44 f13 1"/>
              <a:gd name="f56" fmla="*/ f45 f12 1"/>
            </a:gdLst>
            <a:ahLst/>
            <a:cxnLst>
              <a:cxn ang="3cd4">
                <a:pos x="hc" y="t"/>
              </a:cxn>
              <a:cxn ang="0">
                <a:pos x="r" y="vc"/>
              </a:cxn>
              <a:cxn ang="cd4">
                <a:pos x="hc" y="b"/>
              </a:cxn>
              <a:cxn ang="cd2">
                <a:pos x="l" y="vc"/>
              </a:cxn>
              <a:cxn ang="f38">
                <a:pos x="f50" y="f51"/>
              </a:cxn>
              <a:cxn ang="f38">
                <a:pos x="f52" y="f53"/>
              </a:cxn>
              <a:cxn ang="f38">
                <a:pos x="f54" y="f55"/>
              </a:cxn>
              <a:cxn ang="f38">
                <a:pos x="f56" y="f51"/>
              </a:cxn>
              <a:cxn ang="f38">
                <a:pos x="f50" y="f51"/>
              </a:cxn>
            </a:cxnLst>
            <a:rect l="f46" t="f49" r="f47" b="f48"/>
            <a:pathLst>
              <a:path w="3574257" h="1807368">
                <a:moveTo>
                  <a:pt x="f8" y="f7"/>
                </a:moveTo>
                <a:lnTo>
                  <a:pt x="f5" y="f5"/>
                </a:lnTo>
                <a:lnTo>
                  <a:pt x="f9" y="f10"/>
                </a:lnTo>
                <a:lnTo>
                  <a:pt x="f6" y="f7"/>
                </a:lnTo>
                <a:lnTo>
                  <a:pt x="f8" y="f7"/>
                </a:lnTo>
                <a:close/>
              </a:path>
            </a:pathLst>
          </a:custGeom>
          <a:solidFill>
            <a:srgbClr val="009DD9"/>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3" name="Freeform 7"/>
          <p:cNvSpPr/>
          <p:nvPr/>
        </p:nvSpPr>
        <p:spPr>
          <a:xfrm>
            <a:off x="-3172" y="5051291"/>
            <a:ext cx="12195169" cy="1806708"/>
          </a:xfrm>
          <a:custGeom>
            <a:avLst/>
            <a:gdLst>
              <a:gd name="f0" fmla="val 10800000"/>
              <a:gd name="f1" fmla="val 5400000"/>
              <a:gd name="f2" fmla="val 180"/>
              <a:gd name="f3" fmla="val w"/>
              <a:gd name="f4" fmla="val h"/>
              <a:gd name="f5" fmla="val 0"/>
              <a:gd name="f6" fmla="val 3352800"/>
              <a:gd name="f7" fmla="val 527584"/>
              <a:gd name="f8" fmla="val 748227"/>
              <a:gd name="f9" fmla="val 271"/>
              <a:gd name="f10" fmla="+- 0 0 -90"/>
              <a:gd name="f11" fmla="*/ f3 1 3352800"/>
              <a:gd name="f12" fmla="*/ f4 1 527584"/>
              <a:gd name="f13" fmla="+- f7 0 f5"/>
              <a:gd name="f14" fmla="+- f6 0 f5"/>
              <a:gd name="f15" fmla="*/ f10 f0 1"/>
              <a:gd name="f16" fmla="*/ f14 1 3352800"/>
              <a:gd name="f17" fmla="*/ f13 1 527584"/>
              <a:gd name="f18" fmla="*/ 0 f14 1"/>
              <a:gd name="f19" fmla="*/ 3352800 f14 1"/>
              <a:gd name="f20" fmla="*/ 527584 f13 1"/>
              <a:gd name="f21" fmla="*/ 0 f13 1"/>
              <a:gd name="f22" fmla="*/ 271 f13 1"/>
              <a:gd name="f23" fmla="*/ 748227 f14 1"/>
              <a:gd name="f24" fmla="*/ f15 1 f2"/>
              <a:gd name="f25" fmla="*/ f18 1 3352800"/>
              <a:gd name="f26" fmla="*/ f19 1 3352800"/>
              <a:gd name="f27" fmla="*/ f20 1 527584"/>
              <a:gd name="f28" fmla="*/ f21 1 527584"/>
              <a:gd name="f29" fmla="*/ f22 1 527584"/>
              <a:gd name="f30" fmla="*/ f23 1 3352800"/>
              <a:gd name="f31" fmla="*/ f5 1 f16"/>
              <a:gd name="f32" fmla="*/ f6 1 f16"/>
              <a:gd name="f33" fmla="*/ f5 1 f17"/>
              <a:gd name="f34" fmla="*/ f7 1 f17"/>
              <a:gd name="f35" fmla="+- f24 0 f1"/>
              <a:gd name="f36" fmla="*/ f25 1 f16"/>
              <a:gd name="f37" fmla="*/ f27 1 f17"/>
              <a:gd name="f38" fmla="*/ f30 1 f16"/>
              <a:gd name="f39" fmla="*/ f28 1 f17"/>
              <a:gd name="f40" fmla="*/ f26 1 f16"/>
              <a:gd name="f41" fmla="*/ f29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8" y="f49"/>
              </a:cxn>
              <a:cxn ang="f35">
                <a:pos x="f50" y="f51"/>
              </a:cxn>
              <a:cxn ang="f35">
                <a:pos x="f50" y="f47"/>
              </a:cxn>
              <a:cxn ang="f35">
                <a:pos x="f46" y="f47"/>
              </a:cxn>
            </a:cxnLst>
            <a:rect l="f42" t="f45" r="f43" b="f44"/>
            <a:pathLst>
              <a:path w="3352800" h="527584">
                <a:moveTo>
                  <a:pt x="f5" y="f7"/>
                </a:moveTo>
                <a:lnTo>
                  <a:pt x="f8" y="f5"/>
                </a:lnTo>
                <a:lnTo>
                  <a:pt x="f6" y="f9"/>
                </a:lnTo>
                <a:lnTo>
                  <a:pt x="f6" y="f7"/>
                </a:lnTo>
                <a:lnTo>
                  <a:pt x="f5" y="f7"/>
                </a:lnTo>
                <a:close/>
              </a:path>
            </a:pathLst>
          </a:custGeom>
          <a:solidFill>
            <a:srgbClr val="0BD0D9">
              <a:alpha val="80000"/>
            </a:srgbClr>
          </a:soli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4" name="Title Placeholder 1"/>
          <p:cNvSpPr txBox="1">
            <a:spLocks noGrp="1"/>
          </p:cNvSpPr>
          <p:nvPr>
            <p:ph type="title"/>
          </p:nvPr>
        </p:nvSpPr>
        <p:spPr>
          <a:xfrm>
            <a:off x="1097280" y="365760"/>
            <a:ext cx="10027923" cy="548640"/>
          </a:xfrm>
          <a:prstGeom prst="rect">
            <a:avLst/>
          </a:prstGeom>
          <a:noFill/>
          <a:ln>
            <a:noFill/>
          </a:ln>
        </p:spPr>
        <p:txBody>
          <a:bodyPr vert="horz" wrap="square" lIns="91440" tIns="45720" rIns="91440" bIns="45720" anchor="ctr" anchorCtr="0" compatLnSpc="1"/>
          <a:lstStyle/>
          <a:p>
            <a:pPr lvl="0"/>
            <a:r>
              <a:rPr lang="it-IT"/>
              <a:t>Fare clic per modificare lo stile del titolo</a:t>
            </a:r>
            <a:endParaRPr lang="en-US"/>
          </a:p>
        </p:txBody>
      </p:sp>
      <p:sp>
        <p:nvSpPr>
          <p:cNvPr id="5" name="Text Placeholder 2"/>
          <p:cNvSpPr txBox="1">
            <a:spLocks noGrp="1"/>
          </p:cNvSpPr>
          <p:nvPr>
            <p:ph type="body" idx="1"/>
          </p:nvPr>
        </p:nvSpPr>
        <p:spPr>
          <a:xfrm>
            <a:off x="1097280" y="1100626"/>
            <a:ext cx="10027923" cy="3579848"/>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Date Placeholder 3"/>
          <p:cNvSpPr txBox="1">
            <a:spLocks noGrp="1"/>
          </p:cNvSpPr>
          <p:nvPr>
            <p:ph type="dt" sz="half" idx="2"/>
          </p:nvPr>
        </p:nvSpPr>
        <p:spPr>
          <a:xfrm rot="19139999">
            <a:off x="268239" y="5870445"/>
            <a:ext cx="2901692" cy="201168"/>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FFFFFF"/>
                </a:solidFill>
                <a:uFillTx/>
                <a:latin typeface="Franklin Gothic Book"/>
              </a:defRPr>
            </a:lvl1pPr>
          </a:lstStyle>
          <a:p>
            <a:pPr lvl="0"/>
            <a:fld id="{82D170AB-74B3-4AC3-8583-D926FB2AB8D1}" type="datetime1">
              <a:rPr lang="it-IT"/>
              <a:pPr lvl="0"/>
              <a:t>07/08/2017</a:t>
            </a:fld>
            <a:endParaRPr lang="it-IT"/>
          </a:p>
        </p:txBody>
      </p:sp>
      <p:sp>
        <p:nvSpPr>
          <p:cNvPr id="7" name="Footer Placeholder 4"/>
          <p:cNvSpPr txBox="1">
            <a:spLocks noGrp="1"/>
          </p:cNvSpPr>
          <p:nvPr>
            <p:ph type="ftr" sz="quarter" idx="3"/>
          </p:nvPr>
        </p:nvSpPr>
        <p:spPr>
          <a:xfrm>
            <a:off x="4690021" y="6285119"/>
            <a:ext cx="6299201" cy="274320"/>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000" b="0" i="0" u="none" strike="noStrike" kern="1200" cap="all" spc="200" baseline="0">
                <a:solidFill>
                  <a:srgbClr val="FFFFFF"/>
                </a:solidFill>
                <a:uFillTx/>
                <a:latin typeface="Franklin Gothic Book"/>
              </a:defRPr>
            </a:lvl1pPr>
          </a:lstStyle>
          <a:p>
            <a:pPr lvl="0"/>
            <a:endParaRPr lang="it-IT"/>
          </a:p>
        </p:txBody>
      </p:sp>
      <p:sp>
        <p:nvSpPr>
          <p:cNvPr id="8" name="Slide Number Placeholder 5"/>
          <p:cNvSpPr txBox="1">
            <a:spLocks noGrp="1"/>
          </p:cNvSpPr>
          <p:nvPr>
            <p:ph type="sldNum" sz="quarter" idx="4"/>
          </p:nvPr>
        </p:nvSpPr>
        <p:spPr>
          <a:xfrm>
            <a:off x="11201381" y="6170819"/>
            <a:ext cx="670556" cy="502920"/>
          </a:xfrm>
          <a:prstGeom prst="rect">
            <a:avLst/>
          </a:prstGeom>
          <a:noFill/>
          <a:ln w="19046">
            <a:solidFill>
              <a:srgbClr val="FFFFFF"/>
            </a:solidFill>
            <a:prstDash val="solid"/>
          </a:ln>
        </p:spPr>
        <p:txBody>
          <a:bodyPr vert="horz" wrap="square" lIns="9144" tIns="9144" rIns="9144" bIns="9144" anchor="ctr" anchorCtr="1" compatLnSpc="1"/>
          <a:lstStyle>
            <a:lvl1pPr marL="0" marR="0" lvl="0" indent="0" algn="ctr" defTabSz="914400" rtl="0" fontAlgn="auto" hangingPunct="1">
              <a:lnSpc>
                <a:spcPct val="100000"/>
              </a:lnSpc>
              <a:spcBef>
                <a:spcPts val="0"/>
              </a:spcBef>
              <a:spcAft>
                <a:spcPts val="0"/>
              </a:spcAft>
              <a:buNone/>
              <a:tabLst/>
              <a:defRPr lang="it-IT" sz="1650" b="0" i="0" u="none" strike="noStrike" kern="1200" cap="none" spc="0" baseline="0">
                <a:solidFill>
                  <a:srgbClr val="FFFFFF"/>
                </a:solidFill>
                <a:uFillTx/>
                <a:latin typeface="Franklin Gothic Book"/>
              </a:defRPr>
            </a:lvl1pPr>
          </a:lstStyle>
          <a:p>
            <a:pPr lvl="0"/>
            <a:fld id="{51E2D03F-753A-437C-874D-AE2E3880952F}" type="slidenum">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1">
        <a:lnSpc>
          <a:spcPct val="100000"/>
        </a:lnSpc>
        <a:spcBef>
          <a:spcPts val="0"/>
        </a:spcBef>
        <a:spcAft>
          <a:spcPts val="0"/>
        </a:spcAft>
        <a:buNone/>
        <a:tabLst/>
        <a:defRPr lang="it-IT" sz="2800" b="0" i="0" u="none" strike="noStrike" kern="1200" cap="all" spc="0" baseline="0">
          <a:solidFill>
            <a:srgbClr val="000000"/>
          </a:solidFill>
          <a:uFillTx/>
          <a:latin typeface="Franklin Gothic Medium"/>
        </a:defRPr>
      </a:lvl1pPr>
    </p:titleStyle>
    <p:bodyStyle>
      <a:lvl1pPr marL="342900" marR="0" lvl="0" indent="-342900" algn="l" defTabSz="914400" rtl="0" fontAlgn="auto" hangingPunct="1">
        <a:lnSpc>
          <a:spcPct val="100000"/>
        </a:lnSpc>
        <a:spcBef>
          <a:spcPts val="800"/>
        </a:spcBef>
        <a:spcAft>
          <a:spcPts val="0"/>
        </a:spcAft>
        <a:buNone/>
        <a:tabLst/>
        <a:defRPr lang="it-IT" sz="1600" b="1" i="0" u="none" strike="noStrike" kern="1200" cap="none" spc="0" baseline="0">
          <a:solidFill>
            <a:srgbClr val="000000"/>
          </a:solidFill>
          <a:uFillTx/>
          <a:latin typeface="Franklin Gothic Book"/>
        </a:defRPr>
      </a:lvl1pPr>
      <a:lvl2pPr marL="173736" marR="0" lvl="1" indent="-173736" algn="l" defTabSz="914400" rtl="0" fontAlgn="auto" hangingPunct="1">
        <a:lnSpc>
          <a:spcPct val="100000"/>
        </a:lnSpc>
        <a:spcBef>
          <a:spcPts val="300"/>
        </a:spcBef>
        <a:spcAft>
          <a:spcPts val="0"/>
        </a:spcAft>
        <a:buClr>
          <a:srgbClr val="009DD9"/>
        </a:buClr>
        <a:buSzPct val="100000"/>
        <a:buFont typeface="Wingdings" pitchFamily="2"/>
        <a:buChar char="§"/>
        <a:tabLst/>
        <a:defRPr lang="it-IT" sz="1600" b="0" i="0" u="none" strike="noStrike" kern="1200" cap="none" spc="0" baseline="0">
          <a:solidFill>
            <a:srgbClr val="000000"/>
          </a:solidFill>
          <a:uFillTx/>
          <a:latin typeface="Franklin Gothic Book"/>
        </a:defRPr>
      </a:lvl2pPr>
      <a:lvl3pPr marL="402336" marR="0" lvl="2" indent="-164592" algn="l" defTabSz="914400" rtl="0" fontAlgn="auto" hangingPunct="1">
        <a:lnSpc>
          <a:spcPct val="100000"/>
        </a:lnSpc>
        <a:spcBef>
          <a:spcPts val="300"/>
        </a:spcBef>
        <a:spcAft>
          <a:spcPts val="0"/>
        </a:spcAft>
        <a:buClr>
          <a:srgbClr val="009DD9"/>
        </a:buClr>
        <a:buSzPct val="100000"/>
        <a:buFont typeface="Wingdings" pitchFamily="2"/>
        <a:buChar char="§"/>
        <a:tabLst/>
        <a:defRPr lang="it-IT" sz="1600" b="0" i="0" u="none" strike="noStrike" kern="1200" cap="none" spc="0" baseline="0">
          <a:solidFill>
            <a:srgbClr val="000000"/>
          </a:solidFill>
          <a:uFillTx/>
          <a:latin typeface="Franklin Gothic Book"/>
        </a:defRPr>
      </a:lvl3pPr>
      <a:lvl4pPr marL="630936" marR="0" lvl="3" indent="-164592" algn="l" defTabSz="914400" rtl="0" fontAlgn="auto" hangingPunct="1">
        <a:lnSpc>
          <a:spcPct val="100000"/>
        </a:lnSpc>
        <a:spcBef>
          <a:spcPts val="300"/>
        </a:spcBef>
        <a:spcAft>
          <a:spcPts val="0"/>
        </a:spcAft>
        <a:buClr>
          <a:srgbClr val="009DD9"/>
        </a:buClr>
        <a:buSzPct val="100000"/>
        <a:buFont typeface="Wingdings" pitchFamily="2"/>
        <a:buChar char="§"/>
        <a:tabLst/>
        <a:defRPr lang="it-IT" sz="1600" b="0" i="0" u="none" strike="noStrike" kern="1200" cap="none" spc="0" baseline="0">
          <a:solidFill>
            <a:srgbClr val="000000"/>
          </a:solidFill>
          <a:uFillTx/>
          <a:latin typeface="Franklin Gothic Book"/>
        </a:defRPr>
      </a:lvl4pPr>
      <a:lvl5pPr marL="859536" marR="0" lvl="4" indent="-173736" algn="l" defTabSz="914400" rtl="0" fontAlgn="auto" hangingPunct="1">
        <a:lnSpc>
          <a:spcPct val="100000"/>
        </a:lnSpc>
        <a:spcBef>
          <a:spcPts val="300"/>
        </a:spcBef>
        <a:spcAft>
          <a:spcPts val="0"/>
        </a:spcAft>
        <a:buClr>
          <a:srgbClr val="009DD9"/>
        </a:buClr>
        <a:buSzPct val="100000"/>
        <a:buFont typeface="Wingdings" pitchFamily="2"/>
        <a:buChar char="§"/>
        <a:tabLst/>
        <a:defRPr lang="it-IT" sz="1600" b="0" i="0" u="none" strike="noStrike" kern="1200" cap="none" spc="0" baseline="0">
          <a:solidFill>
            <a:srgbClr val="000000"/>
          </a:solidFill>
          <a:uFillTx/>
          <a:latin typeface="Franklin Gothic Book"/>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tile/>
        </a:blip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609603" y="1600209"/>
            <a:ext cx="109728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609612" y="6356360"/>
            <a:ext cx="2844798"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BDEF1903-3CC8-4DA9-9D20-7B32DA442C44}" type="datetime1">
              <a:rPr lang="it-IT"/>
              <a:pPr lvl="0"/>
              <a:t>07/08/2017</a:t>
            </a:fld>
            <a:endParaRPr lang="it-IT"/>
          </a:p>
        </p:txBody>
      </p:sp>
      <p:sp>
        <p:nvSpPr>
          <p:cNvPr id="5" name="Segnaposto piè di pagina 4"/>
          <p:cNvSpPr txBox="1">
            <a:spLocks noGrp="1"/>
          </p:cNvSpPr>
          <p:nvPr>
            <p:ph type="ftr" sz="quarter" idx="3"/>
          </p:nvPr>
        </p:nvSpPr>
        <p:spPr>
          <a:xfrm>
            <a:off x="4165604" y="6356360"/>
            <a:ext cx="3860797"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8737613" y="6356360"/>
            <a:ext cx="2844798"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BEE3EA47-7267-41A0-BB7A-2C5C1A1BC7B4}" type="slidenum">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076EB0"/>
            </a:gs>
            <a:gs pos="100000">
              <a:srgbClr val="61B9E0"/>
            </a:gs>
          </a:gsLst>
          <a:lin ang="5400000"/>
        </a:gradFill>
        <a:effectLst/>
      </p:bgPr>
    </p:bg>
    <p:spTree>
      <p:nvGrpSpPr>
        <p:cNvPr id="1" name=""/>
        <p:cNvGrpSpPr/>
        <p:nvPr/>
      </p:nvGrpSpPr>
      <p:grpSpPr>
        <a:xfrm>
          <a:off x="0" y="0"/>
          <a:ext cx="0" cy="0"/>
          <a:chOff x="0" y="0"/>
          <a:chExt cx="0" cy="0"/>
        </a:xfrm>
      </p:grpSpPr>
      <p:grpSp>
        <p:nvGrpSpPr>
          <p:cNvPr id="2" name="Group 218"/>
          <p:cNvGrpSpPr/>
          <p:nvPr/>
        </p:nvGrpSpPr>
        <p:grpSpPr>
          <a:xfrm>
            <a:off x="8744224" y="66320"/>
            <a:ext cx="3434010" cy="6797074"/>
            <a:chOff x="8744224" y="66320"/>
            <a:chExt cx="3434010" cy="6797074"/>
          </a:xfrm>
        </p:grpSpPr>
        <p:grpSp>
          <p:nvGrpSpPr>
            <p:cNvPr id="3" name="Group 62"/>
            <p:cNvGrpSpPr/>
            <p:nvPr/>
          </p:nvGrpSpPr>
          <p:grpSpPr>
            <a:xfrm>
              <a:off x="9232524" y="66320"/>
              <a:ext cx="2898171" cy="6673410"/>
              <a:chOff x="9232524" y="66320"/>
              <a:chExt cx="2898171" cy="6673410"/>
            </a:xfrm>
          </p:grpSpPr>
          <p:grpSp>
            <p:nvGrpSpPr>
              <p:cNvPr id="4" name="Group 44"/>
              <p:cNvGrpSpPr/>
              <p:nvPr/>
            </p:nvGrpSpPr>
            <p:grpSpPr>
              <a:xfrm>
                <a:off x="9232524" y="66320"/>
                <a:ext cx="2754702" cy="6673410"/>
                <a:chOff x="9232524" y="66320"/>
                <a:chExt cx="2754702" cy="6673410"/>
              </a:xfrm>
            </p:grpSpPr>
            <p:sp>
              <p:nvSpPr>
                <p:cNvPr id="5" name="Freeform 233"/>
                <p:cNvSpPr/>
                <p:nvPr/>
              </p:nvSpPr>
              <p:spPr>
                <a:xfrm rot="879754">
                  <a:off x="9506981" y="66320"/>
                  <a:ext cx="812270" cy="662245"/>
                </a:xfrm>
                <a:custGeom>
                  <a:avLst/>
                  <a:gdLst>
                    <a:gd name="f0" fmla="val 10800000"/>
                    <a:gd name="f1" fmla="val 5400000"/>
                    <a:gd name="f2" fmla="val 360"/>
                    <a:gd name="f3" fmla="val 180"/>
                    <a:gd name="f4" fmla="val w"/>
                    <a:gd name="f5" fmla="val h"/>
                    <a:gd name="f6" fmla="val 0"/>
                    <a:gd name="f7" fmla="val 758"/>
                    <a:gd name="f8" fmla="val 824"/>
                    <a:gd name="f9" fmla="val 700"/>
                    <a:gd name="f10" fmla="val 576"/>
                    <a:gd name="f11" fmla="val 558"/>
                    <a:gd name="f12" fmla="val 756"/>
                    <a:gd name="f13" fmla="val 548"/>
                    <a:gd name="f14" fmla="val 686"/>
                    <a:gd name="f15" fmla="val 566"/>
                    <a:gd name="f16" fmla="val 640"/>
                    <a:gd name="f17" fmla="val 538"/>
                    <a:gd name="f18" fmla="val 748"/>
                    <a:gd name="f19" fmla="val 508"/>
                    <a:gd name="f20" fmla="val 746"/>
                    <a:gd name="f21" fmla="val 496"/>
                    <a:gd name="f22" fmla="val 620"/>
                    <a:gd name="f23" fmla="val 528"/>
                    <a:gd name="f24" fmla="val 568"/>
                    <a:gd name="f25" fmla="val 502"/>
                    <a:gd name="f26" fmla="val 550"/>
                    <a:gd name="f27" fmla="val 492"/>
                    <a:gd name="f28" fmla="val 490"/>
                    <a:gd name="f29" fmla="val 488"/>
                    <a:gd name="f30" fmla="val 546"/>
                    <a:gd name="f31" fmla="val 484"/>
                    <a:gd name="f32" fmla="val 518"/>
                    <a:gd name="f33" fmla="val 456"/>
                    <a:gd name="f34" fmla="val 512"/>
                    <a:gd name="f35" fmla="val 448"/>
                    <a:gd name="f36" fmla="val 504"/>
                    <a:gd name="f37" fmla="val 432"/>
                    <a:gd name="f38" fmla="val 500"/>
                    <a:gd name="f39" fmla="val 414"/>
                    <a:gd name="f40" fmla="val 412"/>
                    <a:gd name="f41" fmla="val 408"/>
                    <a:gd name="f42" fmla="val 392"/>
                    <a:gd name="f43" fmla="val 374"/>
                    <a:gd name="f44" fmla="val 366"/>
                    <a:gd name="f45" fmla="val 340"/>
                    <a:gd name="f46" fmla="val 334"/>
                    <a:gd name="f47" fmla="val 332"/>
                    <a:gd name="f48" fmla="val 330"/>
                    <a:gd name="f49" fmla="val 320"/>
                    <a:gd name="f50" fmla="val 294"/>
                    <a:gd name="f51" fmla="val 744"/>
                    <a:gd name="f52" fmla="val 324"/>
                    <a:gd name="f53" fmla="val 312"/>
                    <a:gd name="f54" fmla="val 282"/>
                    <a:gd name="f55" fmla="val 254"/>
                    <a:gd name="f56" fmla="val 754"/>
                    <a:gd name="f57" fmla="val 272"/>
                    <a:gd name="f58" fmla="val 262"/>
                    <a:gd name="f59" fmla="val 246"/>
                    <a:gd name="f60" fmla="val 720"/>
                    <a:gd name="f61" fmla="val 230"/>
                    <a:gd name="f62" fmla="val 740"/>
                    <a:gd name="f63" fmla="val 216"/>
                    <a:gd name="f64" fmla="val 742"/>
                    <a:gd name="f65" fmla="val 214"/>
                    <a:gd name="f66" fmla="val 732"/>
                    <a:gd name="f67" fmla="val 196"/>
                    <a:gd name="f68" fmla="val 728"/>
                    <a:gd name="f69" fmla="val 704"/>
                    <a:gd name="f70" fmla="val 206"/>
                    <a:gd name="f71" fmla="val 682"/>
                    <a:gd name="f72" fmla="val 696"/>
                    <a:gd name="f73" fmla="val 156"/>
                    <a:gd name="f74" fmla="val 154"/>
                    <a:gd name="f75" fmla="val 666"/>
                    <a:gd name="f76" fmla="val 222"/>
                    <a:gd name="f77" fmla="val 248"/>
                    <a:gd name="f78" fmla="val 646"/>
                    <a:gd name="f79" fmla="val 140"/>
                    <a:gd name="f80" fmla="val 636"/>
                    <a:gd name="f81" fmla="val 136"/>
                    <a:gd name="f82" fmla="val 600"/>
                    <a:gd name="f83" fmla="val 260"/>
                    <a:gd name="f84" fmla="val 552"/>
                    <a:gd name="f85" fmla="val 292"/>
                    <a:gd name="f86" fmla="val 534"/>
                    <a:gd name="f87" fmla="val 306"/>
                    <a:gd name="f88" fmla="val 532"/>
                    <a:gd name="f89" fmla="val 304"/>
                    <a:gd name="f90" fmla="val 530"/>
                    <a:gd name="f91" fmla="val 522"/>
                    <a:gd name="f92" fmla="val 314"/>
                    <a:gd name="f93" fmla="val 482"/>
                    <a:gd name="f94" fmla="val 478"/>
                    <a:gd name="f95" fmla="val 476"/>
                    <a:gd name="f96" fmla="val 310"/>
                    <a:gd name="f97" fmla="val 446"/>
                    <a:gd name="f98" fmla="val 308"/>
                    <a:gd name="f99" fmla="val 438"/>
                    <a:gd name="f100" fmla="val 424"/>
                    <a:gd name="f101" fmla="val 278"/>
                    <a:gd name="f102" fmla="val 410"/>
                    <a:gd name="f103" fmla="val 268"/>
                    <a:gd name="f104" fmla="val 400"/>
                    <a:gd name="f105" fmla="val 398"/>
                    <a:gd name="f106" fmla="val 224"/>
                    <a:gd name="f107" fmla="val 396"/>
                    <a:gd name="f108" fmla="val 394"/>
                    <a:gd name="f109" fmla="val 202"/>
                    <a:gd name="f110" fmla="val 142"/>
                    <a:gd name="f111" fmla="val 486"/>
                    <a:gd name="f112" fmla="val 52"/>
                    <a:gd name="f113" fmla="val 44"/>
                    <a:gd name="f114" fmla="val 120"/>
                    <a:gd name="f115" fmla="val 66"/>
                    <a:gd name="f116" fmla="val 16"/>
                    <a:gd name="f117" fmla="val 8"/>
                    <a:gd name="f118" fmla="val 50"/>
                    <a:gd name="f119" fmla="val 26"/>
                    <a:gd name="f120" fmla="val 390"/>
                    <a:gd name="f121" fmla="val 2"/>
                    <a:gd name="f122" fmla="val 388"/>
                    <a:gd name="f123" fmla="val 368"/>
                    <a:gd name="f124" fmla="val 364"/>
                    <a:gd name="f125" fmla="val 28"/>
                    <a:gd name="f126" fmla="val 316"/>
                    <a:gd name="f127" fmla="val 10"/>
                    <a:gd name="f128" fmla="val 68"/>
                    <a:gd name="f129" fmla="val 358"/>
                    <a:gd name="f130" fmla="val 122"/>
                    <a:gd name="f131" fmla="val 270"/>
                    <a:gd name="f132" fmla="val 144"/>
                    <a:gd name="f133" fmla="val 362"/>
                    <a:gd name="f134" fmla="val 348"/>
                    <a:gd name="f135" fmla="val 344"/>
                    <a:gd name="f136" fmla="val 302"/>
                    <a:gd name="f137" fmla="val 280"/>
                    <a:gd name="f138" fmla="val 236"/>
                    <a:gd name="f139" fmla="val 228"/>
                    <a:gd name="f140" fmla="val 110"/>
                    <a:gd name="f141" fmla="val 250"/>
                    <a:gd name="f142" fmla="val 90"/>
                    <a:gd name="f143" fmla="val 70"/>
                    <a:gd name="f144" fmla="val 60"/>
                    <a:gd name="f145" fmla="val 158"/>
                    <a:gd name="f146" fmla="val 74"/>
                    <a:gd name="f147" fmla="val 30"/>
                    <a:gd name="f148" fmla="val 198"/>
                    <a:gd name="f149" fmla="val 18"/>
                    <a:gd name="f150" fmla="val 38"/>
                    <a:gd name="f151" fmla="val 232"/>
                    <a:gd name="f152" fmla="val 58"/>
                    <a:gd name="f153" fmla="val 264"/>
                    <a:gd name="f154" fmla="val 274"/>
                    <a:gd name="f155" fmla="val 72"/>
                    <a:gd name="f156" fmla="val 256"/>
                    <a:gd name="f157" fmla="val 118"/>
                    <a:gd name="f158" fmla="val 284"/>
                    <a:gd name="f159" fmla="val 12"/>
                    <a:gd name="f160" fmla="val 326"/>
                    <a:gd name="f161" fmla="val 138"/>
                    <a:gd name="f162" fmla="val 296"/>
                    <a:gd name="f163" fmla="val 190"/>
                    <a:gd name="f164" fmla="val 322"/>
                    <a:gd name="f165" fmla="val 208"/>
                    <a:gd name="f166" fmla="val 212"/>
                    <a:gd name="f167" fmla="val 240"/>
                    <a:gd name="f168" fmla="val 258"/>
                    <a:gd name="f169" fmla="val 210"/>
                    <a:gd name="f170" fmla="val 14"/>
                    <a:gd name="f171" fmla="val 510"/>
                    <a:gd name="f172" fmla="val 540"/>
                    <a:gd name="f173" fmla="val 4"/>
                    <a:gd name="f174" fmla="val 560"/>
                    <a:gd name="f175" fmla="val 578"/>
                    <a:gd name="f176" fmla="val 592"/>
                    <a:gd name="f177" fmla="val 608"/>
                    <a:gd name="f178" fmla="val 610"/>
                    <a:gd name="f179" fmla="val 628"/>
                    <a:gd name="f180" fmla="val 626"/>
                    <a:gd name="f181" fmla="val 54"/>
                    <a:gd name="f182" fmla="val 618"/>
                    <a:gd name="f183" fmla="val 76"/>
                    <a:gd name="f184" fmla="val 62"/>
                    <a:gd name="f185" fmla="val 670"/>
                    <a:gd name="f186" fmla="val 92"/>
                    <a:gd name="f187" fmla="val 574"/>
                    <a:gd name="f188" fmla="val 112"/>
                    <a:gd name="f189" fmla="val 562"/>
                    <a:gd name="f190" fmla="val 226"/>
                    <a:gd name="f191" fmla="val 520"/>
                    <a:gd name="f192" fmla="val 516"/>
                    <a:gd name="f193" fmla="val 544"/>
                    <a:gd name="f194" fmla="val 554"/>
                    <a:gd name="f195" fmla="val 594"/>
                    <a:gd name="f196" fmla="val 598"/>
                    <a:gd name="f197" fmla="val 622"/>
                    <a:gd name="f198" fmla="val 680"/>
                    <a:gd name="f199" fmla="val 772"/>
                    <a:gd name="f200" fmla="val 778"/>
                    <a:gd name="f201" fmla="val 702"/>
                    <a:gd name="f202" fmla="val 806"/>
                    <a:gd name="f203" fmla="val 814"/>
                    <a:gd name="f204" fmla="val 796"/>
                    <a:gd name="f205" fmla="val 822"/>
                    <a:gd name="f206" fmla="val 370"/>
                    <a:gd name="f207" fmla="val 442"/>
                    <a:gd name="f208" fmla="val 480"/>
                    <a:gd name="f209" fmla="val 770"/>
                    <a:gd name="f210" fmla="val 678"/>
                    <a:gd name="f211" fmla="val 556"/>
                    <a:gd name="f212" fmla="val 430"/>
                    <a:gd name="f213" fmla="val 514"/>
                    <a:gd name="f214" fmla="val 466"/>
                    <a:gd name="f215" fmla="val 602"/>
                    <a:gd name="f216" fmla="val 638"/>
                    <a:gd name="f217" fmla="val 684"/>
                    <a:gd name="f218" fmla="val 648"/>
                    <a:gd name="f219" fmla="val 668"/>
                    <a:gd name="f220" fmla="val 688"/>
                    <a:gd name="f221" fmla="val 698"/>
                    <a:gd name="f222" fmla="val 664"/>
                    <a:gd name="f223" fmla="val 606"/>
                    <a:gd name="f224" fmla="val 706"/>
                    <a:gd name="f225" fmla="val 616"/>
                    <a:gd name="f226" fmla="val 590"/>
                    <a:gd name="f227" fmla="val 342"/>
                    <a:gd name="f228" fmla="val 472"/>
                    <a:gd name="f229" fmla="val 452"/>
                    <a:gd name="f230" fmla="val 444"/>
                    <a:gd name="f231" fmla="val 380"/>
                    <a:gd name="f232" fmla="val 352"/>
                    <a:gd name="f233" fmla="val 418"/>
                    <a:gd name="f234" fmla="val 434"/>
                    <a:gd name="f235" fmla="val 416"/>
                    <a:gd name="f236" fmla="+- 0 0 -90"/>
                    <a:gd name="f237" fmla="*/ f4 1 758"/>
                    <a:gd name="f238" fmla="*/ f5 1 824"/>
                    <a:gd name="f239" fmla="val f6"/>
                    <a:gd name="f240" fmla="val f7"/>
                    <a:gd name="f241" fmla="val f8"/>
                    <a:gd name="f242" fmla="*/ f236 f0 1"/>
                    <a:gd name="f243" fmla="+- f241 0 f239"/>
                    <a:gd name="f244" fmla="+- f240 0 f239"/>
                    <a:gd name="f245" fmla="*/ f242 1 f3"/>
                    <a:gd name="f246" fmla="*/ f244 1 758"/>
                    <a:gd name="f247" fmla="*/ f243 1 824"/>
                    <a:gd name="f248" fmla="*/ 748 f244 1"/>
                    <a:gd name="f249" fmla="*/ 508 f243 1"/>
                    <a:gd name="f250" fmla="*/ 550 f244 1"/>
                    <a:gd name="f251" fmla="*/ 490 f243 1"/>
                    <a:gd name="f252" fmla="*/ 512 f244 1"/>
                    <a:gd name="f253" fmla="*/ 448 f243 1"/>
                    <a:gd name="f254" fmla="*/ 500 f244 1"/>
                    <a:gd name="f255" fmla="*/ 408 f243 1"/>
                    <a:gd name="f256" fmla="*/ 334 f243 1"/>
                    <a:gd name="f257" fmla="*/ 744 f244 1"/>
                    <a:gd name="f258" fmla="*/ 324 f243 1"/>
                    <a:gd name="f259" fmla="*/ 700 f244 1"/>
                    <a:gd name="f260" fmla="*/ 246 f243 1"/>
                    <a:gd name="f261" fmla="*/ 728 f244 1"/>
                    <a:gd name="f262" fmla="*/ 196 f243 1"/>
                    <a:gd name="f263" fmla="*/ 620 f244 1"/>
                    <a:gd name="f264" fmla="*/ 248 f243 1"/>
                    <a:gd name="f265" fmla="*/ 534 f244 1"/>
                    <a:gd name="f266" fmla="*/ 306 f243 1"/>
                    <a:gd name="f267" fmla="*/ 482 f244 1"/>
                    <a:gd name="f268" fmla="*/ 314 f243 1"/>
                    <a:gd name="f269" fmla="*/ 456 f244 1"/>
                    <a:gd name="f270" fmla="*/ 310 f243 1"/>
                    <a:gd name="f271" fmla="*/ 410 f244 1"/>
                    <a:gd name="f272" fmla="*/ 268 f243 1"/>
                    <a:gd name="f273" fmla="*/ 396 f244 1"/>
                    <a:gd name="f274" fmla="*/ 202 f243 1"/>
                    <a:gd name="f275" fmla="*/ 66 f243 1"/>
                    <a:gd name="f276" fmla="*/ 388 f244 1"/>
                    <a:gd name="f277" fmla="*/ 0 f243 1"/>
                    <a:gd name="f278" fmla="*/ 310 f244 1"/>
                    <a:gd name="f279" fmla="*/ 16 f243 1"/>
                    <a:gd name="f280" fmla="*/ 360 f244 1"/>
                    <a:gd name="f281" fmla="*/ 144 f243 1"/>
                    <a:gd name="f282" fmla="*/ 358 f244 1"/>
                    <a:gd name="f283" fmla="*/ 230 f243 1"/>
                    <a:gd name="f284" fmla="*/ 320 f244 1"/>
                    <a:gd name="f285" fmla="*/ 280 f244 1"/>
                    <a:gd name="f286" fmla="*/ 224 f244 1"/>
                    <a:gd name="f287" fmla="*/ 304 f243 1"/>
                    <a:gd name="f288" fmla="*/ 136 f244 1"/>
                    <a:gd name="f289" fmla="*/ 250 f243 1"/>
                    <a:gd name="f290" fmla="*/ 30 f244 1"/>
                    <a:gd name="f291" fmla="*/ 198 f243 1"/>
                    <a:gd name="f292" fmla="*/ 0 f244 1"/>
                    <a:gd name="f293" fmla="*/ 264 f243 1"/>
                    <a:gd name="f294" fmla="*/ 138 f244 1"/>
                    <a:gd name="f295" fmla="*/ 296 f243 1"/>
                    <a:gd name="f296" fmla="*/ 208 f244 1"/>
                    <a:gd name="f297" fmla="*/ 258 f244 1"/>
                    <a:gd name="f298" fmla="*/ 246 f244 1"/>
                    <a:gd name="f299" fmla="*/ 210 f244 1"/>
                    <a:gd name="f300" fmla="*/ 492 f243 1"/>
                    <a:gd name="f301" fmla="*/ 118 f244 1"/>
                    <a:gd name="f302" fmla="*/ 540 f243 1"/>
                    <a:gd name="f303" fmla="*/ 38 f244 1"/>
                    <a:gd name="f304" fmla="*/ 592 f243 1"/>
                    <a:gd name="f305" fmla="*/ 76 f244 1"/>
                    <a:gd name="f306" fmla="*/ 608 f243 1"/>
                    <a:gd name="f307" fmla="*/ 122 f244 1"/>
                    <a:gd name="f308" fmla="*/ 686 f243 1"/>
                    <a:gd name="f309" fmla="*/ 228 f244 1"/>
                    <a:gd name="f310" fmla="*/ 520 f243 1"/>
                    <a:gd name="f311" fmla="*/ 282 f244 1"/>
                    <a:gd name="f312" fmla="*/ 334 f244 1"/>
                    <a:gd name="f313" fmla="*/ 528 f243 1"/>
                    <a:gd name="f314" fmla="*/ 362 f244 1"/>
                    <a:gd name="f315" fmla="*/ 598 f243 1"/>
                    <a:gd name="f316" fmla="*/ 778 f243 1"/>
                    <a:gd name="f317" fmla="*/ 772 f243 1"/>
                    <a:gd name="f318" fmla="*/ 796 f243 1"/>
                    <a:gd name="f319" fmla="*/ 480 f244 1"/>
                    <a:gd name="f320" fmla="*/ 600 f243 1"/>
                    <a:gd name="f321" fmla="*/ 414 f244 1"/>
                    <a:gd name="f322" fmla="*/ 546 f243 1"/>
                    <a:gd name="f323" fmla="*/ 466 f244 1"/>
                    <a:gd name="f324" fmla="*/ 522 f244 1"/>
                    <a:gd name="f325" fmla="*/ 602 f244 1"/>
                    <a:gd name="f326" fmla="*/ 562 f243 1"/>
                    <a:gd name="f327" fmla="*/ 698 f244 1"/>
                    <a:gd name="f328" fmla="*/ 664 f243 1"/>
                    <a:gd name="f329" fmla="*/ 740 f244 1"/>
                    <a:gd name="f330" fmla="*/ 606 f243 1"/>
                    <a:gd name="f331" fmla="*/ 324 f244 1"/>
                    <a:gd name="f332" fmla="*/ 398 f243 1"/>
                    <a:gd name="f333" fmla="*/ 340 f244 1"/>
                    <a:gd name="f334" fmla="*/ 452 f243 1"/>
                    <a:gd name="f335" fmla="*/ 380 f243 1"/>
                    <a:gd name="f336" fmla="*/ 352 f243 1"/>
                    <a:gd name="f337" fmla="*/ 472 f243 1"/>
                    <a:gd name="f338" fmla="*/ 434 f244 1"/>
                    <a:gd name="f339" fmla="*/ 424 f243 1"/>
                    <a:gd name="f340" fmla="+- f245 0 f1"/>
                    <a:gd name="f341" fmla="*/ f248 1 758"/>
                    <a:gd name="f342" fmla="*/ f249 1 824"/>
                    <a:gd name="f343" fmla="*/ f250 1 758"/>
                    <a:gd name="f344" fmla="*/ f251 1 824"/>
                    <a:gd name="f345" fmla="*/ f252 1 758"/>
                    <a:gd name="f346" fmla="*/ f253 1 824"/>
                    <a:gd name="f347" fmla="*/ f254 1 758"/>
                    <a:gd name="f348" fmla="*/ f255 1 824"/>
                    <a:gd name="f349" fmla="*/ f256 1 824"/>
                    <a:gd name="f350" fmla="*/ f257 1 758"/>
                    <a:gd name="f351" fmla="*/ f258 1 824"/>
                    <a:gd name="f352" fmla="*/ f259 1 758"/>
                    <a:gd name="f353" fmla="*/ f260 1 824"/>
                    <a:gd name="f354" fmla="*/ f261 1 758"/>
                    <a:gd name="f355" fmla="*/ f262 1 824"/>
                    <a:gd name="f356" fmla="*/ f263 1 758"/>
                    <a:gd name="f357" fmla="*/ f264 1 824"/>
                    <a:gd name="f358" fmla="*/ f265 1 758"/>
                    <a:gd name="f359" fmla="*/ f266 1 824"/>
                    <a:gd name="f360" fmla="*/ f267 1 758"/>
                    <a:gd name="f361" fmla="*/ f268 1 824"/>
                    <a:gd name="f362" fmla="*/ f269 1 758"/>
                    <a:gd name="f363" fmla="*/ f270 1 824"/>
                    <a:gd name="f364" fmla="*/ f271 1 758"/>
                    <a:gd name="f365" fmla="*/ f272 1 824"/>
                    <a:gd name="f366" fmla="*/ f273 1 758"/>
                    <a:gd name="f367" fmla="*/ f274 1 824"/>
                    <a:gd name="f368" fmla="*/ f275 1 824"/>
                    <a:gd name="f369" fmla="*/ f276 1 758"/>
                    <a:gd name="f370" fmla="*/ f277 1 824"/>
                    <a:gd name="f371" fmla="*/ f278 1 758"/>
                    <a:gd name="f372" fmla="*/ f279 1 824"/>
                    <a:gd name="f373" fmla="*/ f280 1 758"/>
                    <a:gd name="f374" fmla="*/ f281 1 824"/>
                    <a:gd name="f375" fmla="*/ f282 1 758"/>
                    <a:gd name="f376" fmla="*/ f283 1 824"/>
                    <a:gd name="f377" fmla="*/ f284 1 758"/>
                    <a:gd name="f378" fmla="*/ f285 1 758"/>
                    <a:gd name="f379" fmla="*/ f286 1 758"/>
                    <a:gd name="f380" fmla="*/ f287 1 824"/>
                    <a:gd name="f381" fmla="*/ f288 1 758"/>
                    <a:gd name="f382" fmla="*/ f289 1 824"/>
                    <a:gd name="f383" fmla="*/ f290 1 758"/>
                    <a:gd name="f384" fmla="*/ f291 1 824"/>
                    <a:gd name="f385" fmla="*/ f292 1 758"/>
                    <a:gd name="f386" fmla="*/ f293 1 824"/>
                    <a:gd name="f387" fmla="*/ f294 1 758"/>
                    <a:gd name="f388" fmla="*/ f295 1 824"/>
                    <a:gd name="f389" fmla="*/ f296 1 758"/>
                    <a:gd name="f390" fmla="*/ f297 1 758"/>
                    <a:gd name="f391" fmla="*/ f298 1 758"/>
                    <a:gd name="f392" fmla="*/ f299 1 758"/>
                    <a:gd name="f393" fmla="*/ f300 1 824"/>
                    <a:gd name="f394" fmla="*/ f301 1 758"/>
                    <a:gd name="f395" fmla="*/ f302 1 824"/>
                    <a:gd name="f396" fmla="*/ f303 1 758"/>
                    <a:gd name="f397" fmla="*/ f304 1 824"/>
                    <a:gd name="f398" fmla="*/ f305 1 758"/>
                    <a:gd name="f399" fmla="*/ f306 1 824"/>
                    <a:gd name="f400" fmla="*/ f307 1 758"/>
                    <a:gd name="f401" fmla="*/ f308 1 824"/>
                    <a:gd name="f402" fmla="*/ f309 1 758"/>
                    <a:gd name="f403" fmla="*/ f310 1 824"/>
                    <a:gd name="f404" fmla="*/ f311 1 758"/>
                    <a:gd name="f405" fmla="*/ f312 1 758"/>
                    <a:gd name="f406" fmla="*/ f313 1 824"/>
                    <a:gd name="f407" fmla="*/ f314 1 758"/>
                    <a:gd name="f408" fmla="*/ f315 1 824"/>
                    <a:gd name="f409" fmla="*/ f316 1 824"/>
                    <a:gd name="f410" fmla="*/ f317 1 824"/>
                    <a:gd name="f411" fmla="*/ f318 1 824"/>
                    <a:gd name="f412" fmla="*/ f319 1 758"/>
                    <a:gd name="f413" fmla="*/ f320 1 824"/>
                    <a:gd name="f414" fmla="*/ f321 1 758"/>
                    <a:gd name="f415" fmla="*/ f322 1 824"/>
                    <a:gd name="f416" fmla="*/ f323 1 758"/>
                    <a:gd name="f417" fmla="*/ f324 1 758"/>
                    <a:gd name="f418" fmla="*/ f325 1 758"/>
                    <a:gd name="f419" fmla="*/ f326 1 824"/>
                    <a:gd name="f420" fmla="*/ f327 1 758"/>
                    <a:gd name="f421" fmla="*/ f328 1 824"/>
                    <a:gd name="f422" fmla="*/ f329 1 758"/>
                    <a:gd name="f423" fmla="*/ f330 1 824"/>
                    <a:gd name="f424" fmla="*/ f331 1 758"/>
                    <a:gd name="f425" fmla="*/ f332 1 824"/>
                    <a:gd name="f426" fmla="*/ f333 1 758"/>
                    <a:gd name="f427" fmla="*/ f334 1 824"/>
                    <a:gd name="f428" fmla="*/ f335 1 824"/>
                    <a:gd name="f429" fmla="*/ f336 1 824"/>
                    <a:gd name="f430" fmla="*/ f337 1 824"/>
                    <a:gd name="f431" fmla="*/ f338 1 758"/>
                    <a:gd name="f432" fmla="*/ f339 1 824"/>
                    <a:gd name="f433" fmla="*/ 0 1 f246"/>
                    <a:gd name="f434" fmla="*/ f240 1 f246"/>
                    <a:gd name="f435" fmla="*/ 0 1 f247"/>
                    <a:gd name="f436" fmla="*/ f241 1 f247"/>
                    <a:gd name="f437" fmla="*/ f341 1 f246"/>
                    <a:gd name="f438" fmla="*/ f342 1 f247"/>
                    <a:gd name="f439" fmla="*/ f343 1 f246"/>
                    <a:gd name="f440" fmla="*/ f344 1 f247"/>
                    <a:gd name="f441" fmla="*/ f345 1 f246"/>
                    <a:gd name="f442" fmla="*/ f346 1 f247"/>
                    <a:gd name="f443" fmla="*/ f347 1 f246"/>
                    <a:gd name="f444" fmla="*/ f348 1 f247"/>
                    <a:gd name="f445" fmla="*/ f349 1 f247"/>
                    <a:gd name="f446" fmla="*/ f350 1 f246"/>
                    <a:gd name="f447" fmla="*/ f351 1 f247"/>
                    <a:gd name="f448" fmla="*/ f352 1 f246"/>
                    <a:gd name="f449" fmla="*/ f353 1 f247"/>
                    <a:gd name="f450" fmla="*/ f354 1 f246"/>
                    <a:gd name="f451" fmla="*/ f355 1 f247"/>
                    <a:gd name="f452" fmla="*/ f356 1 f246"/>
                    <a:gd name="f453" fmla="*/ f357 1 f247"/>
                    <a:gd name="f454" fmla="*/ f358 1 f246"/>
                    <a:gd name="f455" fmla="*/ f359 1 f247"/>
                    <a:gd name="f456" fmla="*/ f360 1 f246"/>
                    <a:gd name="f457" fmla="*/ f361 1 f247"/>
                    <a:gd name="f458" fmla="*/ f362 1 f246"/>
                    <a:gd name="f459" fmla="*/ f363 1 f247"/>
                    <a:gd name="f460" fmla="*/ f364 1 f246"/>
                    <a:gd name="f461" fmla="*/ f365 1 f247"/>
                    <a:gd name="f462" fmla="*/ f366 1 f246"/>
                    <a:gd name="f463" fmla="*/ f367 1 f247"/>
                    <a:gd name="f464" fmla="*/ f368 1 f247"/>
                    <a:gd name="f465" fmla="*/ f369 1 f246"/>
                    <a:gd name="f466" fmla="*/ f370 1 f247"/>
                    <a:gd name="f467" fmla="*/ f371 1 f246"/>
                    <a:gd name="f468" fmla="*/ f372 1 f247"/>
                    <a:gd name="f469" fmla="*/ f373 1 f246"/>
                    <a:gd name="f470" fmla="*/ f374 1 f247"/>
                    <a:gd name="f471" fmla="*/ f375 1 f246"/>
                    <a:gd name="f472" fmla="*/ f376 1 f247"/>
                    <a:gd name="f473" fmla="*/ f377 1 f246"/>
                    <a:gd name="f474" fmla="*/ f378 1 f246"/>
                    <a:gd name="f475" fmla="*/ f379 1 f246"/>
                    <a:gd name="f476" fmla="*/ f380 1 f247"/>
                    <a:gd name="f477" fmla="*/ f381 1 f246"/>
                    <a:gd name="f478" fmla="*/ f382 1 f247"/>
                    <a:gd name="f479" fmla="*/ f383 1 f246"/>
                    <a:gd name="f480" fmla="*/ f384 1 f247"/>
                    <a:gd name="f481" fmla="*/ f385 1 f246"/>
                    <a:gd name="f482" fmla="*/ f386 1 f247"/>
                    <a:gd name="f483" fmla="*/ f387 1 f246"/>
                    <a:gd name="f484" fmla="*/ f388 1 f247"/>
                    <a:gd name="f485" fmla="*/ f389 1 f246"/>
                    <a:gd name="f486" fmla="*/ f390 1 f246"/>
                    <a:gd name="f487" fmla="*/ f391 1 f246"/>
                    <a:gd name="f488" fmla="*/ f392 1 f246"/>
                    <a:gd name="f489" fmla="*/ f393 1 f247"/>
                    <a:gd name="f490" fmla="*/ f394 1 f246"/>
                    <a:gd name="f491" fmla="*/ f395 1 f247"/>
                    <a:gd name="f492" fmla="*/ f396 1 f246"/>
                    <a:gd name="f493" fmla="*/ f397 1 f247"/>
                    <a:gd name="f494" fmla="*/ f398 1 f246"/>
                    <a:gd name="f495" fmla="*/ f399 1 f247"/>
                    <a:gd name="f496" fmla="*/ f400 1 f246"/>
                    <a:gd name="f497" fmla="*/ f401 1 f247"/>
                    <a:gd name="f498" fmla="*/ f402 1 f246"/>
                    <a:gd name="f499" fmla="*/ f403 1 f247"/>
                    <a:gd name="f500" fmla="*/ f404 1 f246"/>
                    <a:gd name="f501" fmla="*/ f405 1 f246"/>
                    <a:gd name="f502" fmla="*/ f406 1 f247"/>
                    <a:gd name="f503" fmla="*/ f407 1 f246"/>
                    <a:gd name="f504" fmla="*/ f408 1 f247"/>
                    <a:gd name="f505" fmla="*/ f409 1 f247"/>
                    <a:gd name="f506" fmla="*/ f410 1 f247"/>
                    <a:gd name="f507" fmla="*/ f411 1 f247"/>
                    <a:gd name="f508" fmla="*/ f412 1 f246"/>
                    <a:gd name="f509" fmla="*/ f413 1 f247"/>
                    <a:gd name="f510" fmla="*/ f414 1 f246"/>
                    <a:gd name="f511" fmla="*/ f415 1 f247"/>
                    <a:gd name="f512" fmla="*/ f416 1 f246"/>
                    <a:gd name="f513" fmla="*/ f417 1 f246"/>
                    <a:gd name="f514" fmla="*/ f418 1 f246"/>
                    <a:gd name="f515" fmla="*/ f419 1 f247"/>
                    <a:gd name="f516" fmla="*/ f420 1 f246"/>
                    <a:gd name="f517" fmla="*/ f421 1 f247"/>
                    <a:gd name="f518" fmla="*/ f422 1 f246"/>
                    <a:gd name="f519" fmla="*/ f423 1 f247"/>
                    <a:gd name="f520" fmla="*/ f424 1 f246"/>
                    <a:gd name="f521" fmla="*/ f425 1 f247"/>
                    <a:gd name="f522" fmla="*/ f426 1 f246"/>
                    <a:gd name="f523" fmla="*/ f427 1 f247"/>
                    <a:gd name="f524" fmla="*/ f428 1 f247"/>
                    <a:gd name="f525" fmla="*/ f429 1 f247"/>
                    <a:gd name="f526" fmla="*/ f430 1 f247"/>
                    <a:gd name="f527" fmla="*/ f431 1 f246"/>
                    <a:gd name="f528" fmla="*/ f432 1 f247"/>
                    <a:gd name="f529" fmla="*/ f433 f237 1"/>
                    <a:gd name="f530" fmla="*/ f434 f237 1"/>
                    <a:gd name="f531" fmla="*/ f436 f238 1"/>
                    <a:gd name="f532" fmla="*/ f435 f238 1"/>
                    <a:gd name="f533" fmla="*/ f437 f237 1"/>
                    <a:gd name="f534" fmla="*/ f438 f238 1"/>
                    <a:gd name="f535" fmla="*/ f439 f237 1"/>
                    <a:gd name="f536" fmla="*/ f440 f238 1"/>
                    <a:gd name="f537" fmla="*/ f441 f237 1"/>
                    <a:gd name="f538" fmla="*/ f442 f238 1"/>
                    <a:gd name="f539" fmla="*/ f443 f237 1"/>
                    <a:gd name="f540" fmla="*/ f444 f238 1"/>
                    <a:gd name="f541" fmla="*/ f445 f238 1"/>
                    <a:gd name="f542" fmla="*/ f446 f237 1"/>
                    <a:gd name="f543" fmla="*/ f447 f238 1"/>
                    <a:gd name="f544" fmla="*/ f448 f237 1"/>
                    <a:gd name="f545" fmla="*/ f449 f238 1"/>
                    <a:gd name="f546" fmla="*/ f450 f237 1"/>
                    <a:gd name="f547" fmla="*/ f451 f238 1"/>
                    <a:gd name="f548" fmla="*/ f452 f237 1"/>
                    <a:gd name="f549" fmla="*/ f453 f238 1"/>
                    <a:gd name="f550" fmla="*/ f454 f237 1"/>
                    <a:gd name="f551" fmla="*/ f455 f238 1"/>
                    <a:gd name="f552" fmla="*/ f456 f237 1"/>
                    <a:gd name="f553" fmla="*/ f457 f238 1"/>
                    <a:gd name="f554" fmla="*/ f458 f237 1"/>
                    <a:gd name="f555" fmla="*/ f459 f238 1"/>
                    <a:gd name="f556" fmla="*/ f460 f237 1"/>
                    <a:gd name="f557" fmla="*/ f461 f238 1"/>
                    <a:gd name="f558" fmla="*/ f462 f237 1"/>
                    <a:gd name="f559" fmla="*/ f463 f238 1"/>
                    <a:gd name="f560" fmla="*/ f464 f238 1"/>
                    <a:gd name="f561" fmla="*/ f465 f237 1"/>
                    <a:gd name="f562" fmla="*/ f466 f238 1"/>
                    <a:gd name="f563" fmla="*/ f467 f237 1"/>
                    <a:gd name="f564" fmla="*/ f468 f238 1"/>
                    <a:gd name="f565" fmla="*/ f469 f237 1"/>
                    <a:gd name="f566" fmla="*/ f470 f238 1"/>
                    <a:gd name="f567" fmla="*/ f471 f237 1"/>
                    <a:gd name="f568" fmla="*/ f472 f238 1"/>
                    <a:gd name="f569" fmla="*/ f473 f237 1"/>
                    <a:gd name="f570" fmla="*/ f474 f237 1"/>
                    <a:gd name="f571" fmla="*/ f475 f237 1"/>
                    <a:gd name="f572" fmla="*/ f476 f238 1"/>
                    <a:gd name="f573" fmla="*/ f477 f237 1"/>
                    <a:gd name="f574" fmla="*/ f478 f238 1"/>
                    <a:gd name="f575" fmla="*/ f479 f237 1"/>
                    <a:gd name="f576" fmla="*/ f480 f238 1"/>
                    <a:gd name="f577" fmla="*/ f481 f237 1"/>
                    <a:gd name="f578" fmla="*/ f482 f238 1"/>
                    <a:gd name="f579" fmla="*/ f483 f237 1"/>
                    <a:gd name="f580" fmla="*/ f484 f238 1"/>
                    <a:gd name="f581" fmla="*/ f485 f237 1"/>
                    <a:gd name="f582" fmla="*/ f486 f237 1"/>
                    <a:gd name="f583" fmla="*/ f487 f237 1"/>
                    <a:gd name="f584" fmla="*/ f488 f237 1"/>
                    <a:gd name="f585" fmla="*/ f489 f238 1"/>
                    <a:gd name="f586" fmla="*/ f490 f237 1"/>
                    <a:gd name="f587" fmla="*/ f491 f238 1"/>
                    <a:gd name="f588" fmla="*/ f492 f237 1"/>
                    <a:gd name="f589" fmla="*/ f493 f238 1"/>
                    <a:gd name="f590" fmla="*/ f494 f237 1"/>
                    <a:gd name="f591" fmla="*/ f495 f238 1"/>
                    <a:gd name="f592" fmla="*/ f496 f237 1"/>
                    <a:gd name="f593" fmla="*/ f497 f238 1"/>
                    <a:gd name="f594" fmla="*/ f498 f237 1"/>
                    <a:gd name="f595" fmla="*/ f499 f238 1"/>
                    <a:gd name="f596" fmla="*/ f500 f237 1"/>
                    <a:gd name="f597" fmla="*/ f501 f237 1"/>
                    <a:gd name="f598" fmla="*/ f502 f238 1"/>
                    <a:gd name="f599" fmla="*/ f503 f237 1"/>
                    <a:gd name="f600" fmla="*/ f504 f238 1"/>
                    <a:gd name="f601" fmla="*/ f505 f238 1"/>
                    <a:gd name="f602" fmla="*/ f506 f238 1"/>
                    <a:gd name="f603" fmla="*/ f507 f238 1"/>
                    <a:gd name="f604" fmla="*/ f508 f237 1"/>
                    <a:gd name="f605" fmla="*/ f509 f238 1"/>
                    <a:gd name="f606" fmla="*/ f510 f237 1"/>
                    <a:gd name="f607" fmla="*/ f511 f238 1"/>
                    <a:gd name="f608" fmla="*/ f512 f237 1"/>
                    <a:gd name="f609" fmla="*/ f513 f237 1"/>
                    <a:gd name="f610" fmla="*/ f514 f237 1"/>
                    <a:gd name="f611" fmla="*/ f515 f238 1"/>
                    <a:gd name="f612" fmla="*/ f516 f237 1"/>
                    <a:gd name="f613" fmla="*/ f517 f238 1"/>
                    <a:gd name="f614" fmla="*/ f518 f237 1"/>
                    <a:gd name="f615" fmla="*/ f519 f238 1"/>
                    <a:gd name="f616" fmla="*/ f520 f237 1"/>
                    <a:gd name="f617" fmla="*/ f521 f238 1"/>
                    <a:gd name="f618" fmla="*/ f522 f237 1"/>
                    <a:gd name="f619" fmla="*/ f523 f238 1"/>
                    <a:gd name="f620" fmla="*/ f524 f238 1"/>
                    <a:gd name="f621" fmla="*/ f525 f238 1"/>
                    <a:gd name="f622" fmla="*/ f526 f238 1"/>
                    <a:gd name="f623" fmla="*/ f527 f237 1"/>
                    <a:gd name="f624" fmla="*/ f528 f238 1"/>
                  </a:gdLst>
                  <a:ahLst/>
                  <a:cxnLst>
                    <a:cxn ang="3cd4">
                      <a:pos x="hc" y="t"/>
                    </a:cxn>
                    <a:cxn ang="0">
                      <a:pos x="r" y="vc"/>
                    </a:cxn>
                    <a:cxn ang="cd4">
                      <a:pos x="hc" y="b"/>
                    </a:cxn>
                    <a:cxn ang="cd2">
                      <a:pos x="l" y="vc"/>
                    </a:cxn>
                    <a:cxn ang="f340">
                      <a:pos x="f533" y="f534"/>
                    </a:cxn>
                    <a:cxn ang="f340">
                      <a:pos x="f535" y="f536"/>
                    </a:cxn>
                    <a:cxn ang="f340">
                      <a:pos x="f537" y="f538"/>
                    </a:cxn>
                    <a:cxn ang="f340">
                      <a:pos x="f539" y="f540"/>
                    </a:cxn>
                    <a:cxn ang="f340">
                      <a:pos x="f535" y="f541"/>
                    </a:cxn>
                    <a:cxn ang="f340">
                      <a:pos x="f542" y="f543"/>
                    </a:cxn>
                    <a:cxn ang="f340">
                      <a:pos x="f544" y="f545"/>
                    </a:cxn>
                    <a:cxn ang="f340">
                      <a:pos x="f546" y="f547"/>
                    </a:cxn>
                    <a:cxn ang="f340">
                      <a:pos x="f548" y="f549"/>
                    </a:cxn>
                    <a:cxn ang="f340">
                      <a:pos x="f550" y="f551"/>
                    </a:cxn>
                    <a:cxn ang="f340">
                      <a:pos x="f552" y="f553"/>
                    </a:cxn>
                    <a:cxn ang="f340">
                      <a:pos x="f554" y="f555"/>
                    </a:cxn>
                    <a:cxn ang="f340">
                      <a:pos x="f556" y="f557"/>
                    </a:cxn>
                    <a:cxn ang="f340">
                      <a:pos x="f558" y="f559"/>
                    </a:cxn>
                    <a:cxn ang="f340">
                      <a:pos x="f558" y="f560"/>
                    </a:cxn>
                    <a:cxn ang="f340">
                      <a:pos x="f561" y="f562"/>
                    </a:cxn>
                    <a:cxn ang="f340">
                      <a:pos x="f563" y="f564"/>
                    </a:cxn>
                    <a:cxn ang="f340">
                      <a:pos x="f565" y="f566"/>
                    </a:cxn>
                    <a:cxn ang="f340">
                      <a:pos x="f567" y="f568"/>
                    </a:cxn>
                    <a:cxn ang="f340">
                      <a:pos x="f569" y="f551"/>
                    </a:cxn>
                    <a:cxn ang="f340">
                      <a:pos x="f570" y="f553"/>
                    </a:cxn>
                    <a:cxn ang="f340">
                      <a:pos x="f571" y="f572"/>
                    </a:cxn>
                    <a:cxn ang="f340">
                      <a:pos x="f573" y="f574"/>
                    </a:cxn>
                    <a:cxn ang="f340">
                      <a:pos x="f575" y="f576"/>
                    </a:cxn>
                    <a:cxn ang="f340">
                      <a:pos x="f577" y="f578"/>
                    </a:cxn>
                    <a:cxn ang="f340">
                      <a:pos x="f579" y="f580"/>
                    </a:cxn>
                    <a:cxn ang="f340">
                      <a:pos x="f581" y="f541"/>
                    </a:cxn>
                    <a:cxn ang="f340">
                      <a:pos x="f582" y="f540"/>
                    </a:cxn>
                    <a:cxn ang="f340">
                      <a:pos x="f583" y="f538"/>
                    </a:cxn>
                    <a:cxn ang="f340">
                      <a:pos x="f584" y="f585"/>
                    </a:cxn>
                    <a:cxn ang="f340">
                      <a:pos x="f586" y="f587"/>
                    </a:cxn>
                    <a:cxn ang="f340">
                      <a:pos x="f588" y="f589"/>
                    </a:cxn>
                    <a:cxn ang="f340">
                      <a:pos x="f590" y="f591"/>
                    </a:cxn>
                    <a:cxn ang="f340">
                      <a:pos x="f592" y="f593"/>
                    </a:cxn>
                    <a:cxn ang="f340">
                      <a:pos x="f594" y="f595"/>
                    </a:cxn>
                    <a:cxn ang="f340">
                      <a:pos x="f596" y="f534"/>
                    </a:cxn>
                    <a:cxn ang="f340">
                      <a:pos x="f597" y="f598"/>
                    </a:cxn>
                    <a:cxn ang="f340">
                      <a:pos x="f599" y="f600"/>
                    </a:cxn>
                    <a:cxn ang="f340">
                      <a:pos x="f570" y="f601"/>
                    </a:cxn>
                    <a:cxn ang="f340">
                      <a:pos x="f599" y="f602"/>
                    </a:cxn>
                    <a:cxn ang="f340">
                      <a:pos x="f558" y="f603"/>
                    </a:cxn>
                    <a:cxn ang="f340">
                      <a:pos x="f604" y="f601"/>
                    </a:cxn>
                    <a:cxn ang="f340">
                      <a:pos x="f558" y="f605"/>
                    </a:cxn>
                    <a:cxn ang="f340">
                      <a:pos x="f606" y="f607"/>
                    </a:cxn>
                    <a:cxn ang="f340">
                      <a:pos x="f608" y="f534"/>
                    </a:cxn>
                    <a:cxn ang="f340">
                      <a:pos x="f609" y="f595"/>
                    </a:cxn>
                    <a:cxn ang="f340">
                      <a:pos x="f610" y="f611"/>
                    </a:cxn>
                    <a:cxn ang="f340">
                      <a:pos x="f612" y="f613"/>
                    </a:cxn>
                    <a:cxn ang="f340">
                      <a:pos x="f614" y="f615"/>
                    </a:cxn>
                    <a:cxn ang="f340">
                      <a:pos x="f616" y="f617"/>
                    </a:cxn>
                    <a:cxn ang="f340">
                      <a:pos x="f618" y="f619"/>
                    </a:cxn>
                    <a:cxn ang="f340">
                      <a:pos x="f565" y="f620"/>
                    </a:cxn>
                    <a:cxn ang="f340">
                      <a:pos x="f606" y="f621"/>
                    </a:cxn>
                    <a:cxn ang="f340">
                      <a:pos x="f606" y="f622"/>
                    </a:cxn>
                    <a:cxn ang="f340">
                      <a:pos x="f623" y="f624"/>
                    </a:cxn>
                  </a:cxnLst>
                  <a:rect l="f529" t="f532" r="f530" b="f531"/>
                  <a:pathLst>
                    <a:path w="758" h="824">
                      <a:moveTo>
                        <a:pt x="f9" y="f10"/>
                      </a:moveTo>
                      <a:lnTo>
                        <a:pt x="f7" y="f11"/>
                      </a:lnTo>
                      <a:lnTo>
                        <a:pt x="f12" y="f13"/>
                      </a:lnTo>
                      <a:lnTo>
                        <a:pt x="f14" y="f15"/>
                      </a:lnTo>
                      <a:lnTo>
                        <a:pt x="f14" y="f15"/>
                      </a:lnTo>
                      <a:lnTo>
                        <a:pt x="f16" y="f17"/>
                      </a:lnTo>
                      <a:lnTo>
                        <a:pt x="f18" y="f19"/>
                      </a:lnTo>
                      <a:lnTo>
                        <a:pt x="f20" y="f21"/>
                      </a:lnTo>
                      <a:lnTo>
                        <a:pt x="f22" y="f23"/>
                      </a:lnTo>
                      <a:lnTo>
                        <a:pt x="f22" y="f23"/>
                      </a:lnTo>
                      <a:lnTo>
                        <a:pt x="f24" y="f25"/>
                      </a:lnTo>
                      <a:lnTo>
                        <a:pt x="f24" y="f25"/>
                      </a:lnTo>
                      <a:lnTo>
                        <a:pt x="f26" y="f27"/>
                      </a:lnTo>
                      <a:lnTo>
                        <a:pt x="f26" y="f28"/>
                      </a:lnTo>
                      <a:lnTo>
                        <a:pt x="f26" y="f28"/>
                      </a:lnTo>
                      <a:lnTo>
                        <a:pt x="f26" y="f29"/>
                      </a:lnTo>
                      <a:lnTo>
                        <a:pt x="f30" y="f31"/>
                      </a:lnTo>
                      <a:lnTo>
                        <a:pt x="f32" y="f33"/>
                      </a:lnTo>
                      <a:lnTo>
                        <a:pt x="f32" y="f33"/>
                      </a:lnTo>
                      <a:lnTo>
                        <a:pt x="f34" y="f35"/>
                      </a:lnTo>
                      <a:lnTo>
                        <a:pt x="f34" y="f35"/>
                      </a:lnTo>
                      <a:lnTo>
                        <a:pt x="f36" y="f37"/>
                      </a:lnTo>
                      <a:lnTo>
                        <a:pt x="f38" y="f39"/>
                      </a:lnTo>
                      <a:lnTo>
                        <a:pt x="f38" y="f39"/>
                      </a:lnTo>
                      <a:lnTo>
                        <a:pt x="f38" y="f40"/>
                      </a:lnTo>
                      <a:lnTo>
                        <a:pt x="f38" y="f40"/>
                      </a:lnTo>
                      <a:lnTo>
                        <a:pt x="f38" y="f41"/>
                      </a:lnTo>
                      <a:lnTo>
                        <a:pt x="f38" y="f41"/>
                      </a:lnTo>
                      <a:lnTo>
                        <a:pt x="f36" y="f42"/>
                      </a:lnTo>
                      <a:lnTo>
                        <a:pt x="f34" y="f43"/>
                      </a:lnTo>
                      <a:lnTo>
                        <a:pt x="f34" y="f43"/>
                      </a:lnTo>
                      <a:lnTo>
                        <a:pt x="f32" y="f44"/>
                      </a:lnTo>
                      <a:lnTo>
                        <a:pt x="f32" y="f44"/>
                      </a:lnTo>
                      <a:lnTo>
                        <a:pt x="f30" y="f45"/>
                      </a:lnTo>
                      <a:lnTo>
                        <a:pt x="f26" y="f46"/>
                      </a:lnTo>
                      <a:lnTo>
                        <a:pt x="f26" y="f47"/>
                      </a:lnTo>
                      <a:lnTo>
                        <a:pt x="f13" y="f48"/>
                      </a:lnTo>
                      <a:lnTo>
                        <a:pt x="f13" y="f48"/>
                      </a:lnTo>
                      <a:lnTo>
                        <a:pt x="f24" y="f49"/>
                      </a:lnTo>
                      <a:lnTo>
                        <a:pt x="f24" y="f49"/>
                      </a:lnTo>
                      <a:lnTo>
                        <a:pt x="f22" y="f50"/>
                      </a:lnTo>
                      <a:lnTo>
                        <a:pt x="f51" y="f52"/>
                      </a:lnTo>
                      <a:lnTo>
                        <a:pt x="f20" y="f53"/>
                      </a:lnTo>
                      <a:lnTo>
                        <a:pt x="f16" y="f54"/>
                      </a:lnTo>
                      <a:lnTo>
                        <a:pt x="f16" y="f54"/>
                      </a:lnTo>
                      <a:lnTo>
                        <a:pt x="f14" y="f55"/>
                      </a:lnTo>
                      <a:lnTo>
                        <a:pt x="f56" y="f57"/>
                      </a:lnTo>
                      <a:lnTo>
                        <a:pt x="f7" y="f58"/>
                      </a:lnTo>
                      <a:lnTo>
                        <a:pt x="f9" y="f59"/>
                      </a:lnTo>
                      <a:lnTo>
                        <a:pt x="f9" y="f59"/>
                      </a:lnTo>
                      <a:lnTo>
                        <a:pt x="f60" y="f61"/>
                      </a:lnTo>
                      <a:lnTo>
                        <a:pt x="f62" y="f63"/>
                      </a:lnTo>
                      <a:lnTo>
                        <a:pt x="f64" y="f65"/>
                      </a:lnTo>
                      <a:lnTo>
                        <a:pt x="f66" y="f67"/>
                      </a:lnTo>
                      <a:lnTo>
                        <a:pt x="f68" y="f67"/>
                      </a:lnTo>
                      <a:lnTo>
                        <a:pt x="f68" y="f67"/>
                      </a:lnTo>
                      <a:lnTo>
                        <a:pt x="f69" y="f70"/>
                      </a:lnTo>
                      <a:lnTo>
                        <a:pt x="f71" y="f63"/>
                      </a:lnTo>
                      <a:lnTo>
                        <a:pt x="f72" y="f73"/>
                      </a:lnTo>
                      <a:lnTo>
                        <a:pt x="f14" y="f74"/>
                      </a:lnTo>
                      <a:lnTo>
                        <a:pt x="f75" y="f76"/>
                      </a:lnTo>
                      <a:lnTo>
                        <a:pt x="f75" y="f76"/>
                      </a:lnTo>
                      <a:lnTo>
                        <a:pt x="f22" y="f77"/>
                      </a:lnTo>
                      <a:lnTo>
                        <a:pt x="f78" y="f79"/>
                      </a:lnTo>
                      <a:lnTo>
                        <a:pt x="f80" y="f81"/>
                      </a:lnTo>
                      <a:lnTo>
                        <a:pt x="f82" y="f83"/>
                      </a:lnTo>
                      <a:lnTo>
                        <a:pt x="f82" y="f83"/>
                      </a:lnTo>
                      <a:lnTo>
                        <a:pt x="f84" y="f85"/>
                      </a:lnTo>
                      <a:lnTo>
                        <a:pt x="f84" y="f85"/>
                      </a:lnTo>
                      <a:lnTo>
                        <a:pt x="f86" y="f87"/>
                      </a:lnTo>
                      <a:lnTo>
                        <a:pt x="f88" y="f89"/>
                      </a:lnTo>
                      <a:lnTo>
                        <a:pt x="f90" y="f89"/>
                      </a:lnTo>
                      <a:lnTo>
                        <a:pt x="f90" y="f89"/>
                      </a:lnTo>
                      <a:lnTo>
                        <a:pt x="f91" y="f89"/>
                      </a:lnTo>
                      <a:lnTo>
                        <a:pt x="f29" y="f92"/>
                      </a:lnTo>
                      <a:lnTo>
                        <a:pt x="f29" y="f92"/>
                      </a:lnTo>
                      <a:lnTo>
                        <a:pt x="f93" y="f92"/>
                      </a:lnTo>
                      <a:lnTo>
                        <a:pt x="f94" y="f92"/>
                      </a:lnTo>
                      <a:lnTo>
                        <a:pt x="f94" y="f92"/>
                      </a:lnTo>
                      <a:lnTo>
                        <a:pt x="f95" y="f53"/>
                      </a:lnTo>
                      <a:lnTo>
                        <a:pt x="f95" y="f53"/>
                      </a:lnTo>
                      <a:lnTo>
                        <a:pt x="f95" y="f53"/>
                      </a:lnTo>
                      <a:lnTo>
                        <a:pt x="f95" y="f53"/>
                      </a:lnTo>
                      <a:lnTo>
                        <a:pt x="f33" y="f96"/>
                      </a:lnTo>
                      <a:lnTo>
                        <a:pt x="f97" y="f98"/>
                      </a:lnTo>
                      <a:lnTo>
                        <a:pt x="f99" y="f89"/>
                      </a:lnTo>
                      <a:lnTo>
                        <a:pt x="f99" y="f89"/>
                      </a:lnTo>
                      <a:lnTo>
                        <a:pt x="f100" y="f85"/>
                      </a:lnTo>
                      <a:lnTo>
                        <a:pt x="f39" y="f101"/>
                      </a:lnTo>
                      <a:lnTo>
                        <a:pt x="f39" y="f101"/>
                      </a:lnTo>
                      <a:lnTo>
                        <a:pt x="f102" y="f103"/>
                      </a:lnTo>
                      <a:lnTo>
                        <a:pt x="f102" y="f103"/>
                      </a:lnTo>
                      <a:lnTo>
                        <a:pt x="f104" y="f61"/>
                      </a:lnTo>
                      <a:lnTo>
                        <a:pt x="f105" y="f106"/>
                      </a:lnTo>
                      <a:lnTo>
                        <a:pt x="f107" y="f106"/>
                      </a:lnTo>
                      <a:lnTo>
                        <a:pt x="f108" y="f106"/>
                      </a:lnTo>
                      <a:lnTo>
                        <a:pt x="f108" y="f106"/>
                      </a:lnTo>
                      <a:lnTo>
                        <a:pt x="f107" y="f109"/>
                      </a:lnTo>
                      <a:lnTo>
                        <a:pt x="f107" y="f109"/>
                      </a:lnTo>
                      <a:lnTo>
                        <a:pt x="f105" y="f110"/>
                      </a:lnTo>
                      <a:lnTo>
                        <a:pt x="f111" y="f112"/>
                      </a:lnTo>
                      <a:lnTo>
                        <a:pt x="f94" y="f113"/>
                      </a:lnTo>
                      <a:lnTo>
                        <a:pt x="f105" y="f114"/>
                      </a:lnTo>
                      <a:lnTo>
                        <a:pt x="f105" y="f114"/>
                      </a:lnTo>
                      <a:lnTo>
                        <a:pt x="f107" y="f115"/>
                      </a:lnTo>
                      <a:lnTo>
                        <a:pt x="f97" y="f116"/>
                      </a:lnTo>
                      <a:lnTo>
                        <a:pt x="f99" y="f117"/>
                      </a:lnTo>
                      <a:lnTo>
                        <a:pt x="f107" y="f118"/>
                      </a:lnTo>
                      <a:lnTo>
                        <a:pt x="f107" y="f118"/>
                      </a:lnTo>
                      <a:lnTo>
                        <a:pt x="f108" y="f119"/>
                      </a:lnTo>
                      <a:lnTo>
                        <a:pt x="f120" y="f121"/>
                      </a:lnTo>
                      <a:lnTo>
                        <a:pt x="f122" y="f6"/>
                      </a:lnTo>
                      <a:lnTo>
                        <a:pt x="f123" y="f6"/>
                      </a:lnTo>
                      <a:lnTo>
                        <a:pt x="f123" y="f121"/>
                      </a:lnTo>
                      <a:lnTo>
                        <a:pt x="f123" y="f121"/>
                      </a:lnTo>
                      <a:lnTo>
                        <a:pt x="f124" y="f125"/>
                      </a:lnTo>
                      <a:lnTo>
                        <a:pt x="f2" y="f112"/>
                      </a:lnTo>
                      <a:lnTo>
                        <a:pt x="f126" y="f127"/>
                      </a:lnTo>
                      <a:lnTo>
                        <a:pt x="f96" y="f116"/>
                      </a:lnTo>
                      <a:lnTo>
                        <a:pt x="f2" y="f128"/>
                      </a:lnTo>
                      <a:lnTo>
                        <a:pt x="f2" y="f128"/>
                      </a:lnTo>
                      <a:lnTo>
                        <a:pt x="f129" y="f130"/>
                      </a:lnTo>
                      <a:lnTo>
                        <a:pt x="f101" y="f113"/>
                      </a:lnTo>
                      <a:lnTo>
                        <a:pt x="f131" y="f112"/>
                      </a:lnTo>
                      <a:lnTo>
                        <a:pt x="f2" y="f132"/>
                      </a:lnTo>
                      <a:lnTo>
                        <a:pt x="f2" y="f132"/>
                      </a:lnTo>
                      <a:lnTo>
                        <a:pt x="f133" y="f109"/>
                      </a:lnTo>
                      <a:lnTo>
                        <a:pt x="f133" y="f109"/>
                      </a:lnTo>
                      <a:lnTo>
                        <a:pt x="f124" y="f106"/>
                      </a:lnTo>
                      <a:lnTo>
                        <a:pt x="f133" y="f106"/>
                      </a:lnTo>
                      <a:lnTo>
                        <a:pt x="f133" y="f106"/>
                      </a:lnTo>
                      <a:lnTo>
                        <a:pt x="f2" y="f106"/>
                      </a:lnTo>
                      <a:lnTo>
                        <a:pt x="f129" y="f61"/>
                      </a:lnTo>
                      <a:lnTo>
                        <a:pt x="f134" y="f103"/>
                      </a:lnTo>
                      <a:lnTo>
                        <a:pt x="f134" y="f103"/>
                      </a:lnTo>
                      <a:lnTo>
                        <a:pt x="f135" y="f101"/>
                      </a:lnTo>
                      <a:lnTo>
                        <a:pt x="f135" y="f101"/>
                      </a:lnTo>
                      <a:lnTo>
                        <a:pt x="f46" y="f50"/>
                      </a:lnTo>
                      <a:lnTo>
                        <a:pt x="f49" y="f87"/>
                      </a:lnTo>
                      <a:lnTo>
                        <a:pt x="f49" y="f87"/>
                      </a:lnTo>
                      <a:lnTo>
                        <a:pt x="f53" y="f96"/>
                      </a:lnTo>
                      <a:lnTo>
                        <a:pt x="f136" y="f53"/>
                      </a:lnTo>
                      <a:lnTo>
                        <a:pt x="f85" y="f92"/>
                      </a:lnTo>
                      <a:lnTo>
                        <a:pt x="f54" y="f92"/>
                      </a:lnTo>
                      <a:lnTo>
                        <a:pt x="f54" y="f92"/>
                      </a:lnTo>
                      <a:lnTo>
                        <a:pt x="f137" y="f92"/>
                      </a:lnTo>
                      <a:lnTo>
                        <a:pt x="f137" y="f92"/>
                      </a:lnTo>
                      <a:lnTo>
                        <a:pt x="f131" y="f53"/>
                      </a:lnTo>
                      <a:lnTo>
                        <a:pt x="f131" y="f53"/>
                      </a:lnTo>
                      <a:lnTo>
                        <a:pt x="f138" y="f136"/>
                      </a:lnTo>
                      <a:lnTo>
                        <a:pt x="f139" y="f136"/>
                      </a:lnTo>
                      <a:lnTo>
                        <a:pt x="f106" y="f136"/>
                      </a:lnTo>
                      <a:lnTo>
                        <a:pt x="f106" y="f89"/>
                      </a:lnTo>
                      <a:lnTo>
                        <a:pt x="f106" y="f89"/>
                      </a:lnTo>
                      <a:lnTo>
                        <a:pt x="f70" y="f85"/>
                      </a:lnTo>
                      <a:lnTo>
                        <a:pt x="f70" y="f85"/>
                      </a:lnTo>
                      <a:lnTo>
                        <a:pt x="f73" y="f83"/>
                      </a:lnTo>
                      <a:lnTo>
                        <a:pt x="f114" y="f79"/>
                      </a:lnTo>
                      <a:lnTo>
                        <a:pt x="f140" y="f110"/>
                      </a:lnTo>
                      <a:lnTo>
                        <a:pt x="f81" y="f141"/>
                      </a:lnTo>
                      <a:lnTo>
                        <a:pt x="f81" y="f141"/>
                      </a:lnTo>
                      <a:lnTo>
                        <a:pt x="f142" y="f106"/>
                      </a:lnTo>
                      <a:lnTo>
                        <a:pt x="f143" y="f73"/>
                      </a:lnTo>
                      <a:lnTo>
                        <a:pt x="f144" y="f145"/>
                      </a:lnTo>
                      <a:lnTo>
                        <a:pt x="f146" y="f63"/>
                      </a:lnTo>
                      <a:lnTo>
                        <a:pt x="f146" y="f63"/>
                      </a:lnTo>
                      <a:lnTo>
                        <a:pt x="f112" y="f70"/>
                      </a:lnTo>
                      <a:lnTo>
                        <a:pt x="f147" y="f148"/>
                      </a:lnTo>
                      <a:lnTo>
                        <a:pt x="f119" y="f67"/>
                      </a:lnTo>
                      <a:lnTo>
                        <a:pt x="f116" y="f65"/>
                      </a:lnTo>
                      <a:lnTo>
                        <a:pt x="f149" y="f63"/>
                      </a:lnTo>
                      <a:lnTo>
                        <a:pt x="f149" y="f63"/>
                      </a:lnTo>
                      <a:lnTo>
                        <a:pt x="f150" y="f151"/>
                      </a:lnTo>
                      <a:lnTo>
                        <a:pt x="f152" y="f77"/>
                      </a:lnTo>
                      <a:lnTo>
                        <a:pt x="f6" y="f153"/>
                      </a:lnTo>
                      <a:lnTo>
                        <a:pt x="f121" y="f154"/>
                      </a:lnTo>
                      <a:lnTo>
                        <a:pt x="f155" y="f156"/>
                      </a:lnTo>
                      <a:lnTo>
                        <a:pt x="f155" y="f156"/>
                      </a:lnTo>
                      <a:lnTo>
                        <a:pt x="f157" y="f158"/>
                      </a:lnTo>
                      <a:lnTo>
                        <a:pt x="f127" y="f126"/>
                      </a:lnTo>
                      <a:lnTo>
                        <a:pt x="f159" y="f160"/>
                      </a:lnTo>
                      <a:lnTo>
                        <a:pt x="f161" y="f162"/>
                      </a:lnTo>
                      <a:lnTo>
                        <a:pt x="f161" y="f162"/>
                      </a:lnTo>
                      <a:lnTo>
                        <a:pt x="f163" y="f164"/>
                      </a:lnTo>
                      <a:lnTo>
                        <a:pt x="f163" y="f164"/>
                      </a:lnTo>
                      <a:lnTo>
                        <a:pt x="f165" y="f47"/>
                      </a:lnTo>
                      <a:lnTo>
                        <a:pt x="f165" y="f47"/>
                      </a:lnTo>
                      <a:lnTo>
                        <a:pt x="f165" y="f47"/>
                      </a:lnTo>
                      <a:lnTo>
                        <a:pt x="f165" y="f46"/>
                      </a:lnTo>
                      <a:lnTo>
                        <a:pt x="f166" y="f45"/>
                      </a:lnTo>
                      <a:lnTo>
                        <a:pt x="f167" y="f44"/>
                      </a:lnTo>
                      <a:lnTo>
                        <a:pt x="f167" y="f44"/>
                      </a:lnTo>
                      <a:lnTo>
                        <a:pt x="f59" y="f43"/>
                      </a:lnTo>
                      <a:lnTo>
                        <a:pt x="f59" y="f43"/>
                      </a:lnTo>
                      <a:lnTo>
                        <a:pt x="f55" y="f42"/>
                      </a:lnTo>
                      <a:lnTo>
                        <a:pt x="f168" y="f41"/>
                      </a:lnTo>
                      <a:lnTo>
                        <a:pt x="f168" y="f41"/>
                      </a:lnTo>
                      <a:lnTo>
                        <a:pt x="f168" y="f40"/>
                      </a:lnTo>
                      <a:lnTo>
                        <a:pt x="f168" y="f40"/>
                      </a:lnTo>
                      <a:lnTo>
                        <a:pt x="f168" y="f39"/>
                      </a:lnTo>
                      <a:lnTo>
                        <a:pt x="f168" y="f39"/>
                      </a:lnTo>
                      <a:lnTo>
                        <a:pt x="f55" y="f37"/>
                      </a:lnTo>
                      <a:lnTo>
                        <a:pt x="f59" y="f35"/>
                      </a:lnTo>
                      <a:lnTo>
                        <a:pt x="f59" y="f35"/>
                      </a:lnTo>
                      <a:lnTo>
                        <a:pt x="f167" y="f33"/>
                      </a:lnTo>
                      <a:lnTo>
                        <a:pt x="f167" y="f33"/>
                      </a:lnTo>
                      <a:lnTo>
                        <a:pt x="f166" y="f31"/>
                      </a:lnTo>
                      <a:lnTo>
                        <a:pt x="f165" y="f29"/>
                      </a:lnTo>
                      <a:lnTo>
                        <a:pt x="f165" y="f28"/>
                      </a:lnTo>
                      <a:lnTo>
                        <a:pt x="f169" y="f27"/>
                      </a:lnTo>
                      <a:lnTo>
                        <a:pt x="f169" y="f27"/>
                      </a:lnTo>
                      <a:lnTo>
                        <a:pt x="f163" y="f25"/>
                      </a:lnTo>
                      <a:lnTo>
                        <a:pt x="f163" y="f25"/>
                      </a:lnTo>
                      <a:lnTo>
                        <a:pt x="f161" y="f90"/>
                      </a:lnTo>
                      <a:lnTo>
                        <a:pt x="f170" y="f38"/>
                      </a:lnTo>
                      <a:lnTo>
                        <a:pt x="f159" y="f171"/>
                      </a:lnTo>
                      <a:lnTo>
                        <a:pt x="f157" y="f172"/>
                      </a:lnTo>
                      <a:lnTo>
                        <a:pt x="f157" y="f172"/>
                      </a:lnTo>
                      <a:lnTo>
                        <a:pt x="f155" y="f24"/>
                      </a:lnTo>
                      <a:lnTo>
                        <a:pt x="f173" y="f84"/>
                      </a:lnTo>
                      <a:lnTo>
                        <a:pt x="f6" y="f174"/>
                      </a:lnTo>
                      <a:lnTo>
                        <a:pt x="f152" y="f175"/>
                      </a:lnTo>
                      <a:lnTo>
                        <a:pt x="f152" y="f175"/>
                      </a:lnTo>
                      <a:lnTo>
                        <a:pt x="f150" y="f176"/>
                      </a:lnTo>
                      <a:lnTo>
                        <a:pt x="f149" y="f177"/>
                      </a:lnTo>
                      <a:lnTo>
                        <a:pt x="f116" y="f178"/>
                      </a:lnTo>
                      <a:lnTo>
                        <a:pt x="f119" y="f179"/>
                      </a:lnTo>
                      <a:lnTo>
                        <a:pt x="f147" y="f180"/>
                      </a:lnTo>
                      <a:lnTo>
                        <a:pt x="f147" y="f180"/>
                      </a:lnTo>
                      <a:lnTo>
                        <a:pt x="f181" y="f182"/>
                      </a:lnTo>
                      <a:lnTo>
                        <a:pt x="f183" y="f177"/>
                      </a:lnTo>
                      <a:lnTo>
                        <a:pt x="f184" y="f75"/>
                      </a:lnTo>
                      <a:lnTo>
                        <a:pt x="f155" y="f185"/>
                      </a:lnTo>
                      <a:lnTo>
                        <a:pt x="f186" y="f82"/>
                      </a:lnTo>
                      <a:lnTo>
                        <a:pt x="f186" y="f82"/>
                      </a:lnTo>
                      <a:lnTo>
                        <a:pt x="f161" y="f187"/>
                      </a:lnTo>
                      <a:lnTo>
                        <a:pt x="f188" y="f71"/>
                      </a:lnTo>
                      <a:lnTo>
                        <a:pt x="f130" y="f14"/>
                      </a:lnTo>
                      <a:lnTo>
                        <a:pt x="f145" y="f189"/>
                      </a:lnTo>
                      <a:lnTo>
                        <a:pt x="f145" y="f189"/>
                      </a:lnTo>
                      <a:lnTo>
                        <a:pt x="f70" y="f90"/>
                      </a:lnTo>
                      <a:lnTo>
                        <a:pt x="f70" y="f90"/>
                      </a:lnTo>
                      <a:lnTo>
                        <a:pt x="f106" y="f32"/>
                      </a:lnTo>
                      <a:lnTo>
                        <a:pt x="f190" y="f191"/>
                      </a:lnTo>
                      <a:lnTo>
                        <a:pt x="f139" y="f191"/>
                      </a:lnTo>
                      <a:lnTo>
                        <a:pt x="f139" y="f191"/>
                      </a:lnTo>
                      <a:lnTo>
                        <a:pt x="f138" y="f32"/>
                      </a:lnTo>
                      <a:lnTo>
                        <a:pt x="f131" y="f171"/>
                      </a:lnTo>
                      <a:lnTo>
                        <a:pt x="f131" y="f171"/>
                      </a:lnTo>
                      <a:lnTo>
                        <a:pt x="f137" y="f19"/>
                      </a:lnTo>
                      <a:lnTo>
                        <a:pt x="f137" y="f19"/>
                      </a:lnTo>
                      <a:lnTo>
                        <a:pt x="f54" y="f19"/>
                      </a:lnTo>
                      <a:lnTo>
                        <a:pt x="f54" y="f19"/>
                      </a:lnTo>
                      <a:lnTo>
                        <a:pt x="f85" y="f19"/>
                      </a:lnTo>
                      <a:lnTo>
                        <a:pt x="f136" y="f171"/>
                      </a:lnTo>
                      <a:lnTo>
                        <a:pt x="f53" y="f34"/>
                      </a:lnTo>
                      <a:lnTo>
                        <a:pt x="f49" y="f192"/>
                      </a:lnTo>
                      <a:lnTo>
                        <a:pt x="f49" y="f192"/>
                      </a:lnTo>
                      <a:lnTo>
                        <a:pt x="f46" y="f23"/>
                      </a:lnTo>
                      <a:lnTo>
                        <a:pt x="f135" y="f193"/>
                      </a:lnTo>
                      <a:lnTo>
                        <a:pt x="f135" y="f193"/>
                      </a:lnTo>
                      <a:lnTo>
                        <a:pt x="f134" y="f194"/>
                      </a:lnTo>
                      <a:lnTo>
                        <a:pt x="f134" y="f194"/>
                      </a:lnTo>
                      <a:lnTo>
                        <a:pt x="f129" y="f195"/>
                      </a:lnTo>
                      <a:lnTo>
                        <a:pt x="f2" y="f196"/>
                      </a:lnTo>
                      <a:lnTo>
                        <a:pt x="f133" y="f196"/>
                      </a:lnTo>
                      <a:lnTo>
                        <a:pt x="f124" y="f196"/>
                      </a:lnTo>
                      <a:lnTo>
                        <a:pt x="f124" y="f196"/>
                      </a:lnTo>
                      <a:lnTo>
                        <a:pt x="f133" y="f197"/>
                      </a:lnTo>
                      <a:lnTo>
                        <a:pt x="f133" y="f197"/>
                      </a:lnTo>
                      <a:lnTo>
                        <a:pt x="f2" y="f198"/>
                      </a:lnTo>
                      <a:lnTo>
                        <a:pt x="f57" y="f199"/>
                      </a:lnTo>
                      <a:lnTo>
                        <a:pt x="f137" y="f200"/>
                      </a:lnTo>
                      <a:lnTo>
                        <a:pt x="f2" y="f201"/>
                      </a:lnTo>
                      <a:lnTo>
                        <a:pt x="f2" y="f201"/>
                      </a:lnTo>
                      <a:lnTo>
                        <a:pt x="f133" y="f12"/>
                      </a:lnTo>
                      <a:lnTo>
                        <a:pt x="f53" y="f202"/>
                      </a:lnTo>
                      <a:lnTo>
                        <a:pt x="f49" y="f203"/>
                      </a:lnTo>
                      <a:lnTo>
                        <a:pt x="f133" y="f199"/>
                      </a:lnTo>
                      <a:lnTo>
                        <a:pt x="f133" y="f199"/>
                      </a:lnTo>
                      <a:lnTo>
                        <a:pt x="f124" y="f204"/>
                      </a:lnTo>
                      <a:lnTo>
                        <a:pt x="f123" y="f205"/>
                      </a:lnTo>
                      <a:lnTo>
                        <a:pt x="f206" y="f8"/>
                      </a:lnTo>
                      <a:lnTo>
                        <a:pt x="f120" y="f8"/>
                      </a:lnTo>
                      <a:lnTo>
                        <a:pt x="f120" y="f205"/>
                      </a:lnTo>
                      <a:lnTo>
                        <a:pt x="f120" y="f205"/>
                      </a:lnTo>
                      <a:lnTo>
                        <a:pt x="f107" y="f204"/>
                      </a:lnTo>
                      <a:lnTo>
                        <a:pt x="f105" y="f199"/>
                      </a:lnTo>
                      <a:lnTo>
                        <a:pt x="f207" y="f203"/>
                      </a:lnTo>
                      <a:lnTo>
                        <a:pt x="f35" y="f202"/>
                      </a:lnTo>
                      <a:lnTo>
                        <a:pt x="f105" y="f56"/>
                      </a:lnTo>
                      <a:lnTo>
                        <a:pt x="f105" y="f56"/>
                      </a:lnTo>
                      <a:lnTo>
                        <a:pt x="f104" y="f201"/>
                      </a:lnTo>
                      <a:lnTo>
                        <a:pt x="f208" y="f200"/>
                      </a:lnTo>
                      <a:lnTo>
                        <a:pt x="f29" y="f209"/>
                      </a:lnTo>
                      <a:lnTo>
                        <a:pt x="f104" y="f210"/>
                      </a:lnTo>
                      <a:lnTo>
                        <a:pt x="f104" y="f210"/>
                      </a:lnTo>
                      <a:lnTo>
                        <a:pt x="f107" y="f22"/>
                      </a:lnTo>
                      <a:lnTo>
                        <a:pt x="f107" y="f22"/>
                      </a:lnTo>
                      <a:lnTo>
                        <a:pt x="f108" y="f82"/>
                      </a:lnTo>
                      <a:lnTo>
                        <a:pt x="f107" y="f82"/>
                      </a:lnTo>
                      <a:lnTo>
                        <a:pt x="f107" y="f82"/>
                      </a:lnTo>
                      <a:lnTo>
                        <a:pt x="f105" y="f82"/>
                      </a:lnTo>
                      <a:lnTo>
                        <a:pt x="f104" y="f195"/>
                      </a:lnTo>
                      <a:lnTo>
                        <a:pt x="f102" y="f211"/>
                      </a:lnTo>
                      <a:lnTo>
                        <a:pt x="f102" y="f211"/>
                      </a:lnTo>
                      <a:lnTo>
                        <a:pt x="f39" y="f30"/>
                      </a:lnTo>
                      <a:lnTo>
                        <a:pt x="f39" y="f30"/>
                      </a:lnTo>
                      <a:lnTo>
                        <a:pt x="f100" y="f90"/>
                      </a:lnTo>
                      <a:lnTo>
                        <a:pt x="f212" y="f91"/>
                      </a:lnTo>
                      <a:lnTo>
                        <a:pt x="f99" y="f32"/>
                      </a:lnTo>
                      <a:lnTo>
                        <a:pt x="f99" y="f32"/>
                      </a:lnTo>
                      <a:lnTo>
                        <a:pt x="f97" y="f213"/>
                      </a:lnTo>
                      <a:lnTo>
                        <a:pt x="f33" y="f171"/>
                      </a:lnTo>
                      <a:lnTo>
                        <a:pt x="f214" y="f19"/>
                      </a:lnTo>
                      <a:lnTo>
                        <a:pt x="f95" y="f19"/>
                      </a:lnTo>
                      <a:lnTo>
                        <a:pt x="f95" y="f19"/>
                      </a:lnTo>
                      <a:lnTo>
                        <a:pt x="f94" y="f19"/>
                      </a:lnTo>
                      <a:lnTo>
                        <a:pt x="f94" y="f19"/>
                      </a:lnTo>
                      <a:lnTo>
                        <a:pt x="f29" y="f171"/>
                      </a:lnTo>
                      <a:lnTo>
                        <a:pt x="f29" y="f171"/>
                      </a:lnTo>
                      <a:lnTo>
                        <a:pt x="f91" y="f191"/>
                      </a:lnTo>
                      <a:lnTo>
                        <a:pt x="f90" y="f91"/>
                      </a:lnTo>
                      <a:lnTo>
                        <a:pt x="f86" y="f191"/>
                      </a:lnTo>
                      <a:lnTo>
                        <a:pt x="f86" y="f32"/>
                      </a:lnTo>
                      <a:lnTo>
                        <a:pt x="f86" y="f32"/>
                      </a:lnTo>
                      <a:lnTo>
                        <a:pt x="f84" y="f90"/>
                      </a:lnTo>
                      <a:lnTo>
                        <a:pt x="f84" y="f90"/>
                      </a:lnTo>
                      <a:lnTo>
                        <a:pt x="f215" y="f189"/>
                      </a:lnTo>
                      <a:lnTo>
                        <a:pt x="f216" y="f217"/>
                      </a:lnTo>
                      <a:lnTo>
                        <a:pt x="f218" y="f198"/>
                      </a:lnTo>
                      <a:lnTo>
                        <a:pt x="f197" y="f187"/>
                      </a:lnTo>
                      <a:lnTo>
                        <a:pt x="f197" y="f187"/>
                      </a:lnTo>
                      <a:lnTo>
                        <a:pt x="f219" y="f82"/>
                      </a:lnTo>
                      <a:lnTo>
                        <a:pt x="f220" y="f75"/>
                      </a:lnTo>
                      <a:lnTo>
                        <a:pt x="f221" y="f222"/>
                      </a:lnTo>
                      <a:lnTo>
                        <a:pt x="f217" y="f223"/>
                      </a:lnTo>
                      <a:lnTo>
                        <a:pt x="f217" y="f223"/>
                      </a:lnTo>
                      <a:lnTo>
                        <a:pt x="f224" y="f225"/>
                      </a:lnTo>
                      <a:lnTo>
                        <a:pt x="f68" y="f180"/>
                      </a:lnTo>
                      <a:lnTo>
                        <a:pt x="f66" y="f180"/>
                      </a:lnTo>
                      <a:lnTo>
                        <a:pt x="f64" y="f177"/>
                      </a:lnTo>
                      <a:lnTo>
                        <a:pt x="f62" y="f223"/>
                      </a:lnTo>
                      <a:lnTo>
                        <a:pt x="f62" y="f223"/>
                      </a:lnTo>
                      <a:lnTo>
                        <a:pt x="f60" y="f226"/>
                      </a:lnTo>
                      <a:lnTo>
                        <a:pt x="f9" y="f10"/>
                      </a:lnTo>
                      <a:lnTo>
                        <a:pt x="f9" y="f10"/>
                      </a:lnTo>
                      <a:close/>
                      <a:moveTo>
                        <a:pt x="f52" y="f100"/>
                      </a:moveTo>
                      <a:lnTo>
                        <a:pt x="f96" y="f40"/>
                      </a:lnTo>
                      <a:lnTo>
                        <a:pt x="f52" y="f105"/>
                      </a:lnTo>
                      <a:lnTo>
                        <a:pt x="f52" y="f105"/>
                      </a:lnTo>
                      <a:lnTo>
                        <a:pt x="f227" y="f40"/>
                      </a:lnTo>
                      <a:lnTo>
                        <a:pt x="f227" y="f40"/>
                      </a:lnTo>
                      <a:lnTo>
                        <a:pt x="f52" y="f100"/>
                      </a:lnTo>
                      <a:lnTo>
                        <a:pt x="f52" y="f100"/>
                      </a:lnTo>
                      <a:close/>
                      <a:moveTo>
                        <a:pt x="f135" y="f228"/>
                      </a:moveTo>
                      <a:lnTo>
                        <a:pt x="f45" y="f229"/>
                      </a:lnTo>
                      <a:lnTo>
                        <a:pt x="f45" y="f229"/>
                      </a:lnTo>
                      <a:lnTo>
                        <a:pt x="f2" y="f230"/>
                      </a:lnTo>
                      <a:lnTo>
                        <a:pt x="f2" y="f230"/>
                      </a:lnTo>
                      <a:lnTo>
                        <a:pt x="f133" y="f214"/>
                      </a:lnTo>
                      <a:lnTo>
                        <a:pt x="f135" y="f228"/>
                      </a:lnTo>
                      <a:close/>
                      <a:moveTo>
                        <a:pt x="f2" y="f231"/>
                      </a:moveTo>
                      <a:lnTo>
                        <a:pt x="f2" y="f231"/>
                      </a:lnTo>
                      <a:lnTo>
                        <a:pt x="f45" y="f206"/>
                      </a:lnTo>
                      <a:lnTo>
                        <a:pt x="f135" y="f232"/>
                      </a:lnTo>
                      <a:lnTo>
                        <a:pt x="f124" y="f129"/>
                      </a:lnTo>
                      <a:lnTo>
                        <a:pt x="f124" y="f129"/>
                      </a:lnTo>
                      <a:lnTo>
                        <a:pt x="f2" y="f231"/>
                      </a:lnTo>
                      <a:lnTo>
                        <a:pt x="f2" y="f231"/>
                      </a:lnTo>
                      <a:close/>
                      <a:moveTo>
                        <a:pt x="f39" y="f232"/>
                      </a:moveTo>
                      <a:lnTo>
                        <a:pt x="f233" y="f206"/>
                      </a:lnTo>
                      <a:lnTo>
                        <a:pt x="f233" y="f206"/>
                      </a:lnTo>
                      <a:lnTo>
                        <a:pt x="f105" y="f231"/>
                      </a:lnTo>
                      <a:lnTo>
                        <a:pt x="f105" y="f231"/>
                      </a:lnTo>
                      <a:lnTo>
                        <a:pt x="f107" y="f129"/>
                      </a:lnTo>
                      <a:lnTo>
                        <a:pt x="f39" y="f232"/>
                      </a:lnTo>
                      <a:close/>
                      <a:moveTo>
                        <a:pt x="f39" y="f228"/>
                      </a:moveTo>
                      <a:lnTo>
                        <a:pt x="f108" y="f214"/>
                      </a:lnTo>
                      <a:lnTo>
                        <a:pt x="f108" y="f214"/>
                      </a:lnTo>
                      <a:lnTo>
                        <a:pt x="f105" y="f230"/>
                      </a:lnTo>
                      <a:lnTo>
                        <a:pt x="f105" y="f230"/>
                      </a:lnTo>
                      <a:lnTo>
                        <a:pt x="f233" y="f229"/>
                      </a:lnTo>
                      <a:lnTo>
                        <a:pt x="f39" y="f228"/>
                      </a:lnTo>
                      <a:close/>
                      <a:moveTo>
                        <a:pt x="f234" y="f100"/>
                      </a:moveTo>
                      <a:lnTo>
                        <a:pt x="f234" y="f100"/>
                      </a:lnTo>
                      <a:lnTo>
                        <a:pt x="f235" y="f40"/>
                      </a:lnTo>
                      <a:lnTo>
                        <a:pt x="f235" y="f40"/>
                      </a:lnTo>
                      <a:lnTo>
                        <a:pt x="f234" y="f105"/>
                      </a:lnTo>
                      <a:lnTo>
                        <a:pt x="f35" y="f40"/>
                      </a:lnTo>
                      <a:lnTo>
                        <a:pt x="f234" y="f100"/>
                      </a:lnTo>
                      <a:close/>
                    </a:path>
                  </a:pathLst>
                </a:custGeom>
                <a:solidFill>
                  <a:srgbClr val="FEFFFF">
                    <a:alpha val="3000"/>
                  </a:srgbClr>
                </a:solidFill>
                <a:ln w="9528">
                  <a:solidFill>
                    <a:srgbClr val="FEFFFF">
                      <a:alpha val="4000"/>
                    </a:srgbClr>
                  </a:solidFill>
                  <a:prstDash val="solid"/>
                </a:ln>
              </p:spPr>
              <p:txBody>
                <a:bodyPr vert="horz" wrap="square" lIns="91440" tIns="45720" rIns="91440" bIns="45720" anchor="t"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6" name="Freeform 25"/>
                <p:cNvSpPr/>
                <p:nvPr/>
              </p:nvSpPr>
              <p:spPr>
                <a:xfrm rot="20016556">
                  <a:off x="10237649" y="2380714"/>
                  <a:ext cx="1099566" cy="946842"/>
                </a:xfrm>
                <a:custGeom>
                  <a:avLst/>
                  <a:gdLst>
                    <a:gd name="f0" fmla="val 10800000"/>
                    <a:gd name="f1" fmla="val 5400000"/>
                    <a:gd name="f2" fmla="val 180"/>
                    <a:gd name="f3" fmla="val w"/>
                    <a:gd name="f4" fmla="val h"/>
                    <a:gd name="f5" fmla="val 0"/>
                    <a:gd name="f6" fmla="val 756"/>
                    <a:gd name="f7" fmla="val 868"/>
                    <a:gd name="f8" fmla="val 748"/>
                    <a:gd name="f9" fmla="val 642"/>
                    <a:gd name="f10" fmla="val 732"/>
                    <a:gd name="f11" fmla="val 632"/>
                    <a:gd name="f12" fmla="val 734"/>
                    <a:gd name="f13" fmla="val 630"/>
                    <a:gd name="f14" fmla="val 736"/>
                    <a:gd name="f15" fmla="val 626"/>
                    <a:gd name="f16" fmla="val 624"/>
                    <a:gd name="f17" fmla="val 702"/>
                    <a:gd name="f18" fmla="val 598"/>
                    <a:gd name="f19" fmla="val 670"/>
                    <a:gd name="f20" fmla="val 576"/>
                    <a:gd name="f21" fmla="val 558"/>
                    <a:gd name="f22" fmla="val 730"/>
                    <a:gd name="f23" fmla="val 548"/>
                    <a:gd name="f24" fmla="val 654"/>
                    <a:gd name="f25" fmla="val 566"/>
                    <a:gd name="f26" fmla="val 554"/>
                    <a:gd name="f27" fmla="val 610"/>
                    <a:gd name="f28" fmla="val 534"/>
                    <a:gd name="f29" fmla="val 720"/>
                    <a:gd name="f30" fmla="val 502"/>
                    <a:gd name="f31" fmla="val 718"/>
                    <a:gd name="f32" fmla="val 490"/>
                    <a:gd name="f33" fmla="val 520"/>
                    <a:gd name="f34" fmla="val 588"/>
                    <a:gd name="f35" fmla="val 504"/>
                    <a:gd name="f36" fmla="val 578"/>
                    <a:gd name="f37" fmla="val 570"/>
                    <a:gd name="f38" fmla="val 474"/>
                    <a:gd name="f39" fmla="val 460"/>
                    <a:gd name="f40" fmla="val 606"/>
                    <a:gd name="f41" fmla="val 484"/>
                    <a:gd name="f42" fmla="val 616"/>
                    <a:gd name="f43" fmla="val 622"/>
                    <a:gd name="f44" fmla="val 492"/>
                    <a:gd name="f45" fmla="val 488"/>
                    <a:gd name="f46" fmla="val 482"/>
                    <a:gd name="f47" fmla="val 586"/>
                    <a:gd name="f48" fmla="val 454"/>
                    <a:gd name="f49" fmla="val 444"/>
                    <a:gd name="f50" fmla="val 434"/>
                    <a:gd name="f51" fmla="val 424"/>
                    <a:gd name="f52" fmla="val 414"/>
                    <a:gd name="f53" fmla="val 386"/>
                    <a:gd name="f54" fmla="val 380"/>
                    <a:gd name="f55" fmla="val 378"/>
                    <a:gd name="f56" fmla="val 374"/>
                    <a:gd name="f57" fmla="val 376"/>
                    <a:gd name="f58" fmla="val 382"/>
                    <a:gd name="f59" fmla="val 408"/>
                    <a:gd name="f60" fmla="val 392"/>
                    <a:gd name="f61" fmla="val 362"/>
                    <a:gd name="f62" fmla="val 600"/>
                    <a:gd name="f63" fmla="val 346"/>
                    <a:gd name="f64" fmla="val 716"/>
                    <a:gd name="f65" fmla="val 612"/>
                    <a:gd name="f66" fmla="val 332"/>
                    <a:gd name="f67" fmla="val 636"/>
                    <a:gd name="f68" fmla="val 308"/>
                    <a:gd name="f69" fmla="val 656"/>
                    <a:gd name="f70" fmla="val 298"/>
                    <a:gd name="f71" fmla="val 728"/>
                    <a:gd name="f72" fmla="val 316"/>
                    <a:gd name="f73" fmla="val 306"/>
                    <a:gd name="f74" fmla="val 288"/>
                    <a:gd name="f75" fmla="val 266"/>
                    <a:gd name="f76" fmla="val 242"/>
                    <a:gd name="f77" fmla="val 240"/>
                    <a:gd name="f78" fmla="val 238"/>
                    <a:gd name="f79" fmla="val 236"/>
                    <a:gd name="f80" fmla="val 226"/>
                    <a:gd name="f81" fmla="val 220"/>
                    <a:gd name="f82" fmla="val 754"/>
                    <a:gd name="f83" fmla="val 216"/>
                    <a:gd name="f84" fmla="val 752"/>
                    <a:gd name="f85" fmla="val 214"/>
                    <a:gd name="f86" fmla="val 212"/>
                    <a:gd name="f87" fmla="val 744"/>
                    <a:gd name="f88" fmla="val 218"/>
                    <a:gd name="f89" fmla="val 726"/>
                    <a:gd name="f90" fmla="val 224"/>
                    <a:gd name="f91" fmla="val 724"/>
                    <a:gd name="f92" fmla="val 222"/>
                    <a:gd name="f93" fmla="val 684"/>
                    <a:gd name="f94" fmla="val 648"/>
                    <a:gd name="f95" fmla="val 252"/>
                    <a:gd name="f96" fmla="val 664"/>
                    <a:gd name="f97" fmla="val 190"/>
                    <a:gd name="f98" fmla="val 186"/>
                    <a:gd name="f99" fmla="val 260"/>
                    <a:gd name="f100" fmla="val 608"/>
                    <a:gd name="f101" fmla="val 274"/>
                    <a:gd name="f102" fmla="val 580"/>
                    <a:gd name="f103" fmla="val 282"/>
                    <a:gd name="f104" fmla="val 172"/>
                    <a:gd name="f105" fmla="val 168"/>
                    <a:gd name="f106" fmla="val 564"/>
                    <a:gd name="f107" fmla="val 286"/>
                    <a:gd name="f108" fmla="val 546"/>
                    <a:gd name="f109" fmla="val 528"/>
                    <a:gd name="f110" fmla="val 290"/>
                    <a:gd name="f111" fmla="val 510"/>
                    <a:gd name="f112" fmla="val 496"/>
                    <a:gd name="f113" fmla="val 284"/>
                    <a:gd name="f114" fmla="val 258"/>
                    <a:gd name="f115" fmla="val 552"/>
                    <a:gd name="f116" fmla="val 250"/>
                    <a:gd name="f117" fmla="val 550"/>
                    <a:gd name="f118" fmla="val 246"/>
                    <a:gd name="f119" fmla="val 538"/>
                    <a:gd name="f120" fmla="val 248"/>
                    <a:gd name="f121" fmla="val 500"/>
                    <a:gd name="f122" fmla="val 264"/>
                    <a:gd name="f123" fmla="val 478"/>
                    <a:gd name="f124" fmla="val 268"/>
                    <a:gd name="f125" fmla="val 468"/>
                    <a:gd name="f126" fmla="val 256"/>
                    <a:gd name="f127" fmla="val 466"/>
                    <a:gd name="f128" fmla="val 244"/>
                    <a:gd name="f129" fmla="val 458"/>
                    <a:gd name="f130" fmla="val 198"/>
                    <a:gd name="f131" fmla="val 456"/>
                    <a:gd name="f132" fmla="val 192"/>
                    <a:gd name="f133" fmla="val 452"/>
                    <a:gd name="f134" fmla="val 450"/>
                    <a:gd name="f135" fmla="val 448"/>
                    <a:gd name="f136" fmla="val 194"/>
                    <a:gd name="f137" fmla="val 202"/>
                    <a:gd name="f138" fmla="val 438"/>
                    <a:gd name="f139" fmla="val 428"/>
                    <a:gd name="f140" fmla="val 232"/>
                    <a:gd name="f141" fmla="val 420"/>
                    <a:gd name="f142" fmla="val 412"/>
                    <a:gd name="f143" fmla="val 112"/>
                    <a:gd name="f144" fmla="val 486"/>
                    <a:gd name="f145" fmla="val 104"/>
                    <a:gd name="f146" fmla="val 400"/>
                    <a:gd name="f147" fmla="val 148"/>
                    <a:gd name="f148" fmla="val 126"/>
                    <a:gd name="f149" fmla="val 72"/>
                    <a:gd name="f150" fmla="val 64"/>
                    <a:gd name="f151" fmla="val 398"/>
                    <a:gd name="f152" fmla="val 108"/>
                    <a:gd name="f153" fmla="val 396"/>
                    <a:gd name="f154" fmla="val 70"/>
                    <a:gd name="f155" fmla="val 390"/>
                    <a:gd name="f156" fmla="val 30"/>
                    <a:gd name="f157" fmla="val 388"/>
                    <a:gd name="f158" fmla="val 28"/>
                    <a:gd name="f159" fmla="val 384"/>
                    <a:gd name="f160" fmla="val 10"/>
                    <a:gd name="f161" fmla="val 370"/>
                    <a:gd name="f162" fmla="val 366"/>
                    <a:gd name="f163" fmla="val 358"/>
                    <a:gd name="f164" fmla="val 356"/>
                    <a:gd name="f165" fmla="val 110"/>
                    <a:gd name="f166" fmla="val 310"/>
                    <a:gd name="f167" fmla="val 302"/>
                    <a:gd name="f168" fmla="val 128"/>
                    <a:gd name="f169" fmla="val 154"/>
                    <a:gd name="f170" fmla="val 348"/>
                    <a:gd name="f171" fmla="val 182"/>
                    <a:gd name="f172" fmla="val 342"/>
                    <a:gd name="f173" fmla="val 200"/>
                    <a:gd name="f174" fmla="val 336"/>
                    <a:gd name="f175" fmla="val 328"/>
                    <a:gd name="f176" fmla="val 234"/>
                    <a:gd name="f177" fmla="val 318"/>
                    <a:gd name="f178" fmla="val 304"/>
                    <a:gd name="f179" fmla="val 292"/>
                    <a:gd name="f180" fmla="val 278"/>
                    <a:gd name="f181" fmla="val 210"/>
                    <a:gd name="f182" fmla="val 206"/>
                    <a:gd name="f183" fmla="val 228"/>
                    <a:gd name="f184" fmla="val 262"/>
                    <a:gd name="f185" fmla="val 158"/>
                    <a:gd name="f186" fmla="val 146"/>
                    <a:gd name="f187" fmla="val 174"/>
                    <a:gd name="f188" fmla="val 140"/>
                    <a:gd name="f189" fmla="val 272"/>
                    <a:gd name="f190" fmla="val 122"/>
                    <a:gd name="f191" fmla="val 102"/>
                    <a:gd name="f192" fmla="val 92"/>
                    <a:gd name="f193" fmla="val 106"/>
                    <a:gd name="f194" fmla="val 254"/>
                    <a:gd name="f195" fmla="val 36"/>
                    <a:gd name="f196" fmla="val 32"/>
                    <a:gd name="f197" fmla="val 14"/>
                    <a:gd name="f198" fmla="val 4"/>
                    <a:gd name="f199" fmla="val 2"/>
                    <a:gd name="f200" fmla="val 24"/>
                    <a:gd name="f201" fmla="val 22"/>
                    <a:gd name="f202" fmla="val 20"/>
                    <a:gd name="f203" fmla="val 54"/>
                    <a:gd name="f204" fmla="val 86"/>
                    <a:gd name="f205" fmla="val 26"/>
                    <a:gd name="f206" fmla="val 300"/>
                    <a:gd name="f207" fmla="val 314"/>
                    <a:gd name="f208" fmla="val 334"/>
                    <a:gd name="f209" fmla="val 40"/>
                    <a:gd name="f210" fmla="val 170"/>
                    <a:gd name="f211" fmla="val 152"/>
                    <a:gd name="f212" fmla="val 136"/>
                    <a:gd name="f213" fmla="val 132"/>
                    <a:gd name="f214" fmla="val 130"/>
                    <a:gd name="f215" fmla="val 134"/>
                    <a:gd name="f216" fmla="val 476"/>
                    <a:gd name="f217" fmla="val 178"/>
                    <a:gd name="f218" fmla="val 506"/>
                    <a:gd name="f219" fmla="val 156"/>
                    <a:gd name="f220" fmla="val 522"/>
                    <a:gd name="f221" fmla="val 494"/>
                    <a:gd name="f222" fmla="val 38"/>
                    <a:gd name="f223" fmla="val 144"/>
                    <a:gd name="f224" fmla="val 536"/>
                    <a:gd name="f225" fmla="val 120"/>
                    <a:gd name="f226" fmla="val 562"/>
                    <a:gd name="f227" fmla="val 628"/>
                    <a:gd name="f228" fmla="val 650"/>
                    <a:gd name="f229" fmla="val 646"/>
                    <a:gd name="f230" fmla="val 74"/>
                    <a:gd name="f231" fmla="val 94"/>
                    <a:gd name="f232" fmla="val 678"/>
                    <a:gd name="f233" fmla="val 680"/>
                    <a:gd name="f234" fmla="val 124"/>
                    <a:gd name="f235" fmla="val 592"/>
                    <a:gd name="f236" fmla="val 176"/>
                    <a:gd name="f237" fmla="val 696"/>
                    <a:gd name="f238" fmla="val 160"/>
                    <a:gd name="f239" fmla="val 698"/>
                    <a:gd name="f240" fmla="val 582"/>
                    <a:gd name="f241" fmla="val 584"/>
                    <a:gd name="f242" fmla="val 618"/>
                    <a:gd name="f243" fmla="val 620"/>
                    <a:gd name="f244" fmla="val 604"/>
                    <a:gd name="f245" fmla="val 676"/>
                    <a:gd name="f246" fmla="val 674"/>
                    <a:gd name="f247" fmla="val 672"/>
                    <a:gd name="f248" fmla="val 634"/>
                    <a:gd name="f249" fmla="val 652"/>
                    <a:gd name="f250" fmla="val 344"/>
                    <a:gd name="f251" fmla="val 270"/>
                    <a:gd name="f252" fmla="val 764"/>
                    <a:gd name="f253" fmla="val 350"/>
                    <a:gd name="f254" fmla="val 688"/>
                    <a:gd name="f255" fmla="val 742"/>
                    <a:gd name="f256" fmla="val 796"/>
                    <a:gd name="f257" fmla="val 312"/>
                    <a:gd name="f258" fmla="val 802"/>
                    <a:gd name="f259" fmla="val 758"/>
                    <a:gd name="f260" fmla="val 798"/>
                    <a:gd name="f261" fmla="val 368"/>
                    <a:gd name="f262" fmla="val 836"/>
                    <a:gd name="f263" fmla="val 840"/>
                    <a:gd name="f264" fmla="val 372"/>
                    <a:gd name="f265" fmla="val 858"/>
                    <a:gd name="f266" fmla="val 402"/>
                    <a:gd name="f267" fmla="val 740"/>
                    <a:gd name="f268" fmla="val 712"/>
                    <a:gd name="f269" fmla="val 498"/>
                    <a:gd name="f270" fmla="val 668"/>
                    <a:gd name="f271" fmla="val 422"/>
                    <a:gd name="f272" fmla="val 430"/>
                    <a:gd name="f273" fmla="val 692"/>
                    <a:gd name="f274" fmla="val 594"/>
                    <a:gd name="f275" fmla="val 666"/>
                    <a:gd name="f276" fmla="val 614"/>
                    <a:gd name="f277" fmla="val 722"/>
                    <a:gd name="f278" fmla="val 644"/>
                    <a:gd name="f279" fmla="val 418"/>
                    <a:gd name="f280" fmla="val 446"/>
                    <a:gd name="f281" fmla="val 472"/>
                    <a:gd name="f282" fmla="val 394"/>
                    <a:gd name="f283" fmla="val 364"/>
                    <a:gd name="f284" fmla="val 338"/>
                    <a:gd name="f285" fmla="+- 0 0 -90"/>
                    <a:gd name="f286" fmla="*/ f3 1 756"/>
                    <a:gd name="f287" fmla="*/ f4 1 868"/>
                    <a:gd name="f288" fmla="val f5"/>
                    <a:gd name="f289" fmla="val f6"/>
                    <a:gd name="f290" fmla="val f7"/>
                    <a:gd name="f291" fmla="*/ f285 f0 1"/>
                    <a:gd name="f292" fmla="+- f290 0 f288"/>
                    <a:gd name="f293" fmla="+- f289 0 f288"/>
                    <a:gd name="f294" fmla="*/ f291 1 f2"/>
                    <a:gd name="f295" fmla="*/ f293 1 756"/>
                    <a:gd name="f296" fmla="*/ f292 1 868"/>
                    <a:gd name="f297" fmla="*/ 702 f293 1"/>
                    <a:gd name="f298" fmla="*/ 598 f292 1"/>
                    <a:gd name="f299" fmla="*/ 720 f293 1"/>
                    <a:gd name="f300" fmla="*/ 502 f292 1"/>
                    <a:gd name="f301" fmla="*/ 606 f293 1"/>
                    <a:gd name="f302" fmla="*/ 484 f292 1"/>
                    <a:gd name="f303" fmla="*/ 586 f293 1"/>
                    <a:gd name="f304" fmla="*/ 454 f292 1"/>
                    <a:gd name="f305" fmla="*/ 626 f293 1"/>
                    <a:gd name="f306" fmla="*/ 378 f292 1"/>
                    <a:gd name="f307" fmla="*/ 578 f293 1"/>
                    <a:gd name="f308" fmla="*/ 376 f292 1"/>
                    <a:gd name="f309" fmla="*/ 656 f293 1"/>
                    <a:gd name="f310" fmla="*/ 298 f292 1"/>
                    <a:gd name="f311" fmla="*/ 734 f293 1"/>
                    <a:gd name="f312" fmla="*/ 238 f292 1"/>
                    <a:gd name="f313" fmla="*/ 752 f293 1"/>
                    <a:gd name="f314" fmla="*/ 214 f292 1"/>
                    <a:gd name="f315" fmla="*/ 724 f293 1"/>
                    <a:gd name="f316" fmla="*/ 220 f292 1"/>
                    <a:gd name="f317" fmla="*/ 608 f293 1"/>
                    <a:gd name="f318" fmla="*/ 274 f292 1"/>
                    <a:gd name="f319" fmla="*/ 528 f293 1"/>
                    <a:gd name="f320" fmla="*/ 290 f292 1"/>
                    <a:gd name="f321" fmla="*/ 548 f293 1"/>
                    <a:gd name="f322" fmla="*/ 246 f292 1"/>
                    <a:gd name="f323" fmla="*/ 474 f293 1"/>
                    <a:gd name="f324" fmla="*/ 268 f292 1"/>
                    <a:gd name="f325" fmla="*/ 450 f293 1"/>
                    <a:gd name="f326" fmla="*/ 192 f292 1"/>
                    <a:gd name="f327" fmla="*/ 496 f293 1"/>
                    <a:gd name="f328" fmla="*/ 112 f292 1"/>
                    <a:gd name="f329" fmla="*/ 398 f293 1"/>
                    <a:gd name="f330" fmla="*/ 108 f292 1"/>
                    <a:gd name="f331" fmla="*/ 382 f293 1"/>
                    <a:gd name="f332" fmla="*/ 0 f292 1"/>
                    <a:gd name="f333" fmla="*/ 374 f293 1"/>
                    <a:gd name="f334" fmla="*/ 10 f292 1"/>
                    <a:gd name="f335" fmla="*/ 310 f293 1"/>
                    <a:gd name="f336" fmla="*/ 64 f292 1"/>
                    <a:gd name="f337" fmla="*/ 342 f293 1"/>
                    <a:gd name="f338" fmla="*/ 200 f292 1"/>
                    <a:gd name="f339" fmla="*/ 308 f293 1"/>
                    <a:gd name="f340" fmla="*/ 282 f293 1"/>
                    <a:gd name="f341" fmla="*/ 206 f293 1"/>
                    <a:gd name="f342" fmla="*/ 228 f293 1"/>
                    <a:gd name="f343" fmla="*/ 140 f293 1"/>
                    <a:gd name="f344" fmla="*/ 272 f292 1"/>
                    <a:gd name="f345" fmla="*/ 30 f293 1"/>
                    <a:gd name="f346" fmla="*/ 226 f292 1"/>
                    <a:gd name="f347" fmla="*/ 0 f293 1"/>
                    <a:gd name="f348" fmla="*/ 24 f293 1"/>
                    <a:gd name="f349" fmla="*/ 244 f292 1"/>
                    <a:gd name="f350" fmla="*/ 126 f293 1"/>
                    <a:gd name="f351" fmla="*/ 314 f292 1"/>
                    <a:gd name="f352" fmla="*/ 190 f293 1"/>
                    <a:gd name="f353" fmla="*/ 408 f292 1"/>
                    <a:gd name="f354" fmla="*/ 134 f293 1"/>
                    <a:gd name="f355" fmla="*/ 386 f292 1"/>
                    <a:gd name="f356" fmla="*/ 482 f292 1"/>
                    <a:gd name="f357" fmla="*/ 152 f293 1"/>
                    <a:gd name="f358" fmla="*/ 144 f293 1"/>
                    <a:gd name="f359" fmla="*/ 536 f292 1"/>
                    <a:gd name="f360" fmla="*/ 54 f293 1"/>
                    <a:gd name="f361" fmla="*/ 600 f292 1"/>
                    <a:gd name="f362" fmla="*/ 648 f292 1"/>
                    <a:gd name="f363" fmla="*/ 32 f293 1"/>
                    <a:gd name="f364" fmla="*/ 646 f292 1"/>
                    <a:gd name="f365" fmla="*/ 148 f293 1"/>
                    <a:gd name="f366" fmla="*/ 592 f292 1"/>
                    <a:gd name="f367" fmla="*/ 578 f292 1"/>
                    <a:gd name="f368" fmla="*/ 210 f293 1"/>
                    <a:gd name="f369" fmla="*/ 622 f292 1"/>
                    <a:gd name="f370" fmla="*/ 674 f292 1"/>
                    <a:gd name="f371" fmla="*/ 262 f293 1"/>
                    <a:gd name="f372" fmla="*/ 756 f292 1"/>
                    <a:gd name="f373" fmla="*/ 358 f293 1"/>
                    <a:gd name="f374" fmla="*/ 758 f292 1"/>
                    <a:gd name="f375" fmla="*/ 868 f292 1"/>
                    <a:gd name="f376" fmla="*/ 384 f293 1"/>
                    <a:gd name="f377" fmla="*/ 840 f292 1"/>
                    <a:gd name="f378" fmla="*/ 402 f293 1"/>
                    <a:gd name="f379" fmla="*/ 740 f292 1"/>
                    <a:gd name="f380" fmla="*/ 422 f293 1"/>
                    <a:gd name="f381" fmla="*/ 650 f292 1"/>
                    <a:gd name="f382" fmla="*/ 452 f293 1"/>
                    <a:gd name="f383" fmla="*/ 676 f292 1"/>
                    <a:gd name="f384" fmla="*/ 478 f293 1"/>
                    <a:gd name="f385" fmla="*/ 552 f293 1"/>
                    <a:gd name="f386" fmla="*/ 618 f292 1"/>
                    <a:gd name="f387" fmla="*/ 546 f293 1"/>
                    <a:gd name="f388" fmla="*/ 580 f292 1"/>
                    <a:gd name="f389" fmla="*/ 678 f292 1"/>
                    <a:gd name="f390" fmla="*/ 728 f293 1"/>
                    <a:gd name="f391" fmla="*/ 642 f292 1"/>
                    <a:gd name="f392" fmla="*/ 756 f293 1"/>
                    <a:gd name="f393" fmla="*/ 472 f292 1"/>
                    <a:gd name="f394" fmla="*/ 454 f293 1"/>
                    <a:gd name="f395" fmla="*/ 304 f292 1"/>
                    <a:gd name="f396" fmla="*/ 298 f293 1"/>
                    <a:gd name="f397" fmla="*/ 370 f292 1"/>
                    <a:gd name="f398" fmla="*/ 312 f293 1"/>
                    <a:gd name="f399" fmla="*/ 468 f292 1"/>
                    <a:gd name="f400" fmla="+- f294 0 f1"/>
                    <a:gd name="f401" fmla="*/ f297 1 756"/>
                    <a:gd name="f402" fmla="*/ f298 1 868"/>
                    <a:gd name="f403" fmla="*/ f299 1 756"/>
                    <a:gd name="f404" fmla="*/ f300 1 868"/>
                    <a:gd name="f405" fmla="*/ f301 1 756"/>
                    <a:gd name="f406" fmla="*/ f302 1 868"/>
                    <a:gd name="f407" fmla="*/ f303 1 756"/>
                    <a:gd name="f408" fmla="*/ f304 1 868"/>
                    <a:gd name="f409" fmla="*/ f305 1 756"/>
                    <a:gd name="f410" fmla="*/ f306 1 868"/>
                    <a:gd name="f411" fmla="*/ f307 1 756"/>
                    <a:gd name="f412" fmla="*/ f308 1 868"/>
                    <a:gd name="f413" fmla="*/ f309 1 756"/>
                    <a:gd name="f414" fmla="*/ f310 1 868"/>
                    <a:gd name="f415" fmla="*/ f311 1 756"/>
                    <a:gd name="f416" fmla="*/ f312 1 868"/>
                    <a:gd name="f417" fmla="*/ f313 1 756"/>
                    <a:gd name="f418" fmla="*/ f314 1 868"/>
                    <a:gd name="f419" fmla="*/ f315 1 756"/>
                    <a:gd name="f420" fmla="*/ f316 1 868"/>
                    <a:gd name="f421" fmla="*/ f317 1 756"/>
                    <a:gd name="f422" fmla="*/ f318 1 868"/>
                    <a:gd name="f423" fmla="*/ f319 1 756"/>
                    <a:gd name="f424" fmla="*/ f320 1 868"/>
                    <a:gd name="f425" fmla="*/ f321 1 756"/>
                    <a:gd name="f426" fmla="*/ f322 1 868"/>
                    <a:gd name="f427" fmla="*/ f323 1 756"/>
                    <a:gd name="f428" fmla="*/ f324 1 868"/>
                    <a:gd name="f429" fmla="*/ f325 1 756"/>
                    <a:gd name="f430" fmla="*/ f326 1 868"/>
                    <a:gd name="f431" fmla="*/ f327 1 756"/>
                    <a:gd name="f432" fmla="*/ f328 1 868"/>
                    <a:gd name="f433" fmla="*/ f329 1 756"/>
                    <a:gd name="f434" fmla="*/ f330 1 868"/>
                    <a:gd name="f435" fmla="*/ f331 1 756"/>
                    <a:gd name="f436" fmla="*/ f332 1 868"/>
                    <a:gd name="f437" fmla="*/ f333 1 756"/>
                    <a:gd name="f438" fmla="*/ f334 1 868"/>
                    <a:gd name="f439" fmla="*/ f335 1 756"/>
                    <a:gd name="f440" fmla="*/ f336 1 868"/>
                    <a:gd name="f441" fmla="*/ f337 1 756"/>
                    <a:gd name="f442" fmla="*/ f338 1 868"/>
                    <a:gd name="f443" fmla="*/ f339 1 756"/>
                    <a:gd name="f444" fmla="*/ f340 1 756"/>
                    <a:gd name="f445" fmla="*/ f341 1 756"/>
                    <a:gd name="f446" fmla="*/ f342 1 756"/>
                    <a:gd name="f447" fmla="*/ f343 1 756"/>
                    <a:gd name="f448" fmla="*/ f344 1 868"/>
                    <a:gd name="f449" fmla="*/ f345 1 756"/>
                    <a:gd name="f450" fmla="*/ f346 1 868"/>
                    <a:gd name="f451" fmla="*/ f347 1 756"/>
                    <a:gd name="f452" fmla="*/ f348 1 756"/>
                    <a:gd name="f453" fmla="*/ f349 1 868"/>
                    <a:gd name="f454" fmla="*/ f350 1 756"/>
                    <a:gd name="f455" fmla="*/ f351 1 868"/>
                    <a:gd name="f456" fmla="*/ f352 1 756"/>
                    <a:gd name="f457" fmla="*/ f353 1 868"/>
                    <a:gd name="f458" fmla="*/ f354 1 756"/>
                    <a:gd name="f459" fmla="*/ f355 1 868"/>
                    <a:gd name="f460" fmla="*/ f356 1 868"/>
                    <a:gd name="f461" fmla="*/ f357 1 756"/>
                    <a:gd name="f462" fmla="*/ f358 1 756"/>
                    <a:gd name="f463" fmla="*/ f359 1 868"/>
                    <a:gd name="f464" fmla="*/ f360 1 756"/>
                    <a:gd name="f465" fmla="*/ f361 1 868"/>
                    <a:gd name="f466" fmla="*/ f362 1 868"/>
                    <a:gd name="f467" fmla="*/ f363 1 756"/>
                    <a:gd name="f468" fmla="*/ f364 1 868"/>
                    <a:gd name="f469" fmla="*/ f365 1 756"/>
                    <a:gd name="f470" fmla="*/ f366 1 868"/>
                    <a:gd name="f471" fmla="*/ f367 1 868"/>
                    <a:gd name="f472" fmla="*/ f368 1 756"/>
                    <a:gd name="f473" fmla="*/ f369 1 868"/>
                    <a:gd name="f474" fmla="*/ f370 1 868"/>
                    <a:gd name="f475" fmla="*/ f371 1 756"/>
                    <a:gd name="f476" fmla="*/ f372 1 868"/>
                    <a:gd name="f477" fmla="*/ f373 1 756"/>
                    <a:gd name="f478" fmla="*/ f374 1 868"/>
                    <a:gd name="f479" fmla="*/ f375 1 868"/>
                    <a:gd name="f480" fmla="*/ f376 1 756"/>
                    <a:gd name="f481" fmla="*/ f377 1 868"/>
                    <a:gd name="f482" fmla="*/ f378 1 756"/>
                    <a:gd name="f483" fmla="*/ f379 1 868"/>
                    <a:gd name="f484" fmla="*/ f380 1 756"/>
                    <a:gd name="f485" fmla="*/ f381 1 868"/>
                    <a:gd name="f486" fmla="*/ f382 1 756"/>
                    <a:gd name="f487" fmla="*/ f383 1 868"/>
                    <a:gd name="f488" fmla="*/ f384 1 756"/>
                    <a:gd name="f489" fmla="*/ f385 1 756"/>
                    <a:gd name="f490" fmla="*/ f386 1 868"/>
                    <a:gd name="f491" fmla="*/ f387 1 756"/>
                    <a:gd name="f492" fmla="*/ f388 1 868"/>
                    <a:gd name="f493" fmla="*/ f389 1 868"/>
                    <a:gd name="f494" fmla="*/ f390 1 756"/>
                    <a:gd name="f495" fmla="*/ f391 1 868"/>
                    <a:gd name="f496" fmla="*/ f392 1 756"/>
                    <a:gd name="f497" fmla="*/ f393 1 868"/>
                    <a:gd name="f498" fmla="*/ f394 1 756"/>
                    <a:gd name="f499" fmla="*/ f395 1 868"/>
                    <a:gd name="f500" fmla="*/ f396 1 756"/>
                    <a:gd name="f501" fmla="*/ f397 1 868"/>
                    <a:gd name="f502" fmla="*/ f398 1 756"/>
                    <a:gd name="f503" fmla="*/ f399 1 868"/>
                    <a:gd name="f504" fmla="*/ 0 1 f295"/>
                    <a:gd name="f505" fmla="*/ f289 1 f295"/>
                    <a:gd name="f506" fmla="*/ 0 1 f296"/>
                    <a:gd name="f507" fmla="*/ f290 1 f296"/>
                    <a:gd name="f508" fmla="*/ f401 1 f295"/>
                    <a:gd name="f509" fmla="*/ f402 1 f296"/>
                    <a:gd name="f510" fmla="*/ f403 1 f295"/>
                    <a:gd name="f511" fmla="*/ f404 1 f296"/>
                    <a:gd name="f512" fmla="*/ f405 1 f295"/>
                    <a:gd name="f513" fmla="*/ f406 1 f296"/>
                    <a:gd name="f514" fmla="*/ f407 1 f295"/>
                    <a:gd name="f515" fmla="*/ f408 1 f296"/>
                    <a:gd name="f516" fmla="*/ f409 1 f295"/>
                    <a:gd name="f517" fmla="*/ f410 1 f296"/>
                    <a:gd name="f518" fmla="*/ f411 1 f295"/>
                    <a:gd name="f519" fmla="*/ f412 1 f296"/>
                    <a:gd name="f520" fmla="*/ f413 1 f295"/>
                    <a:gd name="f521" fmla="*/ f414 1 f296"/>
                    <a:gd name="f522" fmla="*/ f415 1 f295"/>
                    <a:gd name="f523" fmla="*/ f416 1 f296"/>
                    <a:gd name="f524" fmla="*/ f417 1 f295"/>
                    <a:gd name="f525" fmla="*/ f418 1 f296"/>
                    <a:gd name="f526" fmla="*/ f419 1 f295"/>
                    <a:gd name="f527" fmla="*/ f420 1 f296"/>
                    <a:gd name="f528" fmla="*/ f421 1 f295"/>
                    <a:gd name="f529" fmla="*/ f422 1 f296"/>
                    <a:gd name="f530" fmla="*/ f423 1 f295"/>
                    <a:gd name="f531" fmla="*/ f424 1 f296"/>
                    <a:gd name="f532" fmla="*/ f425 1 f295"/>
                    <a:gd name="f533" fmla="*/ f426 1 f296"/>
                    <a:gd name="f534" fmla="*/ f427 1 f295"/>
                    <a:gd name="f535" fmla="*/ f428 1 f296"/>
                    <a:gd name="f536" fmla="*/ f429 1 f295"/>
                    <a:gd name="f537" fmla="*/ f430 1 f296"/>
                    <a:gd name="f538" fmla="*/ f431 1 f295"/>
                    <a:gd name="f539" fmla="*/ f432 1 f296"/>
                    <a:gd name="f540" fmla="*/ f433 1 f295"/>
                    <a:gd name="f541" fmla="*/ f434 1 f296"/>
                    <a:gd name="f542" fmla="*/ f435 1 f295"/>
                    <a:gd name="f543" fmla="*/ f436 1 f296"/>
                    <a:gd name="f544" fmla="*/ f437 1 f295"/>
                    <a:gd name="f545" fmla="*/ f438 1 f296"/>
                    <a:gd name="f546" fmla="*/ f439 1 f295"/>
                    <a:gd name="f547" fmla="*/ f440 1 f296"/>
                    <a:gd name="f548" fmla="*/ f441 1 f295"/>
                    <a:gd name="f549" fmla="*/ f442 1 f296"/>
                    <a:gd name="f550" fmla="*/ f443 1 f295"/>
                    <a:gd name="f551" fmla="*/ f444 1 f295"/>
                    <a:gd name="f552" fmla="*/ f445 1 f295"/>
                    <a:gd name="f553" fmla="*/ f446 1 f295"/>
                    <a:gd name="f554" fmla="*/ f447 1 f295"/>
                    <a:gd name="f555" fmla="*/ f448 1 f296"/>
                    <a:gd name="f556" fmla="*/ f449 1 f295"/>
                    <a:gd name="f557" fmla="*/ f450 1 f296"/>
                    <a:gd name="f558" fmla="*/ f451 1 f295"/>
                    <a:gd name="f559" fmla="*/ f452 1 f295"/>
                    <a:gd name="f560" fmla="*/ f453 1 f296"/>
                    <a:gd name="f561" fmla="*/ f454 1 f295"/>
                    <a:gd name="f562" fmla="*/ f455 1 f296"/>
                    <a:gd name="f563" fmla="*/ f456 1 f295"/>
                    <a:gd name="f564" fmla="*/ f457 1 f296"/>
                    <a:gd name="f565" fmla="*/ f458 1 f295"/>
                    <a:gd name="f566" fmla="*/ f459 1 f296"/>
                    <a:gd name="f567" fmla="*/ f460 1 f296"/>
                    <a:gd name="f568" fmla="*/ f461 1 f295"/>
                    <a:gd name="f569" fmla="*/ f462 1 f295"/>
                    <a:gd name="f570" fmla="*/ f463 1 f296"/>
                    <a:gd name="f571" fmla="*/ f464 1 f295"/>
                    <a:gd name="f572" fmla="*/ f465 1 f296"/>
                    <a:gd name="f573" fmla="*/ f466 1 f296"/>
                    <a:gd name="f574" fmla="*/ f467 1 f295"/>
                    <a:gd name="f575" fmla="*/ f468 1 f296"/>
                    <a:gd name="f576" fmla="*/ f469 1 f295"/>
                    <a:gd name="f577" fmla="*/ f470 1 f296"/>
                    <a:gd name="f578" fmla="*/ f471 1 f296"/>
                    <a:gd name="f579" fmla="*/ f472 1 f295"/>
                    <a:gd name="f580" fmla="*/ f473 1 f296"/>
                    <a:gd name="f581" fmla="*/ f474 1 f296"/>
                    <a:gd name="f582" fmla="*/ f475 1 f295"/>
                    <a:gd name="f583" fmla="*/ f476 1 f296"/>
                    <a:gd name="f584" fmla="*/ f477 1 f295"/>
                    <a:gd name="f585" fmla="*/ f478 1 f296"/>
                    <a:gd name="f586" fmla="*/ f479 1 f296"/>
                    <a:gd name="f587" fmla="*/ f480 1 f295"/>
                    <a:gd name="f588" fmla="*/ f481 1 f296"/>
                    <a:gd name="f589" fmla="*/ f482 1 f295"/>
                    <a:gd name="f590" fmla="*/ f483 1 f296"/>
                    <a:gd name="f591" fmla="*/ f484 1 f295"/>
                    <a:gd name="f592" fmla="*/ f485 1 f296"/>
                    <a:gd name="f593" fmla="*/ f486 1 f295"/>
                    <a:gd name="f594" fmla="*/ f487 1 f296"/>
                    <a:gd name="f595" fmla="*/ f488 1 f295"/>
                    <a:gd name="f596" fmla="*/ f489 1 f295"/>
                    <a:gd name="f597" fmla="*/ f490 1 f296"/>
                    <a:gd name="f598" fmla="*/ f491 1 f295"/>
                    <a:gd name="f599" fmla="*/ f492 1 f296"/>
                    <a:gd name="f600" fmla="*/ f493 1 f296"/>
                    <a:gd name="f601" fmla="*/ f494 1 f295"/>
                    <a:gd name="f602" fmla="*/ f495 1 f296"/>
                    <a:gd name="f603" fmla="*/ f496 1 f295"/>
                    <a:gd name="f604" fmla="*/ f497 1 f296"/>
                    <a:gd name="f605" fmla="*/ f498 1 f295"/>
                    <a:gd name="f606" fmla="*/ f499 1 f296"/>
                    <a:gd name="f607" fmla="*/ f500 1 f295"/>
                    <a:gd name="f608" fmla="*/ f501 1 f296"/>
                    <a:gd name="f609" fmla="*/ f502 1 f295"/>
                    <a:gd name="f610" fmla="*/ f503 1 f296"/>
                    <a:gd name="f611" fmla="*/ f504 f286 1"/>
                    <a:gd name="f612" fmla="*/ f505 f286 1"/>
                    <a:gd name="f613" fmla="*/ f507 f287 1"/>
                    <a:gd name="f614" fmla="*/ f506 f287 1"/>
                    <a:gd name="f615" fmla="*/ f508 f286 1"/>
                    <a:gd name="f616" fmla="*/ f509 f287 1"/>
                    <a:gd name="f617" fmla="*/ f510 f286 1"/>
                    <a:gd name="f618" fmla="*/ f511 f287 1"/>
                    <a:gd name="f619" fmla="*/ f512 f286 1"/>
                    <a:gd name="f620" fmla="*/ f513 f287 1"/>
                    <a:gd name="f621" fmla="*/ f514 f286 1"/>
                    <a:gd name="f622" fmla="*/ f515 f287 1"/>
                    <a:gd name="f623" fmla="*/ f516 f286 1"/>
                    <a:gd name="f624" fmla="*/ f517 f287 1"/>
                    <a:gd name="f625" fmla="*/ f518 f286 1"/>
                    <a:gd name="f626" fmla="*/ f519 f287 1"/>
                    <a:gd name="f627" fmla="*/ f520 f286 1"/>
                    <a:gd name="f628" fmla="*/ f521 f287 1"/>
                    <a:gd name="f629" fmla="*/ f522 f286 1"/>
                    <a:gd name="f630" fmla="*/ f523 f287 1"/>
                    <a:gd name="f631" fmla="*/ f524 f286 1"/>
                    <a:gd name="f632" fmla="*/ f525 f287 1"/>
                    <a:gd name="f633" fmla="*/ f526 f286 1"/>
                    <a:gd name="f634" fmla="*/ f527 f287 1"/>
                    <a:gd name="f635" fmla="*/ f528 f286 1"/>
                    <a:gd name="f636" fmla="*/ f529 f287 1"/>
                    <a:gd name="f637" fmla="*/ f530 f286 1"/>
                    <a:gd name="f638" fmla="*/ f531 f287 1"/>
                    <a:gd name="f639" fmla="*/ f532 f286 1"/>
                    <a:gd name="f640" fmla="*/ f533 f287 1"/>
                    <a:gd name="f641" fmla="*/ f534 f286 1"/>
                    <a:gd name="f642" fmla="*/ f535 f287 1"/>
                    <a:gd name="f643" fmla="*/ f536 f286 1"/>
                    <a:gd name="f644" fmla="*/ f537 f287 1"/>
                    <a:gd name="f645" fmla="*/ f538 f286 1"/>
                    <a:gd name="f646" fmla="*/ f539 f287 1"/>
                    <a:gd name="f647" fmla="*/ f540 f286 1"/>
                    <a:gd name="f648" fmla="*/ f541 f287 1"/>
                    <a:gd name="f649" fmla="*/ f542 f286 1"/>
                    <a:gd name="f650" fmla="*/ f543 f287 1"/>
                    <a:gd name="f651" fmla="*/ f544 f286 1"/>
                    <a:gd name="f652" fmla="*/ f545 f287 1"/>
                    <a:gd name="f653" fmla="*/ f546 f286 1"/>
                    <a:gd name="f654" fmla="*/ f547 f287 1"/>
                    <a:gd name="f655" fmla="*/ f548 f286 1"/>
                    <a:gd name="f656" fmla="*/ f549 f287 1"/>
                    <a:gd name="f657" fmla="*/ f550 f286 1"/>
                    <a:gd name="f658" fmla="*/ f551 f286 1"/>
                    <a:gd name="f659" fmla="*/ f552 f286 1"/>
                    <a:gd name="f660" fmla="*/ f553 f286 1"/>
                    <a:gd name="f661" fmla="*/ f554 f286 1"/>
                    <a:gd name="f662" fmla="*/ f555 f287 1"/>
                    <a:gd name="f663" fmla="*/ f556 f286 1"/>
                    <a:gd name="f664" fmla="*/ f557 f287 1"/>
                    <a:gd name="f665" fmla="*/ f558 f286 1"/>
                    <a:gd name="f666" fmla="*/ f559 f286 1"/>
                    <a:gd name="f667" fmla="*/ f560 f287 1"/>
                    <a:gd name="f668" fmla="*/ f561 f286 1"/>
                    <a:gd name="f669" fmla="*/ f562 f287 1"/>
                    <a:gd name="f670" fmla="*/ f563 f286 1"/>
                    <a:gd name="f671" fmla="*/ f564 f287 1"/>
                    <a:gd name="f672" fmla="*/ f565 f286 1"/>
                    <a:gd name="f673" fmla="*/ f566 f287 1"/>
                    <a:gd name="f674" fmla="*/ f567 f287 1"/>
                    <a:gd name="f675" fmla="*/ f568 f286 1"/>
                    <a:gd name="f676" fmla="*/ f569 f286 1"/>
                    <a:gd name="f677" fmla="*/ f570 f287 1"/>
                    <a:gd name="f678" fmla="*/ f571 f286 1"/>
                    <a:gd name="f679" fmla="*/ f572 f287 1"/>
                    <a:gd name="f680" fmla="*/ f573 f287 1"/>
                    <a:gd name="f681" fmla="*/ f574 f286 1"/>
                    <a:gd name="f682" fmla="*/ f575 f287 1"/>
                    <a:gd name="f683" fmla="*/ f576 f286 1"/>
                    <a:gd name="f684" fmla="*/ f577 f287 1"/>
                    <a:gd name="f685" fmla="*/ f578 f287 1"/>
                    <a:gd name="f686" fmla="*/ f579 f286 1"/>
                    <a:gd name="f687" fmla="*/ f580 f287 1"/>
                    <a:gd name="f688" fmla="*/ f581 f287 1"/>
                    <a:gd name="f689" fmla="*/ f582 f286 1"/>
                    <a:gd name="f690" fmla="*/ f583 f287 1"/>
                    <a:gd name="f691" fmla="*/ f584 f286 1"/>
                    <a:gd name="f692" fmla="*/ f585 f287 1"/>
                    <a:gd name="f693" fmla="*/ f586 f287 1"/>
                    <a:gd name="f694" fmla="*/ f587 f286 1"/>
                    <a:gd name="f695" fmla="*/ f588 f287 1"/>
                    <a:gd name="f696" fmla="*/ f589 f286 1"/>
                    <a:gd name="f697" fmla="*/ f590 f287 1"/>
                    <a:gd name="f698" fmla="*/ f591 f286 1"/>
                    <a:gd name="f699" fmla="*/ f592 f287 1"/>
                    <a:gd name="f700" fmla="*/ f593 f286 1"/>
                    <a:gd name="f701" fmla="*/ f594 f287 1"/>
                    <a:gd name="f702" fmla="*/ f595 f286 1"/>
                    <a:gd name="f703" fmla="*/ f596 f286 1"/>
                    <a:gd name="f704" fmla="*/ f597 f287 1"/>
                    <a:gd name="f705" fmla="*/ f598 f286 1"/>
                    <a:gd name="f706" fmla="*/ f599 f287 1"/>
                    <a:gd name="f707" fmla="*/ f600 f287 1"/>
                    <a:gd name="f708" fmla="*/ f601 f286 1"/>
                    <a:gd name="f709" fmla="*/ f602 f287 1"/>
                    <a:gd name="f710" fmla="*/ f603 f286 1"/>
                    <a:gd name="f711" fmla="*/ f604 f287 1"/>
                    <a:gd name="f712" fmla="*/ f605 f286 1"/>
                    <a:gd name="f713" fmla="*/ f606 f287 1"/>
                    <a:gd name="f714" fmla="*/ f607 f286 1"/>
                    <a:gd name="f715" fmla="*/ f608 f287 1"/>
                    <a:gd name="f716" fmla="*/ f609 f286 1"/>
                    <a:gd name="f717" fmla="*/ f610 f287 1"/>
                  </a:gdLst>
                  <a:ahLst/>
                  <a:cxnLst>
                    <a:cxn ang="3cd4">
                      <a:pos x="hc" y="t"/>
                    </a:cxn>
                    <a:cxn ang="0">
                      <a:pos x="r" y="vc"/>
                    </a:cxn>
                    <a:cxn ang="cd4">
                      <a:pos x="hc" y="b"/>
                    </a:cxn>
                    <a:cxn ang="cd2">
                      <a:pos x="l" y="vc"/>
                    </a:cxn>
                    <a:cxn ang="f400">
                      <a:pos x="f615" y="f616"/>
                    </a:cxn>
                    <a:cxn ang="f400">
                      <a:pos x="f617" y="f618"/>
                    </a:cxn>
                    <a:cxn ang="f400">
                      <a:pos x="f619" y="f620"/>
                    </a:cxn>
                    <a:cxn ang="f400">
                      <a:pos x="f621" y="f622"/>
                    </a:cxn>
                    <a:cxn ang="f400">
                      <a:pos x="f623" y="f624"/>
                    </a:cxn>
                    <a:cxn ang="f400">
                      <a:pos x="f625" y="f626"/>
                    </a:cxn>
                    <a:cxn ang="f400">
                      <a:pos x="f627" y="f628"/>
                    </a:cxn>
                    <a:cxn ang="f400">
                      <a:pos x="f629" y="f630"/>
                    </a:cxn>
                    <a:cxn ang="f400">
                      <a:pos x="f631" y="f632"/>
                    </a:cxn>
                    <a:cxn ang="f400">
                      <a:pos x="f633" y="f634"/>
                    </a:cxn>
                    <a:cxn ang="f400">
                      <a:pos x="f635" y="f636"/>
                    </a:cxn>
                    <a:cxn ang="f400">
                      <a:pos x="f637" y="f638"/>
                    </a:cxn>
                    <a:cxn ang="f400">
                      <a:pos x="f639" y="f640"/>
                    </a:cxn>
                    <a:cxn ang="f400">
                      <a:pos x="f641" y="f642"/>
                    </a:cxn>
                    <a:cxn ang="f400">
                      <a:pos x="f643" y="f644"/>
                    </a:cxn>
                    <a:cxn ang="f400">
                      <a:pos x="f645" y="f646"/>
                    </a:cxn>
                    <a:cxn ang="f400">
                      <a:pos x="f647" y="f648"/>
                    </a:cxn>
                    <a:cxn ang="f400">
                      <a:pos x="f649" y="f650"/>
                    </a:cxn>
                    <a:cxn ang="f400">
                      <a:pos x="f651" y="f652"/>
                    </a:cxn>
                    <a:cxn ang="f400">
                      <a:pos x="f653" y="f654"/>
                    </a:cxn>
                    <a:cxn ang="f400">
                      <a:pos x="f655" y="f656"/>
                    </a:cxn>
                    <a:cxn ang="f400">
                      <a:pos x="f657" y="f644"/>
                    </a:cxn>
                    <a:cxn ang="f400">
                      <a:pos x="f658" y="f642"/>
                    </a:cxn>
                    <a:cxn ang="f400">
                      <a:pos x="f659" y="f640"/>
                    </a:cxn>
                    <a:cxn ang="f400">
                      <a:pos x="f660" y="f638"/>
                    </a:cxn>
                    <a:cxn ang="f400">
                      <a:pos x="f661" y="f662"/>
                    </a:cxn>
                    <a:cxn ang="f400">
                      <a:pos x="f663" y="f664"/>
                    </a:cxn>
                    <a:cxn ang="f400">
                      <a:pos x="f665" y="f634"/>
                    </a:cxn>
                    <a:cxn ang="f400">
                      <a:pos x="f666" y="f667"/>
                    </a:cxn>
                    <a:cxn ang="f400">
                      <a:pos x="f668" y="f669"/>
                    </a:cxn>
                    <a:cxn ang="f400">
                      <a:pos x="f670" y="f671"/>
                    </a:cxn>
                    <a:cxn ang="f400">
                      <a:pos x="f672" y="f673"/>
                    </a:cxn>
                    <a:cxn ang="f400">
                      <a:pos x="f672" y="f674"/>
                    </a:cxn>
                    <a:cxn ang="f400">
                      <a:pos x="f675" y="f620"/>
                    </a:cxn>
                    <a:cxn ang="f400">
                      <a:pos x="f676" y="f677"/>
                    </a:cxn>
                    <a:cxn ang="f400">
                      <a:pos x="f678" y="f679"/>
                    </a:cxn>
                    <a:cxn ang="f400">
                      <a:pos x="f665" y="f680"/>
                    </a:cxn>
                    <a:cxn ang="f400">
                      <a:pos x="f681" y="f682"/>
                    </a:cxn>
                    <a:cxn ang="f400">
                      <a:pos x="f683" y="f684"/>
                    </a:cxn>
                    <a:cxn ang="f400">
                      <a:pos x="f660" y="f685"/>
                    </a:cxn>
                    <a:cxn ang="f400">
                      <a:pos x="f686" y="f687"/>
                    </a:cxn>
                    <a:cxn ang="f400">
                      <a:pos x="f658" y="f679"/>
                    </a:cxn>
                    <a:cxn ang="f400">
                      <a:pos x="f657" y="f688"/>
                    </a:cxn>
                    <a:cxn ang="f400">
                      <a:pos x="f689" y="f690"/>
                    </a:cxn>
                    <a:cxn ang="f400">
                      <a:pos x="f691" y="f692"/>
                    </a:cxn>
                    <a:cxn ang="f400">
                      <a:pos x="f651" y="f693"/>
                    </a:cxn>
                    <a:cxn ang="f400">
                      <a:pos x="f694" y="f695"/>
                    </a:cxn>
                    <a:cxn ang="f400">
                      <a:pos x="f696" y="f697"/>
                    </a:cxn>
                    <a:cxn ang="f400">
                      <a:pos x="f698" y="f699"/>
                    </a:cxn>
                    <a:cxn ang="f400">
                      <a:pos x="f700" y="f701"/>
                    </a:cxn>
                    <a:cxn ang="f400">
                      <a:pos x="f702" y="f679"/>
                    </a:cxn>
                    <a:cxn ang="f400">
                      <a:pos x="f703" y="f704"/>
                    </a:cxn>
                    <a:cxn ang="f400">
                      <a:pos x="f705" y="f706"/>
                    </a:cxn>
                    <a:cxn ang="f400">
                      <a:pos x="f627" y="f707"/>
                    </a:cxn>
                    <a:cxn ang="f400">
                      <a:pos x="f708" y="f709"/>
                    </a:cxn>
                    <a:cxn ang="f400">
                      <a:pos x="f710" y="f680"/>
                    </a:cxn>
                    <a:cxn ang="f400">
                      <a:pos x="f641" y="f711"/>
                    </a:cxn>
                    <a:cxn ang="f400">
                      <a:pos x="f712" y="f713"/>
                    </a:cxn>
                    <a:cxn ang="f400">
                      <a:pos x="f714" y="f715"/>
                    </a:cxn>
                    <a:cxn ang="f400">
                      <a:pos x="f716" y="f622"/>
                    </a:cxn>
                    <a:cxn ang="f400">
                      <a:pos x="f691" y="f717"/>
                    </a:cxn>
                    <a:cxn ang="f400">
                      <a:pos x="f647" y="f717"/>
                    </a:cxn>
                    <a:cxn ang="f400">
                      <a:pos x="f647" y="f717"/>
                    </a:cxn>
                  </a:cxnLst>
                  <a:rect l="f611" t="f614" r="f612" b="f613"/>
                  <a:pathLst>
                    <a:path w="756" h="868">
                      <a:moveTo>
                        <a:pt x="f8" y="f9"/>
                      </a:moveTo>
                      <a:lnTo>
                        <a:pt x="f8" y="f9"/>
                      </a:lnTo>
                      <a:lnTo>
                        <a:pt x="f10" y="f11"/>
                      </a:lnTo>
                      <a:lnTo>
                        <a:pt x="f12" y="f13"/>
                      </a:lnTo>
                      <a:lnTo>
                        <a:pt x="f12" y="f13"/>
                      </a:lnTo>
                      <a:lnTo>
                        <a:pt x="f14" y="f15"/>
                      </a:lnTo>
                      <a:lnTo>
                        <a:pt x="f12" y="f16"/>
                      </a:lnTo>
                      <a:lnTo>
                        <a:pt x="f12" y="f16"/>
                      </a:lnTo>
                      <a:lnTo>
                        <a:pt x="f17" y="f18"/>
                      </a:lnTo>
                      <a:lnTo>
                        <a:pt x="f19" y="f20"/>
                      </a:lnTo>
                      <a:lnTo>
                        <a:pt x="f10" y="f21"/>
                      </a:lnTo>
                      <a:lnTo>
                        <a:pt x="f22" y="f23"/>
                      </a:lnTo>
                      <a:lnTo>
                        <a:pt x="f24" y="f25"/>
                      </a:lnTo>
                      <a:lnTo>
                        <a:pt x="f24" y="f25"/>
                      </a:lnTo>
                      <a:lnTo>
                        <a:pt x="f11" y="f26"/>
                      </a:lnTo>
                      <a:lnTo>
                        <a:pt x="f11" y="f26"/>
                      </a:lnTo>
                      <a:lnTo>
                        <a:pt x="f27" y="f28"/>
                      </a:lnTo>
                      <a:lnTo>
                        <a:pt x="f29" y="f30"/>
                      </a:lnTo>
                      <a:lnTo>
                        <a:pt x="f31" y="f32"/>
                      </a:lnTo>
                      <a:lnTo>
                        <a:pt x="f18" y="f33"/>
                      </a:lnTo>
                      <a:lnTo>
                        <a:pt x="f18" y="f33"/>
                      </a:lnTo>
                      <a:lnTo>
                        <a:pt x="f34" y="f35"/>
                      </a:lnTo>
                      <a:lnTo>
                        <a:pt x="f36" y="f32"/>
                      </a:lnTo>
                      <a:lnTo>
                        <a:pt x="f37" y="f38"/>
                      </a:lnTo>
                      <a:lnTo>
                        <a:pt x="f25" y="f39"/>
                      </a:lnTo>
                      <a:lnTo>
                        <a:pt x="f25" y="f39"/>
                      </a:lnTo>
                      <a:lnTo>
                        <a:pt x="f40" y="f41"/>
                      </a:lnTo>
                      <a:lnTo>
                        <a:pt x="f42" y="f32"/>
                      </a:lnTo>
                      <a:lnTo>
                        <a:pt x="f43" y="f44"/>
                      </a:lnTo>
                      <a:lnTo>
                        <a:pt x="f16" y="f44"/>
                      </a:lnTo>
                      <a:lnTo>
                        <a:pt x="f15" y="f32"/>
                      </a:lnTo>
                      <a:lnTo>
                        <a:pt x="f15" y="f32"/>
                      </a:lnTo>
                      <a:lnTo>
                        <a:pt x="f15" y="f45"/>
                      </a:lnTo>
                      <a:lnTo>
                        <a:pt x="f43" y="f46"/>
                      </a:lnTo>
                      <a:lnTo>
                        <a:pt x="f47" y="f48"/>
                      </a:lnTo>
                      <a:lnTo>
                        <a:pt x="f47" y="f48"/>
                      </a:lnTo>
                      <a:lnTo>
                        <a:pt x="f20" y="f49"/>
                      </a:lnTo>
                      <a:lnTo>
                        <a:pt x="f37" y="f50"/>
                      </a:lnTo>
                      <a:lnTo>
                        <a:pt x="f37" y="f50"/>
                      </a:lnTo>
                      <a:lnTo>
                        <a:pt x="f20" y="f51"/>
                      </a:lnTo>
                      <a:lnTo>
                        <a:pt x="f47" y="f52"/>
                      </a:lnTo>
                      <a:lnTo>
                        <a:pt x="f47" y="f52"/>
                      </a:lnTo>
                      <a:lnTo>
                        <a:pt x="f43" y="f53"/>
                      </a:lnTo>
                      <a:lnTo>
                        <a:pt x="f15" y="f54"/>
                      </a:lnTo>
                      <a:lnTo>
                        <a:pt x="f15" y="f55"/>
                      </a:lnTo>
                      <a:lnTo>
                        <a:pt x="f16" y="f56"/>
                      </a:lnTo>
                      <a:lnTo>
                        <a:pt x="f43" y="f56"/>
                      </a:lnTo>
                      <a:lnTo>
                        <a:pt x="f43" y="f56"/>
                      </a:lnTo>
                      <a:lnTo>
                        <a:pt x="f42" y="f57"/>
                      </a:lnTo>
                      <a:lnTo>
                        <a:pt x="f40" y="f58"/>
                      </a:lnTo>
                      <a:lnTo>
                        <a:pt x="f25" y="f59"/>
                      </a:lnTo>
                      <a:lnTo>
                        <a:pt x="f25" y="f59"/>
                      </a:lnTo>
                      <a:lnTo>
                        <a:pt x="f37" y="f60"/>
                      </a:lnTo>
                      <a:lnTo>
                        <a:pt x="f36" y="f57"/>
                      </a:lnTo>
                      <a:lnTo>
                        <a:pt x="f34" y="f61"/>
                      </a:lnTo>
                      <a:lnTo>
                        <a:pt x="f62" y="f63"/>
                      </a:lnTo>
                      <a:lnTo>
                        <a:pt x="f64" y="f56"/>
                      </a:lnTo>
                      <a:lnTo>
                        <a:pt x="f31" y="f61"/>
                      </a:lnTo>
                      <a:lnTo>
                        <a:pt x="f65" y="f66"/>
                      </a:lnTo>
                      <a:lnTo>
                        <a:pt x="f65" y="f66"/>
                      </a:lnTo>
                      <a:lnTo>
                        <a:pt x="f67" y="f68"/>
                      </a:lnTo>
                      <a:lnTo>
                        <a:pt x="f67" y="f68"/>
                      </a:lnTo>
                      <a:lnTo>
                        <a:pt x="f69" y="f70"/>
                      </a:lnTo>
                      <a:lnTo>
                        <a:pt x="f71" y="f72"/>
                      </a:lnTo>
                      <a:lnTo>
                        <a:pt x="f22" y="f73"/>
                      </a:lnTo>
                      <a:lnTo>
                        <a:pt x="f19" y="f74"/>
                      </a:lnTo>
                      <a:lnTo>
                        <a:pt x="f19" y="f74"/>
                      </a:lnTo>
                      <a:lnTo>
                        <a:pt x="f17" y="f75"/>
                      </a:lnTo>
                      <a:lnTo>
                        <a:pt x="f10" y="f76"/>
                      </a:lnTo>
                      <a:lnTo>
                        <a:pt x="f12" y="f77"/>
                      </a:lnTo>
                      <a:lnTo>
                        <a:pt x="f12" y="f78"/>
                      </a:lnTo>
                      <a:lnTo>
                        <a:pt x="f12" y="f78"/>
                      </a:lnTo>
                      <a:lnTo>
                        <a:pt x="f10" y="f79"/>
                      </a:lnTo>
                      <a:lnTo>
                        <a:pt x="f10" y="f79"/>
                      </a:lnTo>
                      <a:lnTo>
                        <a:pt x="f8" y="f80"/>
                      </a:lnTo>
                      <a:lnTo>
                        <a:pt x="f6" y="f81"/>
                      </a:lnTo>
                      <a:lnTo>
                        <a:pt x="f6" y="f81"/>
                      </a:lnTo>
                      <a:lnTo>
                        <a:pt x="f6" y="f81"/>
                      </a:lnTo>
                      <a:lnTo>
                        <a:pt x="f6" y="f81"/>
                      </a:lnTo>
                      <a:lnTo>
                        <a:pt x="f82" y="f83"/>
                      </a:lnTo>
                      <a:lnTo>
                        <a:pt x="f84" y="f85"/>
                      </a:lnTo>
                      <a:lnTo>
                        <a:pt x="f84" y="f85"/>
                      </a:lnTo>
                      <a:lnTo>
                        <a:pt x="f84" y="f85"/>
                      </a:lnTo>
                      <a:lnTo>
                        <a:pt x="f84" y="f86"/>
                      </a:lnTo>
                      <a:lnTo>
                        <a:pt x="f87" y="f88"/>
                      </a:lnTo>
                      <a:lnTo>
                        <a:pt x="f87" y="f88"/>
                      </a:lnTo>
                      <a:lnTo>
                        <a:pt x="f71" y="f80"/>
                      </a:lnTo>
                      <a:lnTo>
                        <a:pt x="f89" y="f90"/>
                      </a:lnTo>
                      <a:lnTo>
                        <a:pt x="f89" y="f90"/>
                      </a:lnTo>
                      <a:lnTo>
                        <a:pt x="f91" y="f81"/>
                      </a:lnTo>
                      <a:lnTo>
                        <a:pt x="f29" y="f92"/>
                      </a:lnTo>
                      <a:lnTo>
                        <a:pt x="f29" y="f92"/>
                      </a:lnTo>
                      <a:lnTo>
                        <a:pt x="f93" y="f79"/>
                      </a:lnTo>
                      <a:lnTo>
                        <a:pt x="f94" y="f95"/>
                      </a:lnTo>
                      <a:lnTo>
                        <a:pt x="f96" y="f97"/>
                      </a:lnTo>
                      <a:lnTo>
                        <a:pt x="f24" y="f98"/>
                      </a:lnTo>
                      <a:lnTo>
                        <a:pt x="f11" y="f99"/>
                      </a:lnTo>
                      <a:lnTo>
                        <a:pt x="f11" y="f99"/>
                      </a:lnTo>
                      <a:lnTo>
                        <a:pt x="f100" y="f101"/>
                      </a:lnTo>
                      <a:lnTo>
                        <a:pt x="f100" y="f101"/>
                      </a:lnTo>
                      <a:lnTo>
                        <a:pt x="f102" y="f103"/>
                      </a:lnTo>
                      <a:lnTo>
                        <a:pt x="f100" y="f104"/>
                      </a:lnTo>
                      <a:lnTo>
                        <a:pt x="f18" y="f105"/>
                      </a:lnTo>
                      <a:lnTo>
                        <a:pt x="f106" y="f107"/>
                      </a:lnTo>
                      <a:lnTo>
                        <a:pt x="f106" y="f107"/>
                      </a:lnTo>
                      <a:lnTo>
                        <a:pt x="f108" y="f74"/>
                      </a:lnTo>
                      <a:lnTo>
                        <a:pt x="f109" y="f110"/>
                      </a:lnTo>
                      <a:lnTo>
                        <a:pt x="f109" y="f110"/>
                      </a:lnTo>
                      <a:lnTo>
                        <a:pt x="f111" y="f74"/>
                      </a:lnTo>
                      <a:lnTo>
                        <a:pt x="f112" y="f113"/>
                      </a:lnTo>
                      <a:lnTo>
                        <a:pt x="f112" y="f113"/>
                      </a:lnTo>
                      <a:lnTo>
                        <a:pt x="f109" y="f75"/>
                      </a:lnTo>
                      <a:lnTo>
                        <a:pt x="f108" y="f114"/>
                      </a:lnTo>
                      <a:lnTo>
                        <a:pt x="f115" y="f95"/>
                      </a:lnTo>
                      <a:lnTo>
                        <a:pt x="f115" y="f116"/>
                      </a:lnTo>
                      <a:lnTo>
                        <a:pt x="f117" y="f118"/>
                      </a:lnTo>
                      <a:lnTo>
                        <a:pt x="f23" y="f118"/>
                      </a:lnTo>
                      <a:lnTo>
                        <a:pt x="f23" y="f118"/>
                      </a:lnTo>
                      <a:lnTo>
                        <a:pt x="f119" y="f120"/>
                      </a:lnTo>
                      <a:lnTo>
                        <a:pt x="f121" y="f122"/>
                      </a:lnTo>
                      <a:lnTo>
                        <a:pt x="f121" y="f122"/>
                      </a:lnTo>
                      <a:lnTo>
                        <a:pt x="f45" y="f75"/>
                      </a:lnTo>
                      <a:lnTo>
                        <a:pt x="f123" y="f124"/>
                      </a:lnTo>
                      <a:lnTo>
                        <a:pt x="f123" y="f124"/>
                      </a:lnTo>
                      <a:lnTo>
                        <a:pt x="f38" y="f124"/>
                      </a:lnTo>
                      <a:lnTo>
                        <a:pt x="f38" y="f124"/>
                      </a:lnTo>
                      <a:lnTo>
                        <a:pt x="f125" y="f126"/>
                      </a:lnTo>
                      <a:lnTo>
                        <a:pt x="f127" y="f128"/>
                      </a:lnTo>
                      <a:lnTo>
                        <a:pt x="f127" y="f128"/>
                      </a:lnTo>
                      <a:lnTo>
                        <a:pt x="f129" y="f130"/>
                      </a:lnTo>
                      <a:lnTo>
                        <a:pt x="f131" y="f132"/>
                      </a:lnTo>
                      <a:lnTo>
                        <a:pt x="f133" y="f132"/>
                      </a:lnTo>
                      <a:lnTo>
                        <a:pt x="f134" y="f132"/>
                      </a:lnTo>
                      <a:lnTo>
                        <a:pt x="f134" y="f132"/>
                      </a:lnTo>
                      <a:lnTo>
                        <a:pt x="f134" y="f132"/>
                      </a:lnTo>
                      <a:lnTo>
                        <a:pt x="f135" y="f136"/>
                      </a:lnTo>
                      <a:lnTo>
                        <a:pt x="f135" y="f137"/>
                      </a:lnTo>
                      <a:lnTo>
                        <a:pt x="f134" y="f114"/>
                      </a:lnTo>
                      <a:lnTo>
                        <a:pt x="f134" y="f114"/>
                      </a:lnTo>
                      <a:lnTo>
                        <a:pt x="f138" y="f118"/>
                      </a:lnTo>
                      <a:lnTo>
                        <a:pt x="f139" y="f140"/>
                      </a:lnTo>
                      <a:lnTo>
                        <a:pt x="f141" y="f83"/>
                      </a:lnTo>
                      <a:lnTo>
                        <a:pt x="f142" y="f130"/>
                      </a:lnTo>
                      <a:lnTo>
                        <a:pt x="f112" y="f143"/>
                      </a:lnTo>
                      <a:lnTo>
                        <a:pt x="f144" y="f145"/>
                      </a:lnTo>
                      <a:lnTo>
                        <a:pt x="f59" y="f2"/>
                      </a:lnTo>
                      <a:lnTo>
                        <a:pt x="f59" y="f2"/>
                      </a:lnTo>
                      <a:lnTo>
                        <a:pt x="f146" y="f147"/>
                      </a:lnTo>
                      <a:lnTo>
                        <a:pt x="f146" y="f147"/>
                      </a:lnTo>
                      <a:lnTo>
                        <a:pt x="f146" y="f148"/>
                      </a:lnTo>
                      <a:lnTo>
                        <a:pt x="f133" y="f149"/>
                      </a:lnTo>
                      <a:lnTo>
                        <a:pt x="f49" y="f150"/>
                      </a:lnTo>
                      <a:lnTo>
                        <a:pt x="f151" y="f152"/>
                      </a:lnTo>
                      <a:lnTo>
                        <a:pt x="f151" y="f152"/>
                      </a:lnTo>
                      <a:lnTo>
                        <a:pt x="f153" y="f154"/>
                      </a:lnTo>
                      <a:lnTo>
                        <a:pt x="f155" y="f156"/>
                      </a:lnTo>
                      <a:lnTo>
                        <a:pt x="f157" y="f158"/>
                      </a:lnTo>
                      <a:lnTo>
                        <a:pt x="f53" y="f158"/>
                      </a:lnTo>
                      <a:lnTo>
                        <a:pt x="f159" y="f158"/>
                      </a:lnTo>
                      <a:lnTo>
                        <a:pt x="f159" y="f158"/>
                      </a:lnTo>
                      <a:lnTo>
                        <a:pt x="f58" y="f160"/>
                      </a:lnTo>
                      <a:lnTo>
                        <a:pt x="f58" y="f5"/>
                      </a:lnTo>
                      <a:lnTo>
                        <a:pt x="f58" y="f5"/>
                      </a:lnTo>
                      <a:lnTo>
                        <a:pt x="f58" y="f5"/>
                      </a:lnTo>
                      <a:lnTo>
                        <a:pt x="f58" y="f5"/>
                      </a:lnTo>
                      <a:lnTo>
                        <a:pt x="f55" y="f5"/>
                      </a:lnTo>
                      <a:lnTo>
                        <a:pt x="f56" y="f5"/>
                      </a:lnTo>
                      <a:lnTo>
                        <a:pt x="f56" y="f5"/>
                      </a:lnTo>
                      <a:lnTo>
                        <a:pt x="f56" y="f5"/>
                      </a:lnTo>
                      <a:lnTo>
                        <a:pt x="f56" y="f5"/>
                      </a:lnTo>
                      <a:lnTo>
                        <a:pt x="f56" y="f160"/>
                      </a:lnTo>
                      <a:lnTo>
                        <a:pt x="f56" y="f160"/>
                      </a:lnTo>
                      <a:lnTo>
                        <a:pt x="f56" y="f158"/>
                      </a:lnTo>
                      <a:lnTo>
                        <a:pt x="f161" y="f158"/>
                      </a:lnTo>
                      <a:lnTo>
                        <a:pt x="f162" y="f158"/>
                      </a:lnTo>
                      <a:lnTo>
                        <a:pt x="f162" y="f156"/>
                      </a:lnTo>
                      <a:lnTo>
                        <a:pt x="f162" y="f156"/>
                      </a:lnTo>
                      <a:lnTo>
                        <a:pt x="f163" y="f154"/>
                      </a:lnTo>
                      <a:lnTo>
                        <a:pt x="f164" y="f165"/>
                      </a:lnTo>
                      <a:lnTo>
                        <a:pt x="f166" y="f150"/>
                      </a:lnTo>
                      <a:lnTo>
                        <a:pt x="f167" y="f149"/>
                      </a:lnTo>
                      <a:lnTo>
                        <a:pt x="f164" y="f168"/>
                      </a:lnTo>
                      <a:lnTo>
                        <a:pt x="f164" y="f168"/>
                      </a:lnTo>
                      <a:lnTo>
                        <a:pt x="f164" y="f169"/>
                      </a:lnTo>
                      <a:lnTo>
                        <a:pt x="f164" y="f169"/>
                      </a:lnTo>
                      <a:lnTo>
                        <a:pt x="f170" y="f171"/>
                      </a:lnTo>
                      <a:lnTo>
                        <a:pt x="f75" y="f145"/>
                      </a:lnTo>
                      <a:lnTo>
                        <a:pt x="f114" y="f143"/>
                      </a:lnTo>
                      <a:lnTo>
                        <a:pt x="f172" y="f173"/>
                      </a:lnTo>
                      <a:lnTo>
                        <a:pt x="f172" y="f173"/>
                      </a:lnTo>
                      <a:lnTo>
                        <a:pt x="f174" y="f88"/>
                      </a:lnTo>
                      <a:lnTo>
                        <a:pt x="f175" y="f176"/>
                      </a:lnTo>
                      <a:lnTo>
                        <a:pt x="f177" y="f118"/>
                      </a:lnTo>
                      <a:lnTo>
                        <a:pt x="f68" y="f114"/>
                      </a:lnTo>
                      <a:lnTo>
                        <a:pt x="f68" y="f114"/>
                      </a:lnTo>
                      <a:lnTo>
                        <a:pt x="f68" y="f137"/>
                      </a:lnTo>
                      <a:lnTo>
                        <a:pt x="f68" y="f136"/>
                      </a:lnTo>
                      <a:lnTo>
                        <a:pt x="f68" y="f132"/>
                      </a:lnTo>
                      <a:lnTo>
                        <a:pt x="f73" y="f132"/>
                      </a:lnTo>
                      <a:lnTo>
                        <a:pt x="f178" y="f132"/>
                      </a:lnTo>
                      <a:lnTo>
                        <a:pt x="f178" y="f132"/>
                      </a:lnTo>
                      <a:lnTo>
                        <a:pt x="f167" y="f132"/>
                      </a:lnTo>
                      <a:lnTo>
                        <a:pt x="f70" y="f130"/>
                      </a:lnTo>
                      <a:lnTo>
                        <a:pt x="f179" y="f128"/>
                      </a:lnTo>
                      <a:lnTo>
                        <a:pt x="f179" y="f128"/>
                      </a:lnTo>
                      <a:lnTo>
                        <a:pt x="f74" y="f126"/>
                      </a:lnTo>
                      <a:lnTo>
                        <a:pt x="f103" y="f124"/>
                      </a:lnTo>
                      <a:lnTo>
                        <a:pt x="f103" y="f124"/>
                      </a:lnTo>
                      <a:lnTo>
                        <a:pt x="f180" y="f124"/>
                      </a:lnTo>
                      <a:lnTo>
                        <a:pt x="f180" y="f124"/>
                      </a:lnTo>
                      <a:lnTo>
                        <a:pt x="f124" y="f75"/>
                      </a:lnTo>
                      <a:lnTo>
                        <a:pt x="f126" y="f122"/>
                      </a:lnTo>
                      <a:lnTo>
                        <a:pt x="f126" y="f122"/>
                      </a:lnTo>
                      <a:lnTo>
                        <a:pt x="f88" y="f120"/>
                      </a:lnTo>
                      <a:lnTo>
                        <a:pt x="f181" y="f118"/>
                      </a:lnTo>
                      <a:lnTo>
                        <a:pt x="f182" y="f118"/>
                      </a:lnTo>
                      <a:lnTo>
                        <a:pt x="f182" y="f116"/>
                      </a:lnTo>
                      <a:lnTo>
                        <a:pt x="f182" y="f116"/>
                      </a:lnTo>
                      <a:lnTo>
                        <a:pt x="f182" y="f95"/>
                      </a:lnTo>
                      <a:lnTo>
                        <a:pt x="f86" y="f114"/>
                      </a:lnTo>
                      <a:lnTo>
                        <a:pt x="f183" y="f75"/>
                      </a:lnTo>
                      <a:lnTo>
                        <a:pt x="f184" y="f113"/>
                      </a:lnTo>
                      <a:lnTo>
                        <a:pt x="f184" y="f113"/>
                      </a:lnTo>
                      <a:lnTo>
                        <a:pt x="f118" y="f74"/>
                      </a:lnTo>
                      <a:lnTo>
                        <a:pt x="f183" y="f110"/>
                      </a:lnTo>
                      <a:lnTo>
                        <a:pt x="f183" y="f110"/>
                      </a:lnTo>
                      <a:lnTo>
                        <a:pt x="f181" y="f74"/>
                      </a:lnTo>
                      <a:lnTo>
                        <a:pt x="f97" y="f107"/>
                      </a:lnTo>
                      <a:lnTo>
                        <a:pt x="f185" y="f104"/>
                      </a:lnTo>
                      <a:lnTo>
                        <a:pt x="f186" y="f187"/>
                      </a:lnTo>
                      <a:lnTo>
                        <a:pt x="f187" y="f103"/>
                      </a:lnTo>
                      <a:lnTo>
                        <a:pt x="f187" y="f103"/>
                      </a:lnTo>
                      <a:lnTo>
                        <a:pt x="f188" y="f189"/>
                      </a:lnTo>
                      <a:lnTo>
                        <a:pt x="f188" y="f189"/>
                      </a:lnTo>
                      <a:lnTo>
                        <a:pt x="f190" y="f184"/>
                      </a:lnTo>
                      <a:lnTo>
                        <a:pt x="f191" y="f97"/>
                      </a:lnTo>
                      <a:lnTo>
                        <a:pt x="f192" y="f132"/>
                      </a:lnTo>
                      <a:lnTo>
                        <a:pt x="f193" y="f194"/>
                      </a:lnTo>
                      <a:lnTo>
                        <a:pt x="f193" y="f194"/>
                      </a:lnTo>
                      <a:lnTo>
                        <a:pt x="f149" y="f79"/>
                      </a:lnTo>
                      <a:lnTo>
                        <a:pt x="f195" y="f92"/>
                      </a:lnTo>
                      <a:lnTo>
                        <a:pt x="f196" y="f92"/>
                      </a:lnTo>
                      <a:lnTo>
                        <a:pt x="f156" y="f80"/>
                      </a:lnTo>
                      <a:lnTo>
                        <a:pt x="f156" y="f80"/>
                      </a:lnTo>
                      <a:lnTo>
                        <a:pt x="f197" y="f88"/>
                      </a:lnTo>
                      <a:lnTo>
                        <a:pt x="f198" y="f86"/>
                      </a:lnTo>
                      <a:lnTo>
                        <a:pt x="f198" y="f85"/>
                      </a:lnTo>
                      <a:lnTo>
                        <a:pt x="f198" y="f85"/>
                      </a:lnTo>
                      <a:lnTo>
                        <a:pt x="f198" y="f85"/>
                      </a:lnTo>
                      <a:lnTo>
                        <a:pt x="f199" y="f83"/>
                      </a:lnTo>
                      <a:lnTo>
                        <a:pt x="f5" y="f81"/>
                      </a:lnTo>
                      <a:lnTo>
                        <a:pt x="f5" y="f81"/>
                      </a:lnTo>
                      <a:lnTo>
                        <a:pt x="f5" y="f81"/>
                      </a:lnTo>
                      <a:lnTo>
                        <a:pt x="f5" y="f81"/>
                      </a:lnTo>
                      <a:lnTo>
                        <a:pt x="f160" y="f80"/>
                      </a:lnTo>
                      <a:lnTo>
                        <a:pt x="f160" y="f80"/>
                      </a:lnTo>
                      <a:lnTo>
                        <a:pt x="f200" y="f79"/>
                      </a:lnTo>
                      <a:lnTo>
                        <a:pt x="f201" y="f78"/>
                      </a:lnTo>
                      <a:lnTo>
                        <a:pt x="f201" y="f78"/>
                      </a:lnTo>
                      <a:lnTo>
                        <a:pt x="f202" y="f76"/>
                      </a:lnTo>
                      <a:lnTo>
                        <a:pt x="f200" y="f128"/>
                      </a:lnTo>
                      <a:lnTo>
                        <a:pt x="f200" y="f128"/>
                      </a:lnTo>
                      <a:lnTo>
                        <a:pt x="f203" y="f124"/>
                      </a:lnTo>
                      <a:lnTo>
                        <a:pt x="f204" y="f179"/>
                      </a:lnTo>
                      <a:lnTo>
                        <a:pt x="f200" y="f166"/>
                      </a:lnTo>
                      <a:lnTo>
                        <a:pt x="f205" y="f177"/>
                      </a:lnTo>
                      <a:lnTo>
                        <a:pt x="f191" y="f206"/>
                      </a:lnTo>
                      <a:lnTo>
                        <a:pt x="f191" y="f206"/>
                      </a:lnTo>
                      <a:lnTo>
                        <a:pt x="f148" y="f207"/>
                      </a:lnTo>
                      <a:lnTo>
                        <a:pt x="f148" y="f207"/>
                      </a:lnTo>
                      <a:lnTo>
                        <a:pt x="f186" y="f208"/>
                      </a:lnTo>
                      <a:lnTo>
                        <a:pt x="f195" y="f162"/>
                      </a:lnTo>
                      <a:lnTo>
                        <a:pt x="f209" y="f57"/>
                      </a:lnTo>
                      <a:lnTo>
                        <a:pt x="f185" y="f170"/>
                      </a:lnTo>
                      <a:lnTo>
                        <a:pt x="f185" y="f170"/>
                      </a:lnTo>
                      <a:lnTo>
                        <a:pt x="f210" y="f61"/>
                      </a:lnTo>
                      <a:lnTo>
                        <a:pt x="f2" y="f55"/>
                      </a:lnTo>
                      <a:lnTo>
                        <a:pt x="f98" y="f60"/>
                      </a:lnTo>
                      <a:lnTo>
                        <a:pt x="f97" y="f59"/>
                      </a:lnTo>
                      <a:lnTo>
                        <a:pt x="f97" y="f59"/>
                      </a:lnTo>
                      <a:lnTo>
                        <a:pt x="f211" y="f58"/>
                      </a:lnTo>
                      <a:lnTo>
                        <a:pt x="f188" y="f57"/>
                      </a:lnTo>
                      <a:lnTo>
                        <a:pt x="f212" y="f56"/>
                      </a:lnTo>
                      <a:lnTo>
                        <a:pt x="f213" y="f56"/>
                      </a:lnTo>
                      <a:lnTo>
                        <a:pt x="f213" y="f55"/>
                      </a:lnTo>
                      <a:lnTo>
                        <a:pt x="f213" y="f55"/>
                      </a:lnTo>
                      <a:lnTo>
                        <a:pt x="f214" y="f54"/>
                      </a:lnTo>
                      <a:lnTo>
                        <a:pt x="f215" y="f53"/>
                      </a:lnTo>
                      <a:lnTo>
                        <a:pt x="f210" y="f52"/>
                      </a:lnTo>
                      <a:lnTo>
                        <a:pt x="f210" y="f52"/>
                      </a:lnTo>
                      <a:lnTo>
                        <a:pt x="f2" y="f51"/>
                      </a:lnTo>
                      <a:lnTo>
                        <a:pt x="f98" y="f50"/>
                      </a:lnTo>
                      <a:lnTo>
                        <a:pt x="f98" y="f50"/>
                      </a:lnTo>
                      <a:lnTo>
                        <a:pt x="f2" y="f49"/>
                      </a:lnTo>
                      <a:lnTo>
                        <a:pt x="f210" y="f48"/>
                      </a:lnTo>
                      <a:lnTo>
                        <a:pt x="f210" y="f48"/>
                      </a:lnTo>
                      <a:lnTo>
                        <a:pt x="f215" y="f46"/>
                      </a:lnTo>
                      <a:lnTo>
                        <a:pt x="f214" y="f45"/>
                      </a:lnTo>
                      <a:lnTo>
                        <a:pt x="f213" y="f32"/>
                      </a:lnTo>
                      <a:lnTo>
                        <a:pt x="f213" y="f44"/>
                      </a:lnTo>
                      <a:lnTo>
                        <a:pt x="f212" y="f44"/>
                      </a:lnTo>
                      <a:lnTo>
                        <a:pt x="f212" y="f44"/>
                      </a:lnTo>
                      <a:lnTo>
                        <a:pt x="f212" y="f44"/>
                      </a:lnTo>
                      <a:lnTo>
                        <a:pt x="f212" y="f44"/>
                      </a:lnTo>
                      <a:lnTo>
                        <a:pt x="f188" y="f32"/>
                      </a:lnTo>
                      <a:lnTo>
                        <a:pt x="f211" y="f41"/>
                      </a:lnTo>
                      <a:lnTo>
                        <a:pt x="f97" y="f39"/>
                      </a:lnTo>
                      <a:lnTo>
                        <a:pt x="f97" y="f39"/>
                      </a:lnTo>
                      <a:lnTo>
                        <a:pt x="f98" y="f216"/>
                      </a:lnTo>
                      <a:lnTo>
                        <a:pt x="f217" y="f32"/>
                      </a:lnTo>
                      <a:lnTo>
                        <a:pt x="f105" y="f218"/>
                      </a:lnTo>
                      <a:lnTo>
                        <a:pt x="f219" y="f220"/>
                      </a:lnTo>
                      <a:lnTo>
                        <a:pt x="f209" y="f221"/>
                      </a:lnTo>
                      <a:lnTo>
                        <a:pt x="f222" y="f35"/>
                      </a:lnTo>
                      <a:lnTo>
                        <a:pt x="f223" y="f224"/>
                      </a:lnTo>
                      <a:lnTo>
                        <a:pt x="f223" y="f224"/>
                      </a:lnTo>
                      <a:lnTo>
                        <a:pt x="f225" y="f21"/>
                      </a:lnTo>
                      <a:lnTo>
                        <a:pt x="f225" y="f21"/>
                      </a:lnTo>
                      <a:lnTo>
                        <a:pt x="f191" y="f37"/>
                      </a:lnTo>
                      <a:lnTo>
                        <a:pt x="f158" y="f115"/>
                      </a:lnTo>
                      <a:lnTo>
                        <a:pt x="f205" y="f226"/>
                      </a:lnTo>
                      <a:lnTo>
                        <a:pt x="f204" y="f36"/>
                      </a:lnTo>
                      <a:lnTo>
                        <a:pt x="f204" y="f36"/>
                      </a:lnTo>
                      <a:lnTo>
                        <a:pt x="f203" y="f62"/>
                      </a:lnTo>
                      <a:lnTo>
                        <a:pt x="f200" y="f15"/>
                      </a:lnTo>
                      <a:lnTo>
                        <a:pt x="f201" y="f227"/>
                      </a:lnTo>
                      <a:lnTo>
                        <a:pt x="f200" y="f11"/>
                      </a:lnTo>
                      <a:lnTo>
                        <a:pt x="f200" y="f11"/>
                      </a:lnTo>
                      <a:lnTo>
                        <a:pt x="f160" y="f9"/>
                      </a:lnTo>
                      <a:lnTo>
                        <a:pt x="f5" y="f94"/>
                      </a:lnTo>
                      <a:lnTo>
                        <a:pt x="f5" y="f94"/>
                      </a:lnTo>
                      <a:lnTo>
                        <a:pt x="f5" y="f94"/>
                      </a:lnTo>
                      <a:lnTo>
                        <a:pt x="f5" y="f94"/>
                      </a:lnTo>
                      <a:lnTo>
                        <a:pt x="f199" y="f228"/>
                      </a:lnTo>
                      <a:lnTo>
                        <a:pt x="f198" y="f24"/>
                      </a:lnTo>
                      <a:lnTo>
                        <a:pt x="f198" y="f24"/>
                      </a:lnTo>
                      <a:lnTo>
                        <a:pt x="f198" y="f24"/>
                      </a:lnTo>
                      <a:lnTo>
                        <a:pt x="f198" y="f24"/>
                      </a:lnTo>
                      <a:lnTo>
                        <a:pt x="f197" y="f228"/>
                      </a:lnTo>
                      <a:lnTo>
                        <a:pt x="f197" y="f228"/>
                      </a:lnTo>
                      <a:lnTo>
                        <a:pt x="f156" y="f9"/>
                      </a:lnTo>
                      <a:lnTo>
                        <a:pt x="f196" y="f229"/>
                      </a:lnTo>
                      <a:lnTo>
                        <a:pt x="f195" y="f229"/>
                      </a:lnTo>
                      <a:lnTo>
                        <a:pt x="f195" y="f229"/>
                      </a:lnTo>
                      <a:lnTo>
                        <a:pt x="f230" y="f11"/>
                      </a:lnTo>
                      <a:lnTo>
                        <a:pt x="f165" y="f42"/>
                      </a:lnTo>
                      <a:lnTo>
                        <a:pt x="f231" y="f232"/>
                      </a:lnTo>
                      <a:lnTo>
                        <a:pt x="f145" y="f233"/>
                      </a:lnTo>
                      <a:lnTo>
                        <a:pt x="f234" y="f40"/>
                      </a:lnTo>
                      <a:lnTo>
                        <a:pt x="f234" y="f40"/>
                      </a:lnTo>
                      <a:lnTo>
                        <a:pt x="f147" y="f235"/>
                      </a:lnTo>
                      <a:lnTo>
                        <a:pt x="f147" y="f235"/>
                      </a:lnTo>
                      <a:lnTo>
                        <a:pt x="f236" y="f47"/>
                      </a:lnTo>
                      <a:lnTo>
                        <a:pt x="f147" y="f237"/>
                      </a:lnTo>
                      <a:lnTo>
                        <a:pt x="f238" y="f239"/>
                      </a:lnTo>
                      <a:lnTo>
                        <a:pt x="f136" y="f240"/>
                      </a:lnTo>
                      <a:lnTo>
                        <a:pt x="f136" y="f240"/>
                      </a:lnTo>
                      <a:lnTo>
                        <a:pt x="f86" y="f102"/>
                      </a:lnTo>
                      <a:lnTo>
                        <a:pt x="f183" y="f36"/>
                      </a:lnTo>
                      <a:lnTo>
                        <a:pt x="f183" y="f36"/>
                      </a:lnTo>
                      <a:lnTo>
                        <a:pt x="f118" y="f102"/>
                      </a:lnTo>
                      <a:lnTo>
                        <a:pt x="f184" y="f241"/>
                      </a:lnTo>
                      <a:lnTo>
                        <a:pt x="f184" y="f241"/>
                      </a:lnTo>
                      <a:lnTo>
                        <a:pt x="f183" y="f62"/>
                      </a:lnTo>
                      <a:lnTo>
                        <a:pt x="f86" y="f27"/>
                      </a:lnTo>
                      <a:lnTo>
                        <a:pt x="f182" y="f42"/>
                      </a:lnTo>
                      <a:lnTo>
                        <a:pt x="f182" y="f242"/>
                      </a:lnTo>
                      <a:lnTo>
                        <a:pt x="f182" y="f43"/>
                      </a:lnTo>
                      <a:lnTo>
                        <a:pt x="f181" y="f43"/>
                      </a:lnTo>
                      <a:lnTo>
                        <a:pt x="f181" y="f43"/>
                      </a:lnTo>
                      <a:lnTo>
                        <a:pt x="f88" y="f243"/>
                      </a:lnTo>
                      <a:lnTo>
                        <a:pt x="f126" y="f244"/>
                      </a:lnTo>
                      <a:lnTo>
                        <a:pt x="f126" y="f244"/>
                      </a:lnTo>
                      <a:lnTo>
                        <a:pt x="f124" y="f62"/>
                      </a:lnTo>
                      <a:lnTo>
                        <a:pt x="f180" y="f62"/>
                      </a:lnTo>
                      <a:lnTo>
                        <a:pt x="f180" y="f62"/>
                      </a:lnTo>
                      <a:lnTo>
                        <a:pt x="f103" y="f62"/>
                      </a:lnTo>
                      <a:lnTo>
                        <a:pt x="f103" y="f62"/>
                      </a:lnTo>
                      <a:lnTo>
                        <a:pt x="f74" y="f27"/>
                      </a:lnTo>
                      <a:lnTo>
                        <a:pt x="f179" y="f16"/>
                      </a:lnTo>
                      <a:lnTo>
                        <a:pt x="f179" y="f16"/>
                      </a:lnTo>
                      <a:lnTo>
                        <a:pt x="f70" y="f19"/>
                      </a:lnTo>
                      <a:lnTo>
                        <a:pt x="f167" y="f245"/>
                      </a:lnTo>
                      <a:lnTo>
                        <a:pt x="f178" y="f245"/>
                      </a:lnTo>
                      <a:lnTo>
                        <a:pt x="f73" y="f245"/>
                      </a:lnTo>
                      <a:lnTo>
                        <a:pt x="f68" y="f246"/>
                      </a:lnTo>
                      <a:lnTo>
                        <a:pt x="f68" y="f246"/>
                      </a:lnTo>
                      <a:lnTo>
                        <a:pt x="f68" y="f247"/>
                      </a:lnTo>
                      <a:lnTo>
                        <a:pt x="f68" y="f96"/>
                      </a:lnTo>
                      <a:lnTo>
                        <a:pt x="f68" y="f27"/>
                      </a:lnTo>
                      <a:lnTo>
                        <a:pt x="f68" y="f27"/>
                      </a:lnTo>
                      <a:lnTo>
                        <a:pt x="f177" y="f243"/>
                      </a:lnTo>
                      <a:lnTo>
                        <a:pt x="f175" y="f248"/>
                      </a:lnTo>
                      <a:lnTo>
                        <a:pt x="f174" y="f249"/>
                      </a:lnTo>
                      <a:lnTo>
                        <a:pt x="f250" y="f19"/>
                      </a:lnTo>
                      <a:lnTo>
                        <a:pt x="f184" y="f6"/>
                      </a:lnTo>
                      <a:lnTo>
                        <a:pt x="f251" y="f252"/>
                      </a:lnTo>
                      <a:lnTo>
                        <a:pt x="f253" y="f254"/>
                      </a:lnTo>
                      <a:lnTo>
                        <a:pt x="f253" y="f254"/>
                      </a:lnTo>
                      <a:lnTo>
                        <a:pt x="f163" y="f29"/>
                      </a:lnTo>
                      <a:lnTo>
                        <a:pt x="f163" y="f29"/>
                      </a:lnTo>
                      <a:lnTo>
                        <a:pt x="f163" y="f255"/>
                      </a:lnTo>
                      <a:lnTo>
                        <a:pt x="f73" y="f256"/>
                      </a:lnTo>
                      <a:lnTo>
                        <a:pt x="f257" y="f258"/>
                      </a:lnTo>
                      <a:lnTo>
                        <a:pt x="f163" y="f259"/>
                      </a:lnTo>
                      <a:lnTo>
                        <a:pt x="f163" y="f259"/>
                      </a:lnTo>
                      <a:lnTo>
                        <a:pt x="f61" y="f260"/>
                      </a:lnTo>
                      <a:lnTo>
                        <a:pt x="f261" y="f262"/>
                      </a:lnTo>
                      <a:lnTo>
                        <a:pt x="f261" y="f263"/>
                      </a:lnTo>
                      <a:lnTo>
                        <a:pt x="f264" y="f263"/>
                      </a:lnTo>
                      <a:lnTo>
                        <a:pt x="f56" y="f263"/>
                      </a:lnTo>
                      <a:lnTo>
                        <a:pt x="f56" y="f263"/>
                      </a:lnTo>
                      <a:lnTo>
                        <a:pt x="f56" y="f265"/>
                      </a:lnTo>
                      <a:lnTo>
                        <a:pt x="f56" y="f7"/>
                      </a:lnTo>
                      <a:lnTo>
                        <a:pt x="f56" y="f7"/>
                      </a:lnTo>
                      <a:lnTo>
                        <a:pt x="f56" y="f7"/>
                      </a:lnTo>
                      <a:lnTo>
                        <a:pt x="f55" y="f7"/>
                      </a:lnTo>
                      <a:lnTo>
                        <a:pt x="f58" y="f7"/>
                      </a:lnTo>
                      <a:lnTo>
                        <a:pt x="f58" y="f7"/>
                      </a:lnTo>
                      <a:lnTo>
                        <a:pt x="f58" y="f7"/>
                      </a:lnTo>
                      <a:lnTo>
                        <a:pt x="f58" y="f265"/>
                      </a:lnTo>
                      <a:lnTo>
                        <a:pt x="f58" y="f265"/>
                      </a:lnTo>
                      <a:lnTo>
                        <a:pt x="f159" y="f263"/>
                      </a:lnTo>
                      <a:lnTo>
                        <a:pt x="f53" y="f263"/>
                      </a:lnTo>
                      <a:lnTo>
                        <a:pt x="f155" y="f263"/>
                      </a:lnTo>
                      <a:lnTo>
                        <a:pt x="f60" y="f262"/>
                      </a:lnTo>
                      <a:lnTo>
                        <a:pt x="f60" y="f262"/>
                      </a:lnTo>
                      <a:lnTo>
                        <a:pt x="f151" y="f260"/>
                      </a:lnTo>
                      <a:lnTo>
                        <a:pt x="f146" y="f259"/>
                      </a:lnTo>
                      <a:lnTo>
                        <a:pt x="f135" y="f258"/>
                      </a:lnTo>
                      <a:lnTo>
                        <a:pt x="f48" y="f256"/>
                      </a:lnTo>
                      <a:lnTo>
                        <a:pt x="f266" y="f267"/>
                      </a:lnTo>
                      <a:lnTo>
                        <a:pt x="f266" y="f267"/>
                      </a:lnTo>
                      <a:lnTo>
                        <a:pt x="f266" y="f268"/>
                      </a:lnTo>
                      <a:lnTo>
                        <a:pt x="f266" y="f268"/>
                      </a:lnTo>
                      <a:lnTo>
                        <a:pt x="f59" y="f93"/>
                      </a:lnTo>
                      <a:lnTo>
                        <a:pt x="f32" y="f252"/>
                      </a:lnTo>
                      <a:lnTo>
                        <a:pt x="f269" y="f6"/>
                      </a:lnTo>
                      <a:lnTo>
                        <a:pt x="f52" y="f270"/>
                      </a:lnTo>
                      <a:lnTo>
                        <a:pt x="f52" y="f270"/>
                      </a:lnTo>
                      <a:lnTo>
                        <a:pt x="f271" y="f228"/>
                      </a:lnTo>
                      <a:lnTo>
                        <a:pt x="f272" y="f248"/>
                      </a:lnTo>
                      <a:lnTo>
                        <a:pt x="f138" y="f243"/>
                      </a:lnTo>
                      <a:lnTo>
                        <a:pt x="f134" y="f27"/>
                      </a:lnTo>
                      <a:lnTo>
                        <a:pt x="f134" y="f27"/>
                      </a:lnTo>
                      <a:lnTo>
                        <a:pt x="f135" y="f96"/>
                      </a:lnTo>
                      <a:lnTo>
                        <a:pt x="f135" y="f247"/>
                      </a:lnTo>
                      <a:lnTo>
                        <a:pt x="f134" y="f246"/>
                      </a:lnTo>
                      <a:lnTo>
                        <a:pt x="f134" y="f245"/>
                      </a:lnTo>
                      <a:lnTo>
                        <a:pt x="f133" y="f245"/>
                      </a:lnTo>
                      <a:lnTo>
                        <a:pt x="f133" y="f245"/>
                      </a:lnTo>
                      <a:lnTo>
                        <a:pt x="f131" y="f245"/>
                      </a:lnTo>
                      <a:lnTo>
                        <a:pt x="f129" y="f19"/>
                      </a:lnTo>
                      <a:lnTo>
                        <a:pt x="f127" y="f16"/>
                      </a:lnTo>
                      <a:lnTo>
                        <a:pt x="f127" y="f16"/>
                      </a:lnTo>
                      <a:lnTo>
                        <a:pt x="f125" y="f27"/>
                      </a:lnTo>
                      <a:lnTo>
                        <a:pt x="f38" y="f62"/>
                      </a:lnTo>
                      <a:lnTo>
                        <a:pt x="f38" y="f62"/>
                      </a:lnTo>
                      <a:lnTo>
                        <a:pt x="f123" y="f62"/>
                      </a:lnTo>
                      <a:lnTo>
                        <a:pt x="f123" y="f62"/>
                      </a:lnTo>
                      <a:lnTo>
                        <a:pt x="f45" y="f62"/>
                      </a:lnTo>
                      <a:lnTo>
                        <a:pt x="f121" y="f244"/>
                      </a:lnTo>
                      <a:lnTo>
                        <a:pt x="f121" y="f244"/>
                      </a:lnTo>
                      <a:lnTo>
                        <a:pt x="f119" y="f243"/>
                      </a:lnTo>
                      <a:lnTo>
                        <a:pt x="f23" y="f43"/>
                      </a:lnTo>
                      <a:lnTo>
                        <a:pt x="f117" y="f43"/>
                      </a:lnTo>
                      <a:lnTo>
                        <a:pt x="f115" y="f242"/>
                      </a:lnTo>
                      <a:lnTo>
                        <a:pt x="f115" y="f242"/>
                      </a:lnTo>
                      <a:lnTo>
                        <a:pt x="f115" y="f42"/>
                      </a:lnTo>
                      <a:lnTo>
                        <a:pt x="f108" y="f27"/>
                      </a:lnTo>
                      <a:lnTo>
                        <a:pt x="f109" y="f62"/>
                      </a:lnTo>
                      <a:lnTo>
                        <a:pt x="f112" y="f241"/>
                      </a:lnTo>
                      <a:lnTo>
                        <a:pt x="f112" y="f241"/>
                      </a:lnTo>
                      <a:lnTo>
                        <a:pt x="f111" y="f102"/>
                      </a:lnTo>
                      <a:lnTo>
                        <a:pt x="f109" y="f36"/>
                      </a:lnTo>
                      <a:lnTo>
                        <a:pt x="f109" y="f36"/>
                      </a:lnTo>
                      <a:lnTo>
                        <a:pt x="f108" y="f102"/>
                      </a:lnTo>
                      <a:lnTo>
                        <a:pt x="f25" y="f240"/>
                      </a:lnTo>
                      <a:lnTo>
                        <a:pt x="f62" y="f237"/>
                      </a:lnTo>
                      <a:lnTo>
                        <a:pt x="f27" y="f273"/>
                      </a:lnTo>
                      <a:lnTo>
                        <a:pt x="f241" y="f47"/>
                      </a:lnTo>
                      <a:lnTo>
                        <a:pt x="f241" y="f47"/>
                      </a:lnTo>
                      <a:lnTo>
                        <a:pt x="f42" y="f274"/>
                      </a:lnTo>
                      <a:lnTo>
                        <a:pt x="f42" y="f274"/>
                      </a:lnTo>
                      <a:lnTo>
                        <a:pt x="f248" y="f40"/>
                      </a:lnTo>
                      <a:lnTo>
                        <a:pt x="f69" y="f232"/>
                      </a:lnTo>
                      <a:lnTo>
                        <a:pt x="f275" y="f245"/>
                      </a:lnTo>
                      <a:lnTo>
                        <a:pt x="f228" y="f276"/>
                      </a:lnTo>
                      <a:lnTo>
                        <a:pt x="f228" y="f276"/>
                      </a:lnTo>
                      <a:lnTo>
                        <a:pt x="f93" y="f13"/>
                      </a:lnTo>
                      <a:lnTo>
                        <a:pt x="f277" y="f278"/>
                      </a:lnTo>
                      <a:lnTo>
                        <a:pt x="f91" y="f229"/>
                      </a:lnTo>
                      <a:lnTo>
                        <a:pt x="f89" y="f9"/>
                      </a:lnTo>
                      <a:lnTo>
                        <a:pt x="f89" y="f9"/>
                      </a:lnTo>
                      <a:lnTo>
                        <a:pt x="f71" y="f9"/>
                      </a:lnTo>
                      <a:lnTo>
                        <a:pt x="f71" y="f9"/>
                      </a:lnTo>
                      <a:lnTo>
                        <a:pt x="f87" y="f228"/>
                      </a:lnTo>
                      <a:lnTo>
                        <a:pt x="f84" y="f24"/>
                      </a:lnTo>
                      <a:lnTo>
                        <a:pt x="f84" y="f24"/>
                      </a:lnTo>
                      <a:lnTo>
                        <a:pt x="f84" y="f24"/>
                      </a:lnTo>
                      <a:lnTo>
                        <a:pt x="f84" y="f24"/>
                      </a:lnTo>
                      <a:lnTo>
                        <a:pt x="f82" y="f228"/>
                      </a:lnTo>
                      <a:lnTo>
                        <a:pt x="f6" y="f94"/>
                      </a:lnTo>
                      <a:lnTo>
                        <a:pt x="f6" y="f94"/>
                      </a:lnTo>
                      <a:lnTo>
                        <a:pt x="f6" y="f94"/>
                      </a:lnTo>
                      <a:lnTo>
                        <a:pt x="f6" y="f94"/>
                      </a:lnTo>
                      <a:lnTo>
                        <a:pt x="f8" y="f9"/>
                      </a:lnTo>
                      <a:close/>
                      <a:moveTo>
                        <a:pt x="f279" y="f50"/>
                      </a:moveTo>
                      <a:lnTo>
                        <a:pt x="f279" y="f50"/>
                      </a:lnTo>
                      <a:lnTo>
                        <a:pt x="f280" y="f52"/>
                      </a:lnTo>
                      <a:lnTo>
                        <a:pt x="f38" y="f153"/>
                      </a:lnTo>
                      <a:lnTo>
                        <a:pt x="f109" y="f50"/>
                      </a:lnTo>
                      <a:lnTo>
                        <a:pt x="f38" y="f281"/>
                      </a:lnTo>
                      <a:lnTo>
                        <a:pt x="f38" y="f281"/>
                      </a:lnTo>
                      <a:lnTo>
                        <a:pt x="f280" y="f48"/>
                      </a:lnTo>
                      <a:lnTo>
                        <a:pt x="f279" y="f50"/>
                      </a:lnTo>
                      <a:lnTo>
                        <a:pt x="f279" y="f50"/>
                      </a:lnTo>
                      <a:close/>
                      <a:moveTo>
                        <a:pt x="f151" y="f146"/>
                      </a:moveTo>
                      <a:lnTo>
                        <a:pt x="f151" y="f146"/>
                      </a:lnTo>
                      <a:lnTo>
                        <a:pt x="f282" y="f162"/>
                      </a:lnTo>
                      <a:lnTo>
                        <a:pt x="f60" y="f66"/>
                      </a:lnTo>
                      <a:lnTo>
                        <a:pt x="f48" y="f178"/>
                      </a:lnTo>
                      <a:lnTo>
                        <a:pt x="f39" y="f161"/>
                      </a:lnTo>
                      <a:lnTo>
                        <a:pt x="f39" y="f161"/>
                      </a:lnTo>
                      <a:lnTo>
                        <a:pt x="f272" y="f53"/>
                      </a:lnTo>
                      <a:lnTo>
                        <a:pt x="f151" y="f146"/>
                      </a:lnTo>
                      <a:lnTo>
                        <a:pt x="f151" y="f146"/>
                      </a:lnTo>
                      <a:close/>
                      <a:moveTo>
                        <a:pt x="f163" y="f146"/>
                      </a:moveTo>
                      <a:lnTo>
                        <a:pt x="f163" y="f146"/>
                      </a:lnTo>
                      <a:lnTo>
                        <a:pt x="f175" y="f53"/>
                      </a:lnTo>
                      <a:lnTo>
                        <a:pt x="f70" y="f161"/>
                      </a:lnTo>
                      <a:lnTo>
                        <a:pt x="f178" y="f178"/>
                      </a:lnTo>
                      <a:lnTo>
                        <a:pt x="f283" y="f66"/>
                      </a:lnTo>
                      <a:lnTo>
                        <a:pt x="f283" y="f66"/>
                      </a:lnTo>
                      <a:lnTo>
                        <a:pt x="f61" y="f162"/>
                      </a:lnTo>
                      <a:lnTo>
                        <a:pt x="f163" y="f146"/>
                      </a:lnTo>
                      <a:lnTo>
                        <a:pt x="f163" y="f146"/>
                      </a:lnTo>
                      <a:close/>
                      <a:moveTo>
                        <a:pt x="f284" y="f50"/>
                      </a:moveTo>
                      <a:lnTo>
                        <a:pt x="f284" y="f50"/>
                      </a:lnTo>
                      <a:lnTo>
                        <a:pt x="f257" y="f48"/>
                      </a:lnTo>
                      <a:lnTo>
                        <a:pt x="f113" y="f281"/>
                      </a:lnTo>
                      <a:lnTo>
                        <a:pt x="f183" y="f50"/>
                      </a:lnTo>
                      <a:lnTo>
                        <a:pt x="f113" y="f153"/>
                      </a:lnTo>
                      <a:lnTo>
                        <a:pt x="f113" y="f153"/>
                      </a:lnTo>
                      <a:lnTo>
                        <a:pt x="f257" y="f52"/>
                      </a:lnTo>
                      <a:lnTo>
                        <a:pt x="f284" y="f50"/>
                      </a:lnTo>
                      <a:lnTo>
                        <a:pt x="f284" y="f50"/>
                      </a:lnTo>
                      <a:close/>
                      <a:moveTo>
                        <a:pt x="f163" y="f125"/>
                      </a:moveTo>
                      <a:lnTo>
                        <a:pt x="f163" y="f125"/>
                      </a:lnTo>
                      <a:lnTo>
                        <a:pt x="f61" y="f30"/>
                      </a:lnTo>
                      <a:lnTo>
                        <a:pt x="f283" y="f224"/>
                      </a:lnTo>
                      <a:lnTo>
                        <a:pt x="f178" y="f106"/>
                      </a:lnTo>
                      <a:lnTo>
                        <a:pt x="f70" y="f112"/>
                      </a:lnTo>
                      <a:lnTo>
                        <a:pt x="f70" y="f112"/>
                      </a:lnTo>
                      <a:lnTo>
                        <a:pt x="f175" y="f46"/>
                      </a:lnTo>
                      <a:lnTo>
                        <a:pt x="f163" y="f125"/>
                      </a:lnTo>
                      <a:lnTo>
                        <a:pt x="f163" y="f125"/>
                      </a:lnTo>
                      <a:close/>
                      <a:moveTo>
                        <a:pt x="f151" y="f125"/>
                      </a:moveTo>
                      <a:lnTo>
                        <a:pt x="f151" y="f125"/>
                      </a:lnTo>
                      <a:lnTo>
                        <a:pt x="f272" y="f46"/>
                      </a:lnTo>
                      <a:lnTo>
                        <a:pt x="f39" y="f269"/>
                      </a:lnTo>
                      <a:lnTo>
                        <a:pt x="f48" y="f106"/>
                      </a:lnTo>
                      <a:lnTo>
                        <a:pt x="f60" y="f224"/>
                      </a:lnTo>
                      <a:lnTo>
                        <a:pt x="f60" y="f224"/>
                      </a:lnTo>
                      <a:lnTo>
                        <a:pt x="f282" y="f30"/>
                      </a:lnTo>
                      <a:lnTo>
                        <a:pt x="f151" y="f125"/>
                      </a:lnTo>
                      <a:lnTo>
                        <a:pt x="f151" y="f125"/>
                      </a:lnTo>
                      <a:close/>
                    </a:path>
                  </a:pathLst>
                </a:custGeom>
                <a:solidFill>
                  <a:srgbClr val="FEFFFF">
                    <a:alpha val="3000"/>
                  </a:srgbClr>
                </a:solidFill>
                <a:ln w="9528">
                  <a:solidFill>
                    <a:srgbClr val="FEFFFF">
                      <a:alpha val="5000"/>
                    </a:srgbClr>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7" name="Freeform 29"/>
                <p:cNvSpPr/>
                <p:nvPr/>
              </p:nvSpPr>
              <p:spPr>
                <a:xfrm rot="18879727">
                  <a:off x="11180140" y="856408"/>
                  <a:ext cx="642201" cy="971970"/>
                </a:xfrm>
                <a:custGeom>
                  <a:avLst/>
                  <a:gdLst>
                    <a:gd name="f0" fmla="val 10800000"/>
                    <a:gd name="f1" fmla="val 5400000"/>
                    <a:gd name="f2" fmla="val 360"/>
                    <a:gd name="f3" fmla="val 180"/>
                    <a:gd name="f4" fmla="val w"/>
                    <a:gd name="f5" fmla="val h"/>
                    <a:gd name="f6" fmla="val 0"/>
                    <a:gd name="f7" fmla="val 740"/>
                    <a:gd name="f8" fmla="val 840"/>
                    <a:gd name="f9" fmla="val 738"/>
                    <a:gd name="f10" fmla="val 614"/>
                    <a:gd name="f11" fmla="val 706"/>
                    <a:gd name="f12" fmla="val 588"/>
                    <a:gd name="f13" fmla="val 672"/>
                    <a:gd name="f14" fmla="val 564"/>
                    <a:gd name="f15" fmla="val 546"/>
                    <a:gd name="f16" fmla="val 734"/>
                    <a:gd name="f17" fmla="val 536"/>
                    <a:gd name="f18" fmla="val 658"/>
                    <a:gd name="f19" fmla="val 556"/>
                    <a:gd name="f20" fmla="val 628"/>
                    <a:gd name="f21" fmla="val 538"/>
                    <a:gd name="f22" fmla="val 598"/>
                    <a:gd name="f23" fmla="val 524"/>
                    <a:gd name="f24" fmla="val 726"/>
                    <a:gd name="f25" fmla="val 488"/>
                    <a:gd name="f26" fmla="val 722"/>
                    <a:gd name="f27" fmla="val 476"/>
                    <a:gd name="f28" fmla="val 576"/>
                    <a:gd name="f29" fmla="val 512"/>
                    <a:gd name="f30" fmla="val 506"/>
                    <a:gd name="f31" fmla="val 502"/>
                    <a:gd name="f32" fmla="val 532"/>
                    <a:gd name="f33" fmla="val 480"/>
                    <a:gd name="f34" fmla="val 510"/>
                    <a:gd name="f35" fmla="val 458"/>
                    <a:gd name="f36" fmla="val 492"/>
                    <a:gd name="f37" fmla="val 438"/>
                    <a:gd name="f38" fmla="val 486"/>
                    <a:gd name="f39" fmla="val 426"/>
                    <a:gd name="f40" fmla="val 482"/>
                    <a:gd name="f41" fmla="val 418"/>
                    <a:gd name="f42" fmla="val 406"/>
                    <a:gd name="f43" fmla="val 396"/>
                    <a:gd name="f44" fmla="val 374"/>
                    <a:gd name="f45" fmla="val 352"/>
                    <a:gd name="f46" fmla="val 558"/>
                    <a:gd name="f47" fmla="val 330"/>
                    <a:gd name="f48" fmla="val 326"/>
                    <a:gd name="f49" fmla="val 578"/>
                    <a:gd name="f50" fmla="val 320"/>
                    <a:gd name="f51" fmla="val 720"/>
                    <a:gd name="f52" fmla="val 354"/>
                    <a:gd name="f53" fmla="val 724"/>
                    <a:gd name="f54" fmla="val 344"/>
                    <a:gd name="f55" fmla="val 600"/>
                    <a:gd name="f56" fmla="val 308"/>
                    <a:gd name="f57" fmla="val 276"/>
                    <a:gd name="f58" fmla="val 294"/>
                    <a:gd name="f59" fmla="val 736"/>
                    <a:gd name="f60" fmla="val 286"/>
                    <a:gd name="f61" fmla="val 266"/>
                    <a:gd name="f62" fmla="val 244"/>
                    <a:gd name="f63" fmla="val 218"/>
                    <a:gd name="f64" fmla="val 216"/>
                    <a:gd name="f65" fmla="val 728"/>
                    <a:gd name="f66" fmla="val 196"/>
                    <a:gd name="f67" fmla="val 198"/>
                    <a:gd name="f68" fmla="val 686"/>
                    <a:gd name="f69" fmla="val 212"/>
                    <a:gd name="f70" fmla="val 650"/>
                    <a:gd name="f71" fmla="val 230"/>
                    <a:gd name="f72" fmla="val 666"/>
                    <a:gd name="f73" fmla="val 164"/>
                    <a:gd name="f74" fmla="val 656"/>
                    <a:gd name="f75" fmla="val 162"/>
                    <a:gd name="f76" fmla="val 634"/>
                    <a:gd name="f77" fmla="val 238"/>
                    <a:gd name="f78" fmla="val 606"/>
                    <a:gd name="f79" fmla="val 256"/>
                    <a:gd name="f80" fmla="val 272"/>
                    <a:gd name="f81" fmla="val 608"/>
                    <a:gd name="f82" fmla="val 146"/>
                    <a:gd name="f83" fmla="val 142"/>
                    <a:gd name="f84" fmla="val 288"/>
                    <a:gd name="f85" fmla="val 298"/>
                    <a:gd name="f86" fmla="val 314"/>
                    <a:gd name="f87" fmla="val 462"/>
                    <a:gd name="f88" fmla="val 318"/>
                    <a:gd name="f89" fmla="val 442"/>
                    <a:gd name="f90" fmla="val 420"/>
                    <a:gd name="f91" fmla="val 310"/>
                    <a:gd name="f92" fmla="val 414"/>
                    <a:gd name="f93" fmla="val 300"/>
                    <a:gd name="f94" fmla="val 404"/>
                    <a:gd name="f95" fmla="val 274"/>
                    <a:gd name="f96" fmla="val 388"/>
                    <a:gd name="f97" fmla="val 210"/>
                    <a:gd name="f98" fmla="val 390"/>
                    <a:gd name="f99" fmla="val 204"/>
                    <a:gd name="f100" fmla="val 190"/>
                    <a:gd name="f101" fmla="val 84"/>
                    <a:gd name="f102" fmla="val 484"/>
                    <a:gd name="f103" fmla="val 76"/>
                    <a:gd name="f104" fmla="val 392"/>
                    <a:gd name="f105" fmla="val 98"/>
                    <a:gd name="f106" fmla="val 446"/>
                    <a:gd name="f107" fmla="val 42"/>
                    <a:gd name="f108" fmla="val 440"/>
                    <a:gd name="f109" fmla="val 36"/>
                    <a:gd name="f110" fmla="val 80"/>
                    <a:gd name="f111" fmla="val 40"/>
                    <a:gd name="f112" fmla="val 382"/>
                    <a:gd name="f113" fmla="val 2"/>
                    <a:gd name="f114" fmla="val 378"/>
                    <a:gd name="f115" fmla="val 362"/>
                    <a:gd name="f116" fmla="val 358"/>
                    <a:gd name="f117" fmla="val 350"/>
                    <a:gd name="f118" fmla="val 348"/>
                    <a:gd name="f119" fmla="val 82"/>
                    <a:gd name="f120" fmla="val 292"/>
                    <a:gd name="f121" fmla="val 100"/>
                    <a:gd name="f122" fmla="val 134"/>
                    <a:gd name="f123" fmla="val 166"/>
                    <a:gd name="f124" fmla="val 254"/>
                    <a:gd name="f125" fmla="val 246"/>
                    <a:gd name="f126" fmla="val 192"/>
                    <a:gd name="f127" fmla="val 214"/>
                    <a:gd name="f128" fmla="val 346"/>
                    <a:gd name="f129" fmla="val 338"/>
                    <a:gd name="f130" fmla="val 328"/>
                    <a:gd name="f131" fmla="val 302"/>
                    <a:gd name="f132" fmla="val 322"/>
                    <a:gd name="f133" fmla="val 312"/>
                    <a:gd name="f134" fmla="val 316"/>
                    <a:gd name="f135" fmla="val 278"/>
                    <a:gd name="f136" fmla="val 228"/>
                    <a:gd name="f137" fmla="val 200"/>
                    <a:gd name="f138" fmla="val 184"/>
                    <a:gd name="f139" fmla="val 130"/>
                    <a:gd name="f140" fmla="val 148"/>
                    <a:gd name="f141" fmla="val 106"/>
                    <a:gd name="f142" fmla="val 240"/>
                    <a:gd name="f143" fmla="val 74"/>
                    <a:gd name="f144" fmla="val 90"/>
                    <a:gd name="f145" fmla="val 54"/>
                    <a:gd name="f146" fmla="val 16"/>
                    <a:gd name="f147" fmla="val 12"/>
                    <a:gd name="f148" fmla="val 10"/>
                    <a:gd name="f149" fmla="val 4"/>
                    <a:gd name="f150" fmla="val 220"/>
                    <a:gd name="f151" fmla="val 70"/>
                    <a:gd name="f152" fmla="val 270"/>
                    <a:gd name="f153" fmla="val 6"/>
                    <a:gd name="f154" fmla="val 114"/>
                    <a:gd name="f155" fmla="val 296"/>
                    <a:gd name="f156" fmla="val 20"/>
                    <a:gd name="f157" fmla="val 178"/>
                    <a:gd name="f158" fmla="val 186"/>
                    <a:gd name="f159" fmla="val 332"/>
                    <a:gd name="f160" fmla="val 232"/>
                    <a:gd name="f161" fmla="val 376"/>
                    <a:gd name="f162" fmla="val 250"/>
                    <a:gd name="f163" fmla="val 408"/>
                    <a:gd name="f164" fmla="val 260"/>
                    <a:gd name="f165" fmla="val 428"/>
                    <a:gd name="f166" fmla="val 248"/>
                    <a:gd name="f167" fmla="val 460"/>
                    <a:gd name="f168" fmla="val 208"/>
                    <a:gd name="f169" fmla="val 504"/>
                    <a:gd name="f170" fmla="val 508"/>
                    <a:gd name="f171" fmla="val 514"/>
                    <a:gd name="f172" fmla="val 22"/>
                    <a:gd name="f173" fmla="val 18"/>
                    <a:gd name="f174" fmla="val 490"/>
                    <a:gd name="f175" fmla="val 526"/>
                    <a:gd name="f176" fmla="val 8"/>
                    <a:gd name="f177" fmla="val 540"/>
                    <a:gd name="f178" fmla="val 548"/>
                    <a:gd name="f179" fmla="val 68"/>
                    <a:gd name="f180" fmla="val 568"/>
                    <a:gd name="f181" fmla="val 590"/>
                    <a:gd name="f182" fmla="val 616"/>
                    <a:gd name="f183" fmla="val 618"/>
                    <a:gd name="f184" fmla="val 14"/>
                    <a:gd name="f185" fmla="val 638"/>
                    <a:gd name="f186" fmla="val 636"/>
                    <a:gd name="f187" fmla="val 56"/>
                    <a:gd name="f188" fmla="val 622"/>
                    <a:gd name="f189" fmla="val 92"/>
                    <a:gd name="f190" fmla="val 604"/>
                    <a:gd name="f191" fmla="val 670"/>
                    <a:gd name="f192" fmla="val 86"/>
                    <a:gd name="f193" fmla="val 108"/>
                    <a:gd name="f194" fmla="val 596"/>
                    <a:gd name="f195" fmla="val 136"/>
                    <a:gd name="f196" fmla="val 562"/>
                    <a:gd name="f197" fmla="val 132"/>
                    <a:gd name="f198" fmla="val 688"/>
                    <a:gd name="f199" fmla="val 144"/>
                    <a:gd name="f200" fmla="val 692"/>
                    <a:gd name="f201" fmla="val 534"/>
                    <a:gd name="f202" fmla="val 518"/>
                    <a:gd name="f203" fmla="val 280"/>
                    <a:gd name="f204" fmla="val 522"/>
                    <a:gd name="f205" fmla="val 560"/>
                    <a:gd name="f206" fmla="val 624"/>
                    <a:gd name="f207" fmla="val 630"/>
                    <a:gd name="f208" fmla="val 644"/>
                    <a:gd name="f209" fmla="val 750"/>
                    <a:gd name="f210" fmla="val 258"/>
                    <a:gd name="f211" fmla="val 760"/>
                    <a:gd name="f212" fmla="val 792"/>
                    <a:gd name="f213" fmla="val 800"/>
                    <a:gd name="f214" fmla="val 754"/>
                    <a:gd name="f215" fmla="val 794"/>
                    <a:gd name="f216" fmla="val 836"/>
                    <a:gd name="f217" fmla="val 364"/>
                    <a:gd name="f218" fmla="val 368"/>
                    <a:gd name="f219" fmla="val 384"/>
                    <a:gd name="f220" fmla="val 394"/>
                    <a:gd name="f221" fmla="val 752"/>
                    <a:gd name="f222" fmla="val 450"/>
                    <a:gd name="f223" fmla="val 700"/>
                    <a:gd name="f224" fmla="val 668"/>
                    <a:gd name="f225" fmla="val 496"/>
                    <a:gd name="f226" fmla="val 642"/>
                    <a:gd name="f227" fmla="val 620"/>
                    <a:gd name="f228" fmla="val 464"/>
                    <a:gd name="f229" fmla="val 610"/>
                    <a:gd name="f230" fmla="val 580"/>
                    <a:gd name="f231" fmla="val 652"/>
                    <a:gd name="f232" fmla="val 730"/>
                    <a:gd name="f233" fmla="+- 0 0 -90"/>
                    <a:gd name="f234" fmla="*/ f4 1 740"/>
                    <a:gd name="f235" fmla="*/ f5 1 840"/>
                    <a:gd name="f236" fmla="val f6"/>
                    <a:gd name="f237" fmla="val f7"/>
                    <a:gd name="f238" fmla="val f8"/>
                    <a:gd name="f239" fmla="*/ f233 f0 1"/>
                    <a:gd name="f240" fmla="+- f238 0 f236"/>
                    <a:gd name="f241" fmla="+- f237 0 f236"/>
                    <a:gd name="f242" fmla="*/ f239 1 f3"/>
                    <a:gd name="f243" fmla="*/ f241 1 740"/>
                    <a:gd name="f244" fmla="*/ f240 1 840"/>
                    <a:gd name="f245" fmla="*/ 738 f241 1"/>
                    <a:gd name="f246" fmla="*/ 546 f240 1"/>
                    <a:gd name="f247" fmla="*/ 598 f241 1"/>
                    <a:gd name="f248" fmla="*/ 524 f240 1"/>
                    <a:gd name="f249" fmla="*/ 564 f241 1"/>
                    <a:gd name="f250" fmla="*/ 506 f240 1"/>
                    <a:gd name="f251" fmla="*/ 510 f241 1"/>
                    <a:gd name="f252" fmla="*/ 458 f240 1"/>
                    <a:gd name="f253" fmla="*/ 486 f241 1"/>
                    <a:gd name="f254" fmla="*/ 406 f240 1"/>
                    <a:gd name="f255" fmla="*/ 558 f241 1"/>
                    <a:gd name="f256" fmla="*/ 330 f240 1"/>
                    <a:gd name="f257" fmla="*/ 724 f241 1"/>
                    <a:gd name="f258" fmla="*/ 344 f240 1"/>
                    <a:gd name="f259" fmla="*/ 736 f241 1"/>
                    <a:gd name="f260" fmla="*/ 286 f240 1"/>
                    <a:gd name="f261" fmla="*/ 740 f241 1"/>
                    <a:gd name="f262" fmla="*/ 216 f240 1"/>
                    <a:gd name="f263" fmla="*/ 650 f241 1"/>
                    <a:gd name="f264" fmla="*/ 230 f240 1"/>
                    <a:gd name="f265" fmla="*/ 606 f241 1"/>
                    <a:gd name="f266" fmla="*/ 256 f240 1"/>
                    <a:gd name="f267" fmla="*/ 556 f241 1"/>
                    <a:gd name="f268" fmla="*/ 288 f240 1"/>
                    <a:gd name="f269" fmla="*/ 512 f241 1"/>
                    <a:gd name="f270" fmla="*/ 308 f240 1"/>
                    <a:gd name="f271" fmla="*/ 442 f241 1"/>
                    <a:gd name="f272" fmla="*/ 320 f240 1"/>
                    <a:gd name="f273" fmla="*/ 414 f241 1"/>
                    <a:gd name="f274" fmla="*/ 300 f240 1"/>
                    <a:gd name="f275" fmla="*/ 390 f241 1"/>
                    <a:gd name="f276" fmla="*/ 204 f240 1"/>
                    <a:gd name="f277" fmla="*/ 392 f241 1"/>
                    <a:gd name="f278" fmla="*/ 164 f240 1"/>
                    <a:gd name="f279" fmla="*/ 80 f240 1"/>
                    <a:gd name="f280" fmla="*/ 378 f241 1"/>
                    <a:gd name="f281" fmla="*/ 0 f240 1"/>
                    <a:gd name="f282" fmla="*/ 350 f241 1"/>
                    <a:gd name="f283" fmla="*/ 42 f240 1"/>
                    <a:gd name="f284" fmla="*/ 348 f241 1"/>
                    <a:gd name="f285" fmla="*/ 100 f240 1"/>
                    <a:gd name="f286" fmla="*/ 192 f240 1"/>
                    <a:gd name="f287" fmla="*/ 352 f241 1"/>
                    <a:gd name="f288" fmla="*/ 214 f240 1"/>
                    <a:gd name="f289" fmla="*/ 316 f241 1"/>
                    <a:gd name="f290" fmla="*/ 254 f241 1"/>
                    <a:gd name="f291" fmla="*/ 316 f240 1"/>
                    <a:gd name="f292" fmla="*/ 196 f241 1"/>
                    <a:gd name="f293" fmla="*/ 294 f240 1"/>
                    <a:gd name="f294" fmla="*/ 162 f241 1"/>
                    <a:gd name="f295" fmla="*/ 272 f240 1"/>
                    <a:gd name="f296" fmla="*/ 90 f241 1"/>
                    <a:gd name="f297" fmla="*/ 2 f241 1"/>
                    <a:gd name="f298" fmla="*/ 36 f241 1"/>
                    <a:gd name="f299" fmla="*/ 246 f240 1"/>
                    <a:gd name="f300" fmla="*/ 84 f241 1"/>
                    <a:gd name="f301" fmla="*/ 278 f240 1"/>
                    <a:gd name="f302" fmla="*/ 166 f241 1"/>
                    <a:gd name="f303" fmla="*/ 322 f240 1"/>
                    <a:gd name="f304" fmla="*/ 186 f241 1"/>
                    <a:gd name="f305" fmla="*/ 332 f240 1"/>
                    <a:gd name="f306" fmla="*/ 260 f241 1"/>
                    <a:gd name="f307" fmla="*/ 418 f240 1"/>
                    <a:gd name="f308" fmla="*/ 208 f241 1"/>
                    <a:gd name="f309" fmla="*/ 482 f240 1"/>
                    <a:gd name="f310" fmla="*/ 164 f241 1"/>
                    <a:gd name="f311" fmla="*/ 514 f240 1"/>
                    <a:gd name="f312" fmla="*/ 558 f240 1"/>
                    <a:gd name="f313" fmla="*/ 590 f240 1"/>
                    <a:gd name="f314" fmla="*/ 16 f241 1"/>
                    <a:gd name="f315" fmla="*/ 636 f240 1"/>
                    <a:gd name="f316" fmla="*/ 108 f241 1"/>
                    <a:gd name="f317" fmla="*/ 596 f240 1"/>
                    <a:gd name="f318" fmla="*/ 144 f241 1"/>
                    <a:gd name="f319" fmla="*/ 692 f240 1"/>
                    <a:gd name="f320" fmla="*/ 204 f241 1"/>
                    <a:gd name="f321" fmla="*/ 534 f240 1"/>
                    <a:gd name="f322" fmla="*/ 300 f241 1"/>
                    <a:gd name="f323" fmla="*/ 512 f240 1"/>
                    <a:gd name="f324" fmla="*/ 328 f241 1"/>
                    <a:gd name="f325" fmla="*/ 630 f240 1"/>
                    <a:gd name="f326" fmla="*/ 670 f240 1"/>
                    <a:gd name="f327" fmla="*/ 754 f240 1"/>
                    <a:gd name="f328" fmla="*/ 364 f241 1"/>
                    <a:gd name="f329" fmla="*/ 840 f240 1"/>
                    <a:gd name="f330" fmla="*/ 384 f241 1"/>
                    <a:gd name="f331" fmla="*/ 836 f240 1"/>
                    <a:gd name="f332" fmla="*/ 394 f241 1"/>
                    <a:gd name="f333" fmla="*/ 734 f240 1"/>
                    <a:gd name="f334" fmla="*/ 496 f241 1"/>
                    <a:gd name="f335" fmla="*/ 750 f240 1"/>
                    <a:gd name="f336" fmla="*/ 620 f240 1"/>
                    <a:gd name="f337" fmla="*/ 420 f241 1"/>
                    <a:gd name="f338" fmla="*/ 522 f240 1"/>
                    <a:gd name="f339" fmla="*/ 464 f241 1"/>
                    <a:gd name="f340" fmla="*/ 546 f241 1"/>
                    <a:gd name="f341" fmla="*/ 540 f240 1"/>
                    <a:gd name="f342" fmla="*/ 580 f241 1"/>
                    <a:gd name="f343" fmla="*/ 562 f240 1"/>
                    <a:gd name="f344" fmla="*/ 652 f241 1"/>
                    <a:gd name="f345" fmla="*/ 604 f240 1"/>
                    <a:gd name="f346" fmla="*/ 616 f240 1"/>
                    <a:gd name="f347" fmla="+- f242 0 f1"/>
                    <a:gd name="f348" fmla="*/ f245 1 740"/>
                    <a:gd name="f349" fmla="*/ f246 1 840"/>
                    <a:gd name="f350" fmla="*/ f247 1 740"/>
                    <a:gd name="f351" fmla="*/ f248 1 840"/>
                    <a:gd name="f352" fmla="*/ f249 1 740"/>
                    <a:gd name="f353" fmla="*/ f250 1 840"/>
                    <a:gd name="f354" fmla="*/ f251 1 740"/>
                    <a:gd name="f355" fmla="*/ f252 1 840"/>
                    <a:gd name="f356" fmla="*/ f253 1 740"/>
                    <a:gd name="f357" fmla="*/ f254 1 840"/>
                    <a:gd name="f358" fmla="*/ f255 1 740"/>
                    <a:gd name="f359" fmla="*/ f256 1 840"/>
                    <a:gd name="f360" fmla="*/ f257 1 740"/>
                    <a:gd name="f361" fmla="*/ f258 1 840"/>
                    <a:gd name="f362" fmla="*/ f259 1 740"/>
                    <a:gd name="f363" fmla="*/ f260 1 840"/>
                    <a:gd name="f364" fmla="*/ f261 1 740"/>
                    <a:gd name="f365" fmla="*/ f262 1 840"/>
                    <a:gd name="f366" fmla="*/ f263 1 740"/>
                    <a:gd name="f367" fmla="*/ f264 1 840"/>
                    <a:gd name="f368" fmla="*/ f265 1 740"/>
                    <a:gd name="f369" fmla="*/ f266 1 840"/>
                    <a:gd name="f370" fmla="*/ f267 1 740"/>
                    <a:gd name="f371" fmla="*/ f268 1 840"/>
                    <a:gd name="f372" fmla="*/ f269 1 740"/>
                    <a:gd name="f373" fmla="*/ f270 1 840"/>
                    <a:gd name="f374" fmla="*/ f271 1 740"/>
                    <a:gd name="f375" fmla="*/ f272 1 840"/>
                    <a:gd name="f376" fmla="*/ f273 1 740"/>
                    <a:gd name="f377" fmla="*/ f274 1 840"/>
                    <a:gd name="f378" fmla="*/ f275 1 740"/>
                    <a:gd name="f379" fmla="*/ f276 1 840"/>
                    <a:gd name="f380" fmla="*/ f277 1 740"/>
                    <a:gd name="f381" fmla="*/ f278 1 840"/>
                    <a:gd name="f382" fmla="*/ f279 1 840"/>
                    <a:gd name="f383" fmla="*/ f280 1 740"/>
                    <a:gd name="f384" fmla="*/ f281 1 840"/>
                    <a:gd name="f385" fmla="*/ f282 1 740"/>
                    <a:gd name="f386" fmla="*/ f283 1 840"/>
                    <a:gd name="f387" fmla="*/ f284 1 740"/>
                    <a:gd name="f388" fmla="*/ f285 1 840"/>
                    <a:gd name="f389" fmla="*/ f286 1 840"/>
                    <a:gd name="f390" fmla="*/ f287 1 740"/>
                    <a:gd name="f391" fmla="*/ f288 1 840"/>
                    <a:gd name="f392" fmla="*/ f289 1 740"/>
                    <a:gd name="f393" fmla="*/ f290 1 740"/>
                    <a:gd name="f394" fmla="*/ f291 1 840"/>
                    <a:gd name="f395" fmla="*/ f292 1 740"/>
                    <a:gd name="f396" fmla="*/ f293 1 840"/>
                    <a:gd name="f397" fmla="*/ f294 1 740"/>
                    <a:gd name="f398" fmla="*/ f295 1 840"/>
                    <a:gd name="f399" fmla="*/ f296 1 740"/>
                    <a:gd name="f400" fmla="*/ f297 1 740"/>
                    <a:gd name="f401" fmla="*/ f298 1 740"/>
                    <a:gd name="f402" fmla="*/ f299 1 840"/>
                    <a:gd name="f403" fmla="*/ f300 1 740"/>
                    <a:gd name="f404" fmla="*/ f301 1 840"/>
                    <a:gd name="f405" fmla="*/ f302 1 740"/>
                    <a:gd name="f406" fmla="*/ f303 1 840"/>
                    <a:gd name="f407" fmla="*/ f304 1 740"/>
                    <a:gd name="f408" fmla="*/ f305 1 840"/>
                    <a:gd name="f409" fmla="*/ f306 1 740"/>
                    <a:gd name="f410" fmla="*/ f307 1 840"/>
                    <a:gd name="f411" fmla="*/ f308 1 740"/>
                    <a:gd name="f412" fmla="*/ f309 1 840"/>
                    <a:gd name="f413" fmla="*/ f310 1 740"/>
                    <a:gd name="f414" fmla="*/ f311 1 840"/>
                    <a:gd name="f415" fmla="*/ f312 1 840"/>
                    <a:gd name="f416" fmla="*/ f313 1 840"/>
                    <a:gd name="f417" fmla="*/ f314 1 740"/>
                    <a:gd name="f418" fmla="*/ f315 1 840"/>
                    <a:gd name="f419" fmla="*/ f316 1 740"/>
                    <a:gd name="f420" fmla="*/ f317 1 840"/>
                    <a:gd name="f421" fmla="*/ f318 1 740"/>
                    <a:gd name="f422" fmla="*/ f319 1 840"/>
                    <a:gd name="f423" fmla="*/ f320 1 740"/>
                    <a:gd name="f424" fmla="*/ f321 1 840"/>
                    <a:gd name="f425" fmla="*/ f322 1 740"/>
                    <a:gd name="f426" fmla="*/ f323 1 840"/>
                    <a:gd name="f427" fmla="*/ f324 1 740"/>
                    <a:gd name="f428" fmla="*/ f325 1 840"/>
                    <a:gd name="f429" fmla="*/ f326 1 840"/>
                    <a:gd name="f430" fmla="*/ f327 1 840"/>
                    <a:gd name="f431" fmla="*/ f328 1 740"/>
                    <a:gd name="f432" fmla="*/ f329 1 840"/>
                    <a:gd name="f433" fmla="*/ f330 1 740"/>
                    <a:gd name="f434" fmla="*/ f331 1 840"/>
                    <a:gd name="f435" fmla="*/ f332 1 740"/>
                    <a:gd name="f436" fmla="*/ f333 1 840"/>
                    <a:gd name="f437" fmla="*/ f334 1 740"/>
                    <a:gd name="f438" fmla="*/ f335 1 840"/>
                    <a:gd name="f439" fmla="*/ f336 1 840"/>
                    <a:gd name="f440" fmla="*/ f337 1 740"/>
                    <a:gd name="f441" fmla="*/ f338 1 840"/>
                    <a:gd name="f442" fmla="*/ f339 1 740"/>
                    <a:gd name="f443" fmla="*/ f340 1 740"/>
                    <a:gd name="f444" fmla="*/ f341 1 840"/>
                    <a:gd name="f445" fmla="*/ f342 1 740"/>
                    <a:gd name="f446" fmla="*/ f343 1 840"/>
                    <a:gd name="f447" fmla="*/ f344 1 740"/>
                    <a:gd name="f448" fmla="*/ f345 1 840"/>
                    <a:gd name="f449" fmla="*/ f346 1 840"/>
                    <a:gd name="f450" fmla="*/ 0 1 f243"/>
                    <a:gd name="f451" fmla="*/ f237 1 f243"/>
                    <a:gd name="f452" fmla="*/ 0 1 f244"/>
                    <a:gd name="f453" fmla="*/ f238 1 f244"/>
                    <a:gd name="f454" fmla="*/ f348 1 f243"/>
                    <a:gd name="f455" fmla="*/ f349 1 f244"/>
                    <a:gd name="f456" fmla="*/ f350 1 f243"/>
                    <a:gd name="f457" fmla="*/ f351 1 f244"/>
                    <a:gd name="f458" fmla="*/ f352 1 f243"/>
                    <a:gd name="f459" fmla="*/ f353 1 f244"/>
                    <a:gd name="f460" fmla="*/ f354 1 f243"/>
                    <a:gd name="f461" fmla="*/ f355 1 f244"/>
                    <a:gd name="f462" fmla="*/ f356 1 f243"/>
                    <a:gd name="f463" fmla="*/ f357 1 f244"/>
                    <a:gd name="f464" fmla="*/ f358 1 f243"/>
                    <a:gd name="f465" fmla="*/ f359 1 f244"/>
                    <a:gd name="f466" fmla="*/ f360 1 f243"/>
                    <a:gd name="f467" fmla="*/ f361 1 f244"/>
                    <a:gd name="f468" fmla="*/ f362 1 f243"/>
                    <a:gd name="f469" fmla="*/ f363 1 f244"/>
                    <a:gd name="f470" fmla="*/ f364 1 f243"/>
                    <a:gd name="f471" fmla="*/ f365 1 f244"/>
                    <a:gd name="f472" fmla="*/ f366 1 f243"/>
                    <a:gd name="f473" fmla="*/ f367 1 f244"/>
                    <a:gd name="f474" fmla="*/ f368 1 f243"/>
                    <a:gd name="f475" fmla="*/ f369 1 f244"/>
                    <a:gd name="f476" fmla="*/ f370 1 f243"/>
                    <a:gd name="f477" fmla="*/ f371 1 f244"/>
                    <a:gd name="f478" fmla="*/ f372 1 f243"/>
                    <a:gd name="f479" fmla="*/ f373 1 f244"/>
                    <a:gd name="f480" fmla="*/ f374 1 f243"/>
                    <a:gd name="f481" fmla="*/ f375 1 f244"/>
                    <a:gd name="f482" fmla="*/ f376 1 f243"/>
                    <a:gd name="f483" fmla="*/ f377 1 f244"/>
                    <a:gd name="f484" fmla="*/ f378 1 f243"/>
                    <a:gd name="f485" fmla="*/ f379 1 f244"/>
                    <a:gd name="f486" fmla="*/ f380 1 f243"/>
                    <a:gd name="f487" fmla="*/ f381 1 f244"/>
                    <a:gd name="f488" fmla="*/ f382 1 f244"/>
                    <a:gd name="f489" fmla="*/ f383 1 f243"/>
                    <a:gd name="f490" fmla="*/ f384 1 f244"/>
                    <a:gd name="f491" fmla="*/ f385 1 f243"/>
                    <a:gd name="f492" fmla="*/ f386 1 f244"/>
                    <a:gd name="f493" fmla="*/ f387 1 f243"/>
                    <a:gd name="f494" fmla="*/ f388 1 f244"/>
                    <a:gd name="f495" fmla="*/ f389 1 f244"/>
                    <a:gd name="f496" fmla="*/ f390 1 f243"/>
                    <a:gd name="f497" fmla="*/ f391 1 f244"/>
                    <a:gd name="f498" fmla="*/ f392 1 f243"/>
                    <a:gd name="f499" fmla="*/ f393 1 f243"/>
                    <a:gd name="f500" fmla="*/ f394 1 f244"/>
                    <a:gd name="f501" fmla="*/ f395 1 f243"/>
                    <a:gd name="f502" fmla="*/ f396 1 f244"/>
                    <a:gd name="f503" fmla="*/ f397 1 f243"/>
                    <a:gd name="f504" fmla="*/ f398 1 f244"/>
                    <a:gd name="f505" fmla="*/ f399 1 f243"/>
                    <a:gd name="f506" fmla="*/ f400 1 f243"/>
                    <a:gd name="f507" fmla="*/ f401 1 f243"/>
                    <a:gd name="f508" fmla="*/ f402 1 f244"/>
                    <a:gd name="f509" fmla="*/ f403 1 f243"/>
                    <a:gd name="f510" fmla="*/ f404 1 f244"/>
                    <a:gd name="f511" fmla="*/ f405 1 f243"/>
                    <a:gd name="f512" fmla="*/ f406 1 f244"/>
                    <a:gd name="f513" fmla="*/ f407 1 f243"/>
                    <a:gd name="f514" fmla="*/ f408 1 f244"/>
                    <a:gd name="f515" fmla="*/ f409 1 f243"/>
                    <a:gd name="f516" fmla="*/ f410 1 f244"/>
                    <a:gd name="f517" fmla="*/ f411 1 f243"/>
                    <a:gd name="f518" fmla="*/ f412 1 f244"/>
                    <a:gd name="f519" fmla="*/ f413 1 f243"/>
                    <a:gd name="f520" fmla="*/ f414 1 f244"/>
                    <a:gd name="f521" fmla="*/ f415 1 f244"/>
                    <a:gd name="f522" fmla="*/ f416 1 f244"/>
                    <a:gd name="f523" fmla="*/ f417 1 f243"/>
                    <a:gd name="f524" fmla="*/ f418 1 f244"/>
                    <a:gd name="f525" fmla="*/ f419 1 f243"/>
                    <a:gd name="f526" fmla="*/ f420 1 f244"/>
                    <a:gd name="f527" fmla="*/ f421 1 f243"/>
                    <a:gd name="f528" fmla="*/ f422 1 f244"/>
                    <a:gd name="f529" fmla="*/ f423 1 f243"/>
                    <a:gd name="f530" fmla="*/ f424 1 f244"/>
                    <a:gd name="f531" fmla="*/ f425 1 f243"/>
                    <a:gd name="f532" fmla="*/ f426 1 f244"/>
                    <a:gd name="f533" fmla="*/ f427 1 f243"/>
                    <a:gd name="f534" fmla="*/ f428 1 f244"/>
                    <a:gd name="f535" fmla="*/ f429 1 f244"/>
                    <a:gd name="f536" fmla="*/ f430 1 f244"/>
                    <a:gd name="f537" fmla="*/ f431 1 f243"/>
                    <a:gd name="f538" fmla="*/ f432 1 f244"/>
                    <a:gd name="f539" fmla="*/ f433 1 f243"/>
                    <a:gd name="f540" fmla="*/ f434 1 f244"/>
                    <a:gd name="f541" fmla="*/ f435 1 f243"/>
                    <a:gd name="f542" fmla="*/ f436 1 f244"/>
                    <a:gd name="f543" fmla="*/ f437 1 f243"/>
                    <a:gd name="f544" fmla="*/ f438 1 f244"/>
                    <a:gd name="f545" fmla="*/ f439 1 f244"/>
                    <a:gd name="f546" fmla="*/ f440 1 f243"/>
                    <a:gd name="f547" fmla="*/ f441 1 f244"/>
                    <a:gd name="f548" fmla="*/ f442 1 f243"/>
                    <a:gd name="f549" fmla="*/ f443 1 f243"/>
                    <a:gd name="f550" fmla="*/ f444 1 f244"/>
                    <a:gd name="f551" fmla="*/ f445 1 f243"/>
                    <a:gd name="f552" fmla="*/ f446 1 f244"/>
                    <a:gd name="f553" fmla="*/ f447 1 f243"/>
                    <a:gd name="f554" fmla="*/ f448 1 f244"/>
                    <a:gd name="f555" fmla="*/ f449 1 f244"/>
                    <a:gd name="f556" fmla="*/ f450 f234 1"/>
                    <a:gd name="f557" fmla="*/ f451 f234 1"/>
                    <a:gd name="f558" fmla="*/ f453 f235 1"/>
                    <a:gd name="f559" fmla="*/ f452 f235 1"/>
                    <a:gd name="f560" fmla="*/ f454 f234 1"/>
                    <a:gd name="f561" fmla="*/ f455 f235 1"/>
                    <a:gd name="f562" fmla="*/ f456 f234 1"/>
                    <a:gd name="f563" fmla="*/ f457 f235 1"/>
                    <a:gd name="f564" fmla="*/ f458 f234 1"/>
                    <a:gd name="f565" fmla="*/ f459 f235 1"/>
                    <a:gd name="f566" fmla="*/ f460 f234 1"/>
                    <a:gd name="f567" fmla="*/ f461 f235 1"/>
                    <a:gd name="f568" fmla="*/ f462 f234 1"/>
                    <a:gd name="f569" fmla="*/ f463 f235 1"/>
                    <a:gd name="f570" fmla="*/ f464 f234 1"/>
                    <a:gd name="f571" fmla="*/ f465 f235 1"/>
                    <a:gd name="f572" fmla="*/ f466 f234 1"/>
                    <a:gd name="f573" fmla="*/ f467 f235 1"/>
                    <a:gd name="f574" fmla="*/ f468 f234 1"/>
                    <a:gd name="f575" fmla="*/ f469 f235 1"/>
                    <a:gd name="f576" fmla="*/ f470 f234 1"/>
                    <a:gd name="f577" fmla="*/ f471 f235 1"/>
                    <a:gd name="f578" fmla="*/ f472 f234 1"/>
                    <a:gd name="f579" fmla="*/ f473 f235 1"/>
                    <a:gd name="f580" fmla="*/ f474 f234 1"/>
                    <a:gd name="f581" fmla="*/ f475 f235 1"/>
                    <a:gd name="f582" fmla="*/ f476 f234 1"/>
                    <a:gd name="f583" fmla="*/ f477 f235 1"/>
                    <a:gd name="f584" fmla="*/ f478 f234 1"/>
                    <a:gd name="f585" fmla="*/ f479 f235 1"/>
                    <a:gd name="f586" fmla="*/ f480 f234 1"/>
                    <a:gd name="f587" fmla="*/ f481 f235 1"/>
                    <a:gd name="f588" fmla="*/ f482 f234 1"/>
                    <a:gd name="f589" fmla="*/ f483 f235 1"/>
                    <a:gd name="f590" fmla="*/ f484 f234 1"/>
                    <a:gd name="f591" fmla="*/ f485 f235 1"/>
                    <a:gd name="f592" fmla="*/ f486 f234 1"/>
                    <a:gd name="f593" fmla="*/ f487 f235 1"/>
                    <a:gd name="f594" fmla="*/ f488 f235 1"/>
                    <a:gd name="f595" fmla="*/ f489 f234 1"/>
                    <a:gd name="f596" fmla="*/ f490 f235 1"/>
                    <a:gd name="f597" fmla="*/ f491 f234 1"/>
                    <a:gd name="f598" fmla="*/ f492 f235 1"/>
                    <a:gd name="f599" fmla="*/ f493 f234 1"/>
                    <a:gd name="f600" fmla="*/ f494 f235 1"/>
                    <a:gd name="f601" fmla="*/ f495 f235 1"/>
                    <a:gd name="f602" fmla="*/ f496 f234 1"/>
                    <a:gd name="f603" fmla="*/ f497 f235 1"/>
                    <a:gd name="f604" fmla="*/ f498 f234 1"/>
                    <a:gd name="f605" fmla="*/ f499 f234 1"/>
                    <a:gd name="f606" fmla="*/ f500 f235 1"/>
                    <a:gd name="f607" fmla="*/ f501 f234 1"/>
                    <a:gd name="f608" fmla="*/ f502 f235 1"/>
                    <a:gd name="f609" fmla="*/ f503 f234 1"/>
                    <a:gd name="f610" fmla="*/ f504 f235 1"/>
                    <a:gd name="f611" fmla="*/ f505 f234 1"/>
                    <a:gd name="f612" fmla="*/ f506 f234 1"/>
                    <a:gd name="f613" fmla="*/ f507 f234 1"/>
                    <a:gd name="f614" fmla="*/ f508 f235 1"/>
                    <a:gd name="f615" fmla="*/ f509 f234 1"/>
                    <a:gd name="f616" fmla="*/ f510 f235 1"/>
                    <a:gd name="f617" fmla="*/ f511 f234 1"/>
                    <a:gd name="f618" fmla="*/ f512 f235 1"/>
                    <a:gd name="f619" fmla="*/ f513 f234 1"/>
                    <a:gd name="f620" fmla="*/ f514 f235 1"/>
                    <a:gd name="f621" fmla="*/ f515 f234 1"/>
                    <a:gd name="f622" fmla="*/ f516 f235 1"/>
                    <a:gd name="f623" fmla="*/ f517 f234 1"/>
                    <a:gd name="f624" fmla="*/ f518 f235 1"/>
                    <a:gd name="f625" fmla="*/ f519 f234 1"/>
                    <a:gd name="f626" fmla="*/ f520 f235 1"/>
                    <a:gd name="f627" fmla="*/ f521 f235 1"/>
                    <a:gd name="f628" fmla="*/ f522 f235 1"/>
                    <a:gd name="f629" fmla="*/ f523 f234 1"/>
                    <a:gd name="f630" fmla="*/ f524 f235 1"/>
                    <a:gd name="f631" fmla="*/ f525 f234 1"/>
                    <a:gd name="f632" fmla="*/ f526 f235 1"/>
                    <a:gd name="f633" fmla="*/ f527 f234 1"/>
                    <a:gd name="f634" fmla="*/ f528 f235 1"/>
                    <a:gd name="f635" fmla="*/ f529 f234 1"/>
                    <a:gd name="f636" fmla="*/ f530 f235 1"/>
                    <a:gd name="f637" fmla="*/ f531 f234 1"/>
                    <a:gd name="f638" fmla="*/ f532 f235 1"/>
                    <a:gd name="f639" fmla="*/ f533 f234 1"/>
                    <a:gd name="f640" fmla="*/ f534 f235 1"/>
                    <a:gd name="f641" fmla="*/ f535 f235 1"/>
                    <a:gd name="f642" fmla="*/ f536 f235 1"/>
                    <a:gd name="f643" fmla="*/ f537 f234 1"/>
                    <a:gd name="f644" fmla="*/ f538 f235 1"/>
                    <a:gd name="f645" fmla="*/ f539 f234 1"/>
                    <a:gd name="f646" fmla="*/ f540 f235 1"/>
                    <a:gd name="f647" fmla="*/ f541 f234 1"/>
                    <a:gd name="f648" fmla="*/ f542 f235 1"/>
                    <a:gd name="f649" fmla="*/ f543 f234 1"/>
                    <a:gd name="f650" fmla="*/ f544 f235 1"/>
                    <a:gd name="f651" fmla="*/ f545 f235 1"/>
                    <a:gd name="f652" fmla="*/ f546 f234 1"/>
                    <a:gd name="f653" fmla="*/ f547 f235 1"/>
                    <a:gd name="f654" fmla="*/ f548 f234 1"/>
                    <a:gd name="f655" fmla="*/ f549 f234 1"/>
                    <a:gd name="f656" fmla="*/ f550 f235 1"/>
                    <a:gd name="f657" fmla="*/ f551 f234 1"/>
                    <a:gd name="f658" fmla="*/ f552 f235 1"/>
                    <a:gd name="f659" fmla="*/ f553 f234 1"/>
                    <a:gd name="f660" fmla="*/ f554 f235 1"/>
                    <a:gd name="f661" fmla="*/ f555 f235 1"/>
                  </a:gdLst>
                  <a:ahLst/>
                  <a:cxnLst>
                    <a:cxn ang="3cd4">
                      <a:pos x="hc" y="t"/>
                    </a:cxn>
                    <a:cxn ang="0">
                      <a:pos x="r" y="vc"/>
                    </a:cxn>
                    <a:cxn ang="cd4">
                      <a:pos x="hc" y="b"/>
                    </a:cxn>
                    <a:cxn ang="cd2">
                      <a:pos x="l" y="vc"/>
                    </a:cxn>
                    <a:cxn ang="f347">
                      <a:pos x="f560" y="f561"/>
                    </a:cxn>
                    <a:cxn ang="f347">
                      <a:pos x="f562" y="f563"/>
                    </a:cxn>
                    <a:cxn ang="f347">
                      <a:pos x="f564" y="f565"/>
                    </a:cxn>
                    <a:cxn ang="f347">
                      <a:pos x="f566" y="f567"/>
                    </a:cxn>
                    <a:cxn ang="f347">
                      <a:pos x="f568" y="f569"/>
                    </a:cxn>
                    <a:cxn ang="f347">
                      <a:pos x="f570" y="f571"/>
                    </a:cxn>
                    <a:cxn ang="f347">
                      <a:pos x="f572" y="f573"/>
                    </a:cxn>
                    <a:cxn ang="f347">
                      <a:pos x="f574" y="f575"/>
                    </a:cxn>
                    <a:cxn ang="f347">
                      <a:pos x="f576" y="f577"/>
                    </a:cxn>
                    <a:cxn ang="f347">
                      <a:pos x="f578" y="f579"/>
                    </a:cxn>
                    <a:cxn ang="f347">
                      <a:pos x="f580" y="f581"/>
                    </a:cxn>
                    <a:cxn ang="f347">
                      <a:pos x="f582" y="f583"/>
                    </a:cxn>
                    <a:cxn ang="f347">
                      <a:pos x="f584" y="f585"/>
                    </a:cxn>
                    <a:cxn ang="f347">
                      <a:pos x="f586" y="f587"/>
                    </a:cxn>
                    <a:cxn ang="f347">
                      <a:pos x="f588" y="f589"/>
                    </a:cxn>
                    <a:cxn ang="f347">
                      <a:pos x="f590" y="f591"/>
                    </a:cxn>
                    <a:cxn ang="f347">
                      <a:pos x="f592" y="f593"/>
                    </a:cxn>
                    <a:cxn ang="f347">
                      <a:pos x="f592" y="f594"/>
                    </a:cxn>
                    <a:cxn ang="f347">
                      <a:pos x="f595" y="f596"/>
                    </a:cxn>
                    <a:cxn ang="f347">
                      <a:pos x="f597" y="f598"/>
                    </a:cxn>
                    <a:cxn ang="f347">
                      <a:pos x="f599" y="f600"/>
                    </a:cxn>
                    <a:cxn ang="f347">
                      <a:pos x="f597" y="f601"/>
                    </a:cxn>
                    <a:cxn ang="f347">
                      <a:pos x="f602" y="f603"/>
                    </a:cxn>
                    <a:cxn ang="f347">
                      <a:pos x="f604" y="f587"/>
                    </a:cxn>
                    <a:cxn ang="f347">
                      <a:pos x="f605" y="f606"/>
                    </a:cxn>
                    <a:cxn ang="f347">
                      <a:pos x="f607" y="f608"/>
                    </a:cxn>
                    <a:cxn ang="f347">
                      <a:pos x="f609" y="f610"/>
                    </a:cxn>
                    <a:cxn ang="f347">
                      <a:pos x="f611" y="f579"/>
                    </a:cxn>
                    <a:cxn ang="f347">
                      <a:pos x="f612" y="f603"/>
                    </a:cxn>
                    <a:cxn ang="f347">
                      <a:pos x="f613" y="f614"/>
                    </a:cxn>
                    <a:cxn ang="f347">
                      <a:pos x="f615" y="f616"/>
                    </a:cxn>
                    <a:cxn ang="f347">
                      <a:pos x="f617" y="f618"/>
                    </a:cxn>
                    <a:cxn ang="f347">
                      <a:pos x="f619" y="f620"/>
                    </a:cxn>
                    <a:cxn ang="f347">
                      <a:pos x="f621" y="f622"/>
                    </a:cxn>
                    <a:cxn ang="f347">
                      <a:pos x="f623" y="f624"/>
                    </a:cxn>
                    <a:cxn ang="f347">
                      <a:pos x="f625" y="f626"/>
                    </a:cxn>
                    <a:cxn ang="f347">
                      <a:pos x="f615" y="f627"/>
                    </a:cxn>
                    <a:cxn ang="f347">
                      <a:pos x="f613" y="f628"/>
                    </a:cxn>
                    <a:cxn ang="f347">
                      <a:pos x="f629" y="f630"/>
                    </a:cxn>
                    <a:cxn ang="f347">
                      <a:pos x="f631" y="f632"/>
                    </a:cxn>
                    <a:cxn ang="f347">
                      <a:pos x="f633" y="f634"/>
                    </a:cxn>
                    <a:cxn ang="f347">
                      <a:pos x="f635" y="f636"/>
                    </a:cxn>
                    <a:cxn ang="f347">
                      <a:pos x="f637" y="f638"/>
                    </a:cxn>
                    <a:cxn ang="f347">
                      <a:pos x="f639" y="f636"/>
                    </a:cxn>
                    <a:cxn ang="f347">
                      <a:pos x="f602" y="f640"/>
                    </a:cxn>
                    <a:cxn ang="f347">
                      <a:pos x="f597" y="f641"/>
                    </a:cxn>
                    <a:cxn ang="f347">
                      <a:pos x="f597" y="f642"/>
                    </a:cxn>
                    <a:cxn ang="f347">
                      <a:pos x="f643" y="f644"/>
                    </a:cxn>
                    <a:cxn ang="f347">
                      <a:pos x="f645" y="f646"/>
                    </a:cxn>
                    <a:cxn ang="f347">
                      <a:pos x="f647" y="f648"/>
                    </a:cxn>
                    <a:cxn ang="f347">
                      <a:pos x="f649" y="f650"/>
                    </a:cxn>
                    <a:cxn ang="f347">
                      <a:pos x="f590" y="f651"/>
                    </a:cxn>
                    <a:cxn ang="f347">
                      <a:pos x="f652" y="f653"/>
                    </a:cxn>
                    <a:cxn ang="f347">
                      <a:pos x="f654" y="f626"/>
                    </a:cxn>
                    <a:cxn ang="f347">
                      <a:pos x="f655" y="f656"/>
                    </a:cxn>
                    <a:cxn ang="f347">
                      <a:pos x="f657" y="f658"/>
                    </a:cxn>
                    <a:cxn ang="f347">
                      <a:pos x="f659" y="f660"/>
                    </a:cxn>
                    <a:cxn ang="f347">
                      <a:pos x="f576" y="f661"/>
                    </a:cxn>
                  </a:cxnLst>
                  <a:rect l="f556" t="f559" r="f557" b="f558"/>
                  <a:pathLst>
                    <a:path w="740" h="840">
                      <a:moveTo>
                        <a:pt x="f9" y="f10"/>
                      </a:moveTo>
                      <a:lnTo>
                        <a:pt x="f9" y="f10"/>
                      </a:lnTo>
                      <a:lnTo>
                        <a:pt x="f11" y="f12"/>
                      </a:lnTo>
                      <a:lnTo>
                        <a:pt x="f13" y="f14"/>
                      </a:lnTo>
                      <a:lnTo>
                        <a:pt x="f9" y="f15"/>
                      </a:lnTo>
                      <a:lnTo>
                        <a:pt x="f16" y="f17"/>
                      </a:lnTo>
                      <a:lnTo>
                        <a:pt x="f18" y="f19"/>
                      </a:lnTo>
                      <a:lnTo>
                        <a:pt x="f18" y="f19"/>
                      </a:lnTo>
                      <a:lnTo>
                        <a:pt x="f20" y="f21"/>
                      </a:lnTo>
                      <a:lnTo>
                        <a:pt x="f22" y="f23"/>
                      </a:lnTo>
                      <a:lnTo>
                        <a:pt x="f24" y="f25"/>
                      </a:lnTo>
                      <a:lnTo>
                        <a:pt x="f26" y="f27"/>
                      </a:lnTo>
                      <a:lnTo>
                        <a:pt x="f28" y="f29"/>
                      </a:lnTo>
                      <a:lnTo>
                        <a:pt x="f28" y="f29"/>
                      </a:lnTo>
                      <a:lnTo>
                        <a:pt x="f14" y="f30"/>
                      </a:lnTo>
                      <a:lnTo>
                        <a:pt x="f14" y="f30"/>
                      </a:lnTo>
                      <a:lnTo>
                        <a:pt x="f19" y="f31"/>
                      </a:lnTo>
                      <a:lnTo>
                        <a:pt x="f19" y="f31"/>
                      </a:lnTo>
                      <a:lnTo>
                        <a:pt x="f32" y="f33"/>
                      </a:lnTo>
                      <a:lnTo>
                        <a:pt x="f34" y="f35"/>
                      </a:lnTo>
                      <a:lnTo>
                        <a:pt x="f36" y="f37"/>
                      </a:lnTo>
                      <a:lnTo>
                        <a:pt x="f38" y="f39"/>
                      </a:lnTo>
                      <a:lnTo>
                        <a:pt x="f40" y="f41"/>
                      </a:lnTo>
                      <a:lnTo>
                        <a:pt x="f40" y="f41"/>
                      </a:lnTo>
                      <a:lnTo>
                        <a:pt x="f38" y="f42"/>
                      </a:lnTo>
                      <a:lnTo>
                        <a:pt x="f36" y="f43"/>
                      </a:lnTo>
                      <a:lnTo>
                        <a:pt x="f34" y="f44"/>
                      </a:lnTo>
                      <a:lnTo>
                        <a:pt x="f32" y="f45"/>
                      </a:lnTo>
                      <a:lnTo>
                        <a:pt x="f46" y="f47"/>
                      </a:lnTo>
                      <a:lnTo>
                        <a:pt x="f46" y="f47"/>
                      </a:lnTo>
                      <a:lnTo>
                        <a:pt x="f14" y="f48"/>
                      </a:lnTo>
                      <a:lnTo>
                        <a:pt x="f14" y="f48"/>
                      </a:lnTo>
                      <a:lnTo>
                        <a:pt x="f49" y="f50"/>
                      </a:lnTo>
                      <a:lnTo>
                        <a:pt x="f51" y="f52"/>
                      </a:lnTo>
                      <a:lnTo>
                        <a:pt x="f53" y="f54"/>
                      </a:lnTo>
                      <a:lnTo>
                        <a:pt x="f55" y="f56"/>
                      </a:lnTo>
                      <a:lnTo>
                        <a:pt x="f55" y="f56"/>
                      </a:lnTo>
                      <a:lnTo>
                        <a:pt x="f18" y="f57"/>
                      </a:lnTo>
                      <a:lnTo>
                        <a:pt x="f16" y="f58"/>
                      </a:lnTo>
                      <a:lnTo>
                        <a:pt x="f59" y="f60"/>
                      </a:lnTo>
                      <a:lnTo>
                        <a:pt x="f13" y="f61"/>
                      </a:lnTo>
                      <a:lnTo>
                        <a:pt x="f13" y="f61"/>
                      </a:lnTo>
                      <a:lnTo>
                        <a:pt x="f11" y="f62"/>
                      </a:lnTo>
                      <a:lnTo>
                        <a:pt x="f9" y="f63"/>
                      </a:lnTo>
                      <a:lnTo>
                        <a:pt x="f7" y="f64"/>
                      </a:lnTo>
                      <a:lnTo>
                        <a:pt x="f65" y="f66"/>
                      </a:lnTo>
                      <a:lnTo>
                        <a:pt x="f24" y="f67"/>
                      </a:lnTo>
                      <a:lnTo>
                        <a:pt x="f24" y="f67"/>
                      </a:lnTo>
                      <a:lnTo>
                        <a:pt x="f68" y="f69"/>
                      </a:lnTo>
                      <a:lnTo>
                        <a:pt x="f70" y="f71"/>
                      </a:lnTo>
                      <a:lnTo>
                        <a:pt x="f72" y="f73"/>
                      </a:lnTo>
                      <a:lnTo>
                        <a:pt x="f74" y="f75"/>
                      </a:lnTo>
                      <a:lnTo>
                        <a:pt x="f76" y="f77"/>
                      </a:lnTo>
                      <a:lnTo>
                        <a:pt x="f76" y="f77"/>
                      </a:lnTo>
                      <a:lnTo>
                        <a:pt x="f78" y="f79"/>
                      </a:lnTo>
                      <a:lnTo>
                        <a:pt x="f49" y="f80"/>
                      </a:lnTo>
                      <a:lnTo>
                        <a:pt x="f81" y="f82"/>
                      </a:lnTo>
                      <a:lnTo>
                        <a:pt x="f22" y="f83"/>
                      </a:lnTo>
                      <a:lnTo>
                        <a:pt x="f19" y="f84"/>
                      </a:lnTo>
                      <a:lnTo>
                        <a:pt x="f19" y="f84"/>
                      </a:lnTo>
                      <a:lnTo>
                        <a:pt x="f15" y="f58"/>
                      </a:lnTo>
                      <a:lnTo>
                        <a:pt x="f15" y="f58"/>
                      </a:lnTo>
                      <a:lnTo>
                        <a:pt x="f21" y="f85"/>
                      </a:lnTo>
                      <a:lnTo>
                        <a:pt x="f21" y="f85"/>
                      </a:lnTo>
                      <a:lnTo>
                        <a:pt x="f29" y="f56"/>
                      </a:lnTo>
                      <a:lnTo>
                        <a:pt x="f38" y="f86"/>
                      </a:lnTo>
                      <a:lnTo>
                        <a:pt x="f87" y="f88"/>
                      </a:lnTo>
                      <a:lnTo>
                        <a:pt x="f89" y="f50"/>
                      </a:lnTo>
                      <a:lnTo>
                        <a:pt x="f89" y="f50"/>
                      </a:lnTo>
                      <a:lnTo>
                        <a:pt x="f89" y="f50"/>
                      </a:lnTo>
                      <a:lnTo>
                        <a:pt x="f89" y="f50"/>
                      </a:lnTo>
                      <a:lnTo>
                        <a:pt x="f39" y="f50"/>
                      </a:lnTo>
                      <a:lnTo>
                        <a:pt x="f39" y="f50"/>
                      </a:lnTo>
                      <a:lnTo>
                        <a:pt x="f90" y="f91"/>
                      </a:lnTo>
                      <a:lnTo>
                        <a:pt x="f92" y="f93"/>
                      </a:lnTo>
                      <a:lnTo>
                        <a:pt x="f94" y="f95"/>
                      </a:lnTo>
                      <a:lnTo>
                        <a:pt x="f43" y="f62"/>
                      </a:lnTo>
                      <a:lnTo>
                        <a:pt x="f96" y="f97"/>
                      </a:lnTo>
                      <a:lnTo>
                        <a:pt x="f96" y="f97"/>
                      </a:lnTo>
                      <a:lnTo>
                        <a:pt x="f98" y="f99"/>
                      </a:lnTo>
                      <a:lnTo>
                        <a:pt x="f98" y="f99"/>
                      </a:lnTo>
                      <a:lnTo>
                        <a:pt x="f98" y="f100"/>
                      </a:lnTo>
                      <a:lnTo>
                        <a:pt x="f36" y="f101"/>
                      </a:lnTo>
                      <a:lnTo>
                        <a:pt x="f102" y="f103"/>
                      </a:lnTo>
                      <a:lnTo>
                        <a:pt x="f104" y="f73"/>
                      </a:lnTo>
                      <a:lnTo>
                        <a:pt x="f104" y="f73"/>
                      </a:lnTo>
                      <a:lnTo>
                        <a:pt x="f104" y="f105"/>
                      </a:lnTo>
                      <a:lnTo>
                        <a:pt x="f106" y="f107"/>
                      </a:lnTo>
                      <a:lnTo>
                        <a:pt x="f108" y="f109"/>
                      </a:lnTo>
                      <a:lnTo>
                        <a:pt x="f104" y="f110"/>
                      </a:lnTo>
                      <a:lnTo>
                        <a:pt x="f104" y="f110"/>
                      </a:lnTo>
                      <a:lnTo>
                        <a:pt x="f96" y="f111"/>
                      </a:lnTo>
                      <a:lnTo>
                        <a:pt x="f112" y="f113"/>
                      </a:lnTo>
                      <a:lnTo>
                        <a:pt x="f112" y="f6"/>
                      </a:lnTo>
                      <a:lnTo>
                        <a:pt x="f114" y="f6"/>
                      </a:lnTo>
                      <a:lnTo>
                        <a:pt x="f115" y="f6"/>
                      </a:lnTo>
                      <a:lnTo>
                        <a:pt x="f116" y="f6"/>
                      </a:lnTo>
                      <a:lnTo>
                        <a:pt x="f116" y="f113"/>
                      </a:lnTo>
                      <a:lnTo>
                        <a:pt x="f116" y="f113"/>
                      </a:lnTo>
                      <a:lnTo>
                        <a:pt x="f117" y="f107"/>
                      </a:lnTo>
                      <a:lnTo>
                        <a:pt x="f118" y="f119"/>
                      </a:lnTo>
                      <a:lnTo>
                        <a:pt x="f93" y="f109"/>
                      </a:lnTo>
                      <a:lnTo>
                        <a:pt x="f120" y="f107"/>
                      </a:lnTo>
                      <a:lnTo>
                        <a:pt x="f118" y="f121"/>
                      </a:lnTo>
                      <a:lnTo>
                        <a:pt x="f118" y="f121"/>
                      </a:lnTo>
                      <a:lnTo>
                        <a:pt x="f118" y="f122"/>
                      </a:lnTo>
                      <a:lnTo>
                        <a:pt x="f117" y="f123"/>
                      </a:lnTo>
                      <a:lnTo>
                        <a:pt x="f124" y="f103"/>
                      </a:lnTo>
                      <a:lnTo>
                        <a:pt x="f125" y="f101"/>
                      </a:lnTo>
                      <a:lnTo>
                        <a:pt x="f117" y="f126"/>
                      </a:lnTo>
                      <a:lnTo>
                        <a:pt x="f117" y="f126"/>
                      </a:lnTo>
                      <a:lnTo>
                        <a:pt x="f45" y="f99"/>
                      </a:lnTo>
                      <a:lnTo>
                        <a:pt x="f45" y="f99"/>
                      </a:lnTo>
                      <a:lnTo>
                        <a:pt x="f45" y="f127"/>
                      </a:lnTo>
                      <a:lnTo>
                        <a:pt x="f45" y="f127"/>
                      </a:lnTo>
                      <a:lnTo>
                        <a:pt x="f128" y="f125"/>
                      </a:lnTo>
                      <a:lnTo>
                        <a:pt x="f129" y="f57"/>
                      </a:lnTo>
                      <a:lnTo>
                        <a:pt x="f130" y="f131"/>
                      </a:lnTo>
                      <a:lnTo>
                        <a:pt x="f132" y="f133"/>
                      </a:lnTo>
                      <a:lnTo>
                        <a:pt x="f134" y="f50"/>
                      </a:lnTo>
                      <a:lnTo>
                        <a:pt x="f134" y="f50"/>
                      </a:lnTo>
                      <a:lnTo>
                        <a:pt x="f93" y="f132"/>
                      </a:lnTo>
                      <a:lnTo>
                        <a:pt x="f93" y="f132"/>
                      </a:lnTo>
                      <a:lnTo>
                        <a:pt x="f135" y="f50"/>
                      </a:lnTo>
                      <a:lnTo>
                        <a:pt x="f124" y="f134"/>
                      </a:lnTo>
                      <a:lnTo>
                        <a:pt x="f136" y="f56"/>
                      </a:lnTo>
                      <a:lnTo>
                        <a:pt x="f137" y="f85"/>
                      </a:lnTo>
                      <a:lnTo>
                        <a:pt x="f137" y="f85"/>
                      </a:lnTo>
                      <a:lnTo>
                        <a:pt x="f66" y="f58"/>
                      </a:lnTo>
                      <a:lnTo>
                        <a:pt x="f66" y="f58"/>
                      </a:lnTo>
                      <a:lnTo>
                        <a:pt x="f138" y="f60"/>
                      </a:lnTo>
                      <a:lnTo>
                        <a:pt x="f83" y="f82"/>
                      </a:lnTo>
                      <a:lnTo>
                        <a:pt x="f139" y="f140"/>
                      </a:lnTo>
                      <a:lnTo>
                        <a:pt x="f75" y="f80"/>
                      </a:lnTo>
                      <a:lnTo>
                        <a:pt x="f75" y="f80"/>
                      </a:lnTo>
                      <a:lnTo>
                        <a:pt x="f141" y="f142"/>
                      </a:lnTo>
                      <a:lnTo>
                        <a:pt x="f101" y="f73"/>
                      </a:lnTo>
                      <a:lnTo>
                        <a:pt x="f143" y="f123"/>
                      </a:lnTo>
                      <a:lnTo>
                        <a:pt x="f144" y="f71"/>
                      </a:lnTo>
                      <a:lnTo>
                        <a:pt x="f144" y="f71"/>
                      </a:lnTo>
                      <a:lnTo>
                        <a:pt x="f145" y="f127"/>
                      </a:lnTo>
                      <a:lnTo>
                        <a:pt x="f146" y="f67"/>
                      </a:lnTo>
                      <a:lnTo>
                        <a:pt x="f147" y="f67"/>
                      </a:lnTo>
                      <a:lnTo>
                        <a:pt x="f148" y="f137"/>
                      </a:lnTo>
                      <a:lnTo>
                        <a:pt x="f113" y="f127"/>
                      </a:lnTo>
                      <a:lnTo>
                        <a:pt x="f113" y="f127"/>
                      </a:lnTo>
                      <a:lnTo>
                        <a:pt x="f6" y="f63"/>
                      </a:lnTo>
                      <a:lnTo>
                        <a:pt x="f149" y="f150"/>
                      </a:lnTo>
                      <a:lnTo>
                        <a:pt x="f149" y="f150"/>
                      </a:lnTo>
                      <a:lnTo>
                        <a:pt x="f109" y="f125"/>
                      </a:lnTo>
                      <a:lnTo>
                        <a:pt x="f151" y="f152"/>
                      </a:lnTo>
                      <a:lnTo>
                        <a:pt x="f149" y="f84"/>
                      </a:lnTo>
                      <a:lnTo>
                        <a:pt x="f153" y="f85"/>
                      </a:lnTo>
                      <a:lnTo>
                        <a:pt x="f101" y="f135"/>
                      </a:lnTo>
                      <a:lnTo>
                        <a:pt x="f101" y="f135"/>
                      </a:lnTo>
                      <a:lnTo>
                        <a:pt x="f154" y="f155"/>
                      </a:lnTo>
                      <a:lnTo>
                        <a:pt x="f83" y="f91"/>
                      </a:lnTo>
                      <a:lnTo>
                        <a:pt x="f146" y="f128"/>
                      </a:lnTo>
                      <a:lnTo>
                        <a:pt x="f156" y="f116"/>
                      </a:lnTo>
                      <a:lnTo>
                        <a:pt x="f123" y="f132"/>
                      </a:lnTo>
                      <a:lnTo>
                        <a:pt x="f123" y="f132"/>
                      </a:lnTo>
                      <a:lnTo>
                        <a:pt x="f157" y="f130"/>
                      </a:lnTo>
                      <a:lnTo>
                        <a:pt x="f157" y="f130"/>
                      </a:lnTo>
                      <a:lnTo>
                        <a:pt x="f158" y="f159"/>
                      </a:lnTo>
                      <a:lnTo>
                        <a:pt x="f158" y="f159"/>
                      </a:lnTo>
                      <a:lnTo>
                        <a:pt x="f97" y="f52"/>
                      </a:lnTo>
                      <a:lnTo>
                        <a:pt x="f160" y="f161"/>
                      </a:lnTo>
                      <a:lnTo>
                        <a:pt x="f162" y="f43"/>
                      </a:lnTo>
                      <a:lnTo>
                        <a:pt x="f79" y="f163"/>
                      </a:lnTo>
                      <a:lnTo>
                        <a:pt x="f164" y="f41"/>
                      </a:lnTo>
                      <a:lnTo>
                        <a:pt x="f164" y="f41"/>
                      </a:lnTo>
                      <a:lnTo>
                        <a:pt x="f79" y="f165"/>
                      </a:lnTo>
                      <a:lnTo>
                        <a:pt x="f166" y="f37"/>
                      </a:lnTo>
                      <a:lnTo>
                        <a:pt x="f160" y="f167"/>
                      </a:lnTo>
                      <a:lnTo>
                        <a:pt x="f168" y="f40"/>
                      </a:lnTo>
                      <a:lnTo>
                        <a:pt x="f138" y="f169"/>
                      </a:lnTo>
                      <a:lnTo>
                        <a:pt x="f138" y="f169"/>
                      </a:lnTo>
                      <a:lnTo>
                        <a:pt x="f157" y="f170"/>
                      </a:lnTo>
                      <a:lnTo>
                        <a:pt x="f157" y="f170"/>
                      </a:lnTo>
                      <a:lnTo>
                        <a:pt x="f73" y="f171"/>
                      </a:lnTo>
                      <a:lnTo>
                        <a:pt x="f172" y="f33"/>
                      </a:lnTo>
                      <a:lnTo>
                        <a:pt x="f173" y="f174"/>
                      </a:lnTo>
                      <a:lnTo>
                        <a:pt x="f83" y="f175"/>
                      </a:lnTo>
                      <a:lnTo>
                        <a:pt x="f83" y="f175"/>
                      </a:lnTo>
                      <a:lnTo>
                        <a:pt x="f101" y="f46"/>
                      </a:lnTo>
                      <a:lnTo>
                        <a:pt x="f176" y="f177"/>
                      </a:lnTo>
                      <a:lnTo>
                        <a:pt x="f153" y="f178"/>
                      </a:lnTo>
                      <a:lnTo>
                        <a:pt x="f179" y="f180"/>
                      </a:lnTo>
                      <a:lnTo>
                        <a:pt x="f179" y="f180"/>
                      </a:lnTo>
                      <a:lnTo>
                        <a:pt x="f109" y="f181"/>
                      </a:lnTo>
                      <a:lnTo>
                        <a:pt x="f149" y="f182"/>
                      </a:lnTo>
                      <a:lnTo>
                        <a:pt x="f113" y="f183"/>
                      </a:lnTo>
                      <a:lnTo>
                        <a:pt x="f184" y="f185"/>
                      </a:lnTo>
                      <a:lnTo>
                        <a:pt x="f146" y="f186"/>
                      </a:lnTo>
                      <a:lnTo>
                        <a:pt x="f146" y="f186"/>
                      </a:lnTo>
                      <a:lnTo>
                        <a:pt x="f187" y="f188"/>
                      </a:lnTo>
                      <a:lnTo>
                        <a:pt x="f189" y="f190"/>
                      </a:lnTo>
                      <a:lnTo>
                        <a:pt x="f103" y="f191"/>
                      </a:lnTo>
                      <a:lnTo>
                        <a:pt x="f192" y="f13"/>
                      </a:lnTo>
                      <a:lnTo>
                        <a:pt x="f193" y="f194"/>
                      </a:lnTo>
                      <a:lnTo>
                        <a:pt x="f193" y="f194"/>
                      </a:lnTo>
                      <a:lnTo>
                        <a:pt x="f195" y="f49"/>
                      </a:lnTo>
                      <a:lnTo>
                        <a:pt x="f73" y="f196"/>
                      </a:lnTo>
                      <a:lnTo>
                        <a:pt x="f197" y="f198"/>
                      </a:lnTo>
                      <a:lnTo>
                        <a:pt x="f199" y="f200"/>
                      </a:lnTo>
                      <a:lnTo>
                        <a:pt x="f158" y="f15"/>
                      </a:lnTo>
                      <a:lnTo>
                        <a:pt x="f158" y="f15"/>
                      </a:lnTo>
                      <a:lnTo>
                        <a:pt x="f66" y="f177"/>
                      </a:lnTo>
                      <a:lnTo>
                        <a:pt x="f66" y="f177"/>
                      </a:lnTo>
                      <a:lnTo>
                        <a:pt x="f99" y="f201"/>
                      </a:lnTo>
                      <a:lnTo>
                        <a:pt x="f99" y="f201"/>
                      </a:lnTo>
                      <a:lnTo>
                        <a:pt x="f71" y="f175"/>
                      </a:lnTo>
                      <a:lnTo>
                        <a:pt x="f79" y="f202"/>
                      </a:lnTo>
                      <a:lnTo>
                        <a:pt x="f203" y="f171"/>
                      </a:lnTo>
                      <a:lnTo>
                        <a:pt x="f93" y="f29"/>
                      </a:lnTo>
                      <a:lnTo>
                        <a:pt x="f93" y="f29"/>
                      </a:lnTo>
                      <a:lnTo>
                        <a:pt x="f134" y="f171"/>
                      </a:lnTo>
                      <a:lnTo>
                        <a:pt x="f134" y="f171"/>
                      </a:lnTo>
                      <a:lnTo>
                        <a:pt x="f132" y="f204"/>
                      </a:lnTo>
                      <a:lnTo>
                        <a:pt x="f130" y="f201"/>
                      </a:lnTo>
                      <a:lnTo>
                        <a:pt x="f129" y="f205"/>
                      </a:lnTo>
                      <a:lnTo>
                        <a:pt x="f128" y="f181"/>
                      </a:lnTo>
                      <a:lnTo>
                        <a:pt x="f45" y="f206"/>
                      </a:lnTo>
                      <a:lnTo>
                        <a:pt x="f45" y="f206"/>
                      </a:lnTo>
                      <a:lnTo>
                        <a:pt x="f45" y="f207"/>
                      </a:lnTo>
                      <a:lnTo>
                        <a:pt x="f45" y="f207"/>
                      </a:lnTo>
                      <a:lnTo>
                        <a:pt x="f45" y="f208"/>
                      </a:lnTo>
                      <a:lnTo>
                        <a:pt x="f162" y="f209"/>
                      </a:lnTo>
                      <a:lnTo>
                        <a:pt x="f210" y="f211"/>
                      </a:lnTo>
                      <a:lnTo>
                        <a:pt x="f117" y="f191"/>
                      </a:lnTo>
                      <a:lnTo>
                        <a:pt x="f117" y="f191"/>
                      </a:lnTo>
                      <a:lnTo>
                        <a:pt x="f117" y="f59"/>
                      </a:lnTo>
                      <a:lnTo>
                        <a:pt x="f155" y="f212"/>
                      </a:lnTo>
                      <a:lnTo>
                        <a:pt x="f131" y="f213"/>
                      </a:lnTo>
                      <a:lnTo>
                        <a:pt x="f117" y="f214"/>
                      </a:lnTo>
                      <a:lnTo>
                        <a:pt x="f117" y="f214"/>
                      </a:lnTo>
                      <a:lnTo>
                        <a:pt x="f45" y="f215"/>
                      </a:lnTo>
                      <a:lnTo>
                        <a:pt x="f2" y="f216"/>
                      </a:lnTo>
                      <a:lnTo>
                        <a:pt x="f2" y="f8"/>
                      </a:lnTo>
                      <a:lnTo>
                        <a:pt x="f217" y="f8"/>
                      </a:lnTo>
                      <a:lnTo>
                        <a:pt x="f217" y="f8"/>
                      </a:lnTo>
                      <a:lnTo>
                        <a:pt x="f218" y="f8"/>
                      </a:lnTo>
                      <a:lnTo>
                        <a:pt x="f219" y="f8"/>
                      </a:lnTo>
                      <a:lnTo>
                        <a:pt x="f219" y="f216"/>
                      </a:lnTo>
                      <a:lnTo>
                        <a:pt x="f219" y="f216"/>
                      </a:lnTo>
                      <a:lnTo>
                        <a:pt x="f98" y="f215"/>
                      </a:lnTo>
                      <a:lnTo>
                        <a:pt x="f220" y="f221"/>
                      </a:lnTo>
                      <a:lnTo>
                        <a:pt x="f89" y="f213"/>
                      </a:lnTo>
                      <a:lnTo>
                        <a:pt x="f222" y="f212"/>
                      </a:lnTo>
                      <a:lnTo>
                        <a:pt x="f220" y="f16"/>
                      </a:lnTo>
                      <a:lnTo>
                        <a:pt x="f220" y="f16"/>
                      </a:lnTo>
                      <a:lnTo>
                        <a:pt x="f220" y="f223"/>
                      </a:lnTo>
                      <a:lnTo>
                        <a:pt x="f104" y="f224"/>
                      </a:lnTo>
                      <a:lnTo>
                        <a:pt x="f38" y="f211"/>
                      </a:lnTo>
                      <a:lnTo>
                        <a:pt x="f225" y="f209"/>
                      </a:lnTo>
                      <a:lnTo>
                        <a:pt x="f98" y="f226"/>
                      </a:lnTo>
                      <a:lnTo>
                        <a:pt x="f98" y="f226"/>
                      </a:lnTo>
                      <a:lnTo>
                        <a:pt x="f98" y="f207"/>
                      </a:lnTo>
                      <a:lnTo>
                        <a:pt x="f98" y="f207"/>
                      </a:lnTo>
                      <a:lnTo>
                        <a:pt x="f98" y="f227"/>
                      </a:lnTo>
                      <a:lnTo>
                        <a:pt x="f98" y="f227"/>
                      </a:lnTo>
                      <a:lnTo>
                        <a:pt x="f43" y="f12"/>
                      </a:lnTo>
                      <a:lnTo>
                        <a:pt x="f94" y="f46"/>
                      </a:lnTo>
                      <a:lnTo>
                        <a:pt x="f92" y="f32"/>
                      </a:lnTo>
                      <a:lnTo>
                        <a:pt x="f90" y="f204"/>
                      </a:lnTo>
                      <a:lnTo>
                        <a:pt x="f39" y="f171"/>
                      </a:lnTo>
                      <a:lnTo>
                        <a:pt x="f39" y="f171"/>
                      </a:lnTo>
                      <a:lnTo>
                        <a:pt x="f89" y="f29"/>
                      </a:lnTo>
                      <a:lnTo>
                        <a:pt x="f89" y="f29"/>
                      </a:lnTo>
                      <a:lnTo>
                        <a:pt x="f228" y="f171"/>
                      </a:lnTo>
                      <a:lnTo>
                        <a:pt x="f25" y="f202"/>
                      </a:lnTo>
                      <a:lnTo>
                        <a:pt x="f171" y="f175"/>
                      </a:lnTo>
                      <a:lnTo>
                        <a:pt x="f177" y="f17"/>
                      </a:lnTo>
                      <a:lnTo>
                        <a:pt x="f177" y="f17"/>
                      </a:lnTo>
                      <a:lnTo>
                        <a:pt x="f15" y="f177"/>
                      </a:lnTo>
                      <a:lnTo>
                        <a:pt x="f15" y="f177"/>
                      </a:lnTo>
                      <a:lnTo>
                        <a:pt x="f46" y="f178"/>
                      </a:lnTo>
                      <a:lnTo>
                        <a:pt x="f55" y="f198"/>
                      </a:lnTo>
                      <a:lnTo>
                        <a:pt x="f229" y="f68"/>
                      </a:lnTo>
                      <a:lnTo>
                        <a:pt x="f230" y="f196"/>
                      </a:lnTo>
                      <a:lnTo>
                        <a:pt x="f230" y="f196"/>
                      </a:lnTo>
                      <a:lnTo>
                        <a:pt x="f186" y="f194"/>
                      </a:lnTo>
                      <a:lnTo>
                        <a:pt x="f18" y="f191"/>
                      </a:lnTo>
                      <a:lnTo>
                        <a:pt x="f224" y="f224"/>
                      </a:lnTo>
                      <a:lnTo>
                        <a:pt x="f231" y="f190"/>
                      </a:lnTo>
                      <a:lnTo>
                        <a:pt x="f231" y="f190"/>
                      </a:lnTo>
                      <a:lnTo>
                        <a:pt x="f198" y="f227"/>
                      </a:lnTo>
                      <a:lnTo>
                        <a:pt x="f24" y="f186"/>
                      </a:lnTo>
                      <a:lnTo>
                        <a:pt x="f232" y="f186"/>
                      </a:lnTo>
                      <a:lnTo>
                        <a:pt x="f7" y="f182"/>
                      </a:lnTo>
                      <a:lnTo>
                        <a:pt x="f9" y="f10"/>
                      </a:lnTo>
                      <a:close/>
                    </a:path>
                  </a:pathLst>
                </a:custGeom>
                <a:solidFill>
                  <a:srgbClr val="FEFFFF">
                    <a:alpha val="2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8" name="Freeform 33"/>
                <p:cNvSpPr/>
                <p:nvPr/>
              </p:nvSpPr>
              <p:spPr>
                <a:xfrm rot="21141868">
                  <a:off x="9800475" y="4152418"/>
                  <a:ext cx="1215447" cy="1033125"/>
                </a:xfrm>
                <a:custGeom>
                  <a:avLst/>
                  <a:gdLst>
                    <a:gd name="f0" fmla="val 10800000"/>
                    <a:gd name="f1" fmla="val 5400000"/>
                    <a:gd name="f2" fmla="val 360"/>
                    <a:gd name="f3" fmla="val 180"/>
                    <a:gd name="f4" fmla="val w"/>
                    <a:gd name="f5" fmla="val h"/>
                    <a:gd name="f6" fmla="val 0"/>
                    <a:gd name="f7" fmla="val 660"/>
                    <a:gd name="f8" fmla="val 748"/>
                    <a:gd name="f9" fmla="val 554"/>
                    <a:gd name="f10" fmla="val 658"/>
                    <a:gd name="f11" fmla="val 556"/>
                    <a:gd name="f12" fmla="val 652"/>
                    <a:gd name="f13" fmla="val 568"/>
                    <a:gd name="f14" fmla="val 650"/>
                    <a:gd name="f15" fmla="val 572"/>
                    <a:gd name="f16" fmla="val 646"/>
                    <a:gd name="f17" fmla="val 570"/>
                    <a:gd name="f18" fmla="val 614"/>
                    <a:gd name="f19" fmla="val 558"/>
                    <a:gd name="f20" fmla="val 580"/>
                    <a:gd name="f21" fmla="val 542"/>
                    <a:gd name="f22" fmla="val 594"/>
                    <a:gd name="f23" fmla="val 598"/>
                    <a:gd name="f24" fmla="val 586"/>
                    <a:gd name="f25" fmla="val 602"/>
                    <a:gd name="f26" fmla="val 566"/>
                    <a:gd name="f27" fmla="val 534"/>
                    <a:gd name="f28" fmla="val 518"/>
                    <a:gd name="f29" fmla="val 506"/>
                    <a:gd name="f30" fmla="val 544"/>
                    <a:gd name="f31" fmla="val 618"/>
                    <a:gd name="f32" fmla="val 496"/>
                    <a:gd name="f33" fmla="val 492"/>
                    <a:gd name="f34" fmla="val 486"/>
                    <a:gd name="f35" fmla="val 430"/>
                    <a:gd name="f36" fmla="val 450"/>
                    <a:gd name="f37" fmla="val 400"/>
                    <a:gd name="f38" fmla="val 432"/>
                    <a:gd name="f39" fmla="val 370"/>
                    <a:gd name="f40" fmla="val 418"/>
                    <a:gd name="f41" fmla="val 394"/>
                    <a:gd name="f42" fmla="val 452"/>
                    <a:gd name="f43" fmla="val 404"/>
                    <a:gd name="f44" fmla="val 468"/>
                    <a:gd name="f45" fmla="val 422"/>
                    <a:gd name="f46" fmla="val 438"/>
                    <a:gd name="f47" fmla="val 522"/>
                    <a:gd name="f48" fmla="val 548"/>
                    <a:gd name="f49" fmla="val 462"/>
                    <a:gd name="f50" fmla="val 574"/>
                    <a:gd name="f51" fmla="val 578"/>
                    <a:gd name="f52" fmla="val 448"/>
                    <a:gd name="f53" fmla="val 446"/>
                    <a:gd name="f54" fmla="val 582"/>
                    <a:gd name="f55" fmla="val 428"/>
                    <a:gd name="f56" fmla="val 412"/>
                    <a:gd name="f57" fmla="val 396"/>
                    <a:gd name="f58" fmla="val 508"/>
                    <a:gd name="f59" fmla="val 382"/>
                    <a:gd name="f60" fmla="val 482"/>
                    <a:gd name="f61" fmla="val 372"/>
                    <a:gd name="f62" fmla="val 346"/>
                    <a:gd name="f63" fmla="val 414"/>
                    <a:gd name="f64" fmla="val 344"/>
                    <a:gd name="f65" fmla="val 342"/>
                    <a:gd name="f66" fmla="val 490"/>
                    <a:gd name="f67" fmla="val 526"/>
                    <a:gd name="f68" fmla="val 564"/>
                    <a:gd name="f69" fmla="val 348"/>
                    <a:gd name="f70" fmla="val 440"/>
                    <a:gd name="f71" fmla="val 672"/>
                    <a:gd name="f72" fmla="val 680"/>
                    <a:gd name="f73" fmla="val 350"/>
                    <a:gd name="f74" fmla="val 656"/>
                    <a:gd name="f75" fmla="val 708"/>
                    <a:gd name="f76" fmla="val 716"/>
                    <a:gd name="f77" fmla="val 674"/>
                    <a:gd name="f78" fmla="val 710"/>
                    <a:gd name="f79" fmla="val 746"/>
                    <a:gd name="f80" fmla="val 340"/>
                    <a:gd name="f81" fmla="val 336"/>
                    <a:gd name="f82" fmla="val 322"/>
                    <a:gd name="f83" fmla="val 320"/>
                    <a:gd name="f84" fmla="val 318"/>
                    <a:gd name="f85" fmla="val 314"/>
                    <a:gd name="f86" fmla="val 310"/>
                    <a:gd name="f87" fmla="val 268"/>
                    <a:gd name="f88" fmla="val 714"/>
                    <a:gd name="f89" fmla="val 262"/>
                    <a:gd name="f90" fmla="val 600"/>
                    <a:gd name="f91" fmla="val 230"/>
                    <a:gd name="f92" fmla="val 222"/>
                    <a:gd name="f93" fmla="val 312"/>
                    <a:gd name="f94" fmla="val 576"/>
                    <a:gd name="f95" fmla="val 316"/>
                    <a:gd name="f96" fmla="val 460"/>
                    <a:gd name="f97" fmla="val 426"/>
                    <a:gd name="f98" fmla="val 294"/>
                    <a:gd name="f99" fmla="val 464"/>
                    <a:gd name="f100" fmla="val 284"/>
                    <a:gd name="f101" fmla="val 270"/>
                    <a:gd name="f102" fmla="val 510"/>
                    <a:gd name="f103" fmla="val 256"/>
                    <a:gd name="f104" fmla="val 538"/>
                    <a:gd name="f105" fmla="val 240"/>
                    <a:gd name="f106" fmla="val 562"/>
                    <a:gd name="f107" fmla="val 584"/>
                    <a:gd name="f108" fmla="val 220"/>
                    <a:gd name="f109" fmla="val 588"/>
                    <a:gd name="f110" fmla="val 206"/>
                    <a:gd name="f111" fmla="val 208"/>
                    <a:gd name="f112" fmla="val 232"/>
                    <a:gd name="f113" fmla="val 520"/>
                    <a:gd name="f114" fmla="val 248"/>
                    <a:gd name="f115" fmla="val 494"/>
                    <a:gd name="f116" fmla="val 470"/>
                    <a:gd name="f117" fmla="val 276"/>
                    <a:gd name="f118" fmla="val 288"/>
                    <a:gd name="f119" fmla="val 300"/>
                    <a:gd name="f120" fmla="val 410"/>
                    <a:gd name="f121" fmla="val 236"/>
                    <a:gd name="f122" fmla="val 444"/>
                    <a:gd name="f123" fmla="val 174"/>
                    <a:gd name="f124" fmla="val 166"/>
                    <a:gd name="f125" fmla="val 488"/>
                    <a:gd name="f126" fmla="val 128"/>
                    <a:gd name="f127" fmla="val 118"/>
                    <a:gd name="f128" fmla="val 146"/>
                    <a:gd name="f129" fmla="val 502"/>
                    <a:gd name="f130" fmla="val 96"/>
                    <a:gd name="f131" fmla="val 532"/>
                    <a:gd name="f132" fmla="val 76"/>
                    <a:gd name="f133" fmla="val 66"/>
                    <a:gd name="f134" fmla="val 82"/>
                    <a:gd name="f135" fmla="val 540"/>
                    <a:gd name="f136" fmla="val 48"/>
                    <a:gd name="f137" fmla="val 14"/>
                    <a:gd name="f138" fmla="val 12"/>
                    <a:gd name="f139" fmla="val 10"/>
                    <a:gd name="f140" fmla="val 6"/>
                    <a:gd name="f141" fmla="val 552"/>
                    <a:gd name="f142" fmla="val 4"/>
                    <a:gd name="f143" fmla="val 550"/>
                    <a:gd name="f144" fmla="val 30"/>
                    <a:gd name="f145" fmla="val 60"/>
                    <a:gd name="f146" fmla="val 8"/>
                    <a:gd name="f147" fmla="val 74"/>
                    <a:gd name="f148" fmla="val 498"/>
                    <a:gd name="f149" fmla="val 124"/>
                    <a:gd name="f150" fmla="val 16"/>
                    <a:gd name="f151" fmla="val 18"/>
                    <a:gd name="f152" fmla="val 158"/>
                    <a:gd name="f153" fmla="val 454"/>
                    <a:gd name="f154" fmla="val 420"/>
                    <a:gd name="f155" fmla="val 250"/>
                    <a:gd name="f156" fmla="val 402"/>
                    <a:gd name="f157" fmla="val 280"/>
                    <a:gd name="f158" fmla="val 278"/>
                    <a:gd name="f159" fmla="val 234"/>
                    <a:gd name="f160" fmla="val 384"/>
                    <a:gd name="f161" fmla="val 214"/>
                    <a:gd name="f162" fmla="val 386"/>
                    <a:gd name="f163" fmla="val 182"/>
                    <a:gd name="f164" fmla="val 388"/>
                    <a:gd name="f165" fmla="val 152"/>
                    <a:gd name="f166" fmla="val 122"/>
                    <a:gd name="f167" fmla="val 94"/>
                    <a:gd name="f168" fmla="val 90"/>
                    <a:gd name="f169" fmla="val 366"/>
                    <a:gd name="f170" fmla="val 362"/>
                    <a:gd name="f171" fmla="val 154"/>
                    <a:gd name="f172" fmla="val 184"/>
                    <a:gd name="f173" fmla="val 212"/>
                    <a:gd name="f174" fmla="val 274"/>
                    <a:gd name="f175" fmla="val 364"/>
                    <a:gd name="f176" fmla="val 282"/>
                    <a:gd name="f177" fmla="val 252"/>
                    <a:gd name="f178" fmla="val 326"/>
                    <a:gd name="f179" fmla="val 150"/>
                    <a:gd name="f180" fmla="val 258"/>
                    <a:gd name="f181" fmla="val 62"/>
                    <a:gd name="f182" fmla="val 242"/>
                    <a:gd name="f183" fmla="val 32"/>
                    <a:gd name="f184" fmla="val 198"/>
                    <a:gd name="f185" fmla="val 2"/>
                    <a:gd name="f186" fmla="val 196"/>
                    <a:gd name="f187" fmla="val 192"/>
                    <a:gd name="f188" fmla="val 178"/>
                    <a:gd name="f189" fmla="val 190"/>
                    <a:gd name="f190" fmla="val 80"/>
                    <a:gd name="f191" fmla="val 148"/>
                    <a:gd name="f192" fmla="val 144"/>
                    <a:gd name="f193" fmla="val 244"/>
                    <a:gd name="f194" fmla="val 134"/>
                    <a:gd name="f195" fmla="val 130"/>
                    <a:gd name="f196" fmla="val 164"/>
                    <a:gd name="f197" fmla="val 176"/>
                    <a:gd name="f198" fmla="val 264"/>
                    <a:gd name="f199" fmla="val 302"/>
                    <a:gd name="f200" fmla="val 334"/>
                    <a:gd name="f201" fmla="val 286"/>
                    <a:gd name="f202" fmla="val 272"/>
                    <a:gd name="f203" fmla="val 292"/>
                    <a:gd name="f204" fmla="val 260"/>
                    <a:gd name="f205" fmla="val 228"/>
                    <a:gd name="f206" fmla="val 204"/>
                    <a:gd name="f207" fmla="val 170"/>
                    <a:gd name="f208" fmla="val 202"/>
                    <a:gd name="f209" fmla="val 168"/>
                    <a:gd name="f210" fmla="val 216"/>
                    <a:gd name="f211" fmla="val 218"/>
                    <a:gd name="f212" fmla="val 162"/>
                    <a:gd name="f213" fmla="val 238"/>
                    <a:gd name="f214" fmla="val 186"/>
                    <a:gd name="f215" fmla="val 254"/>
                    <a:gd name="f216" fmla="val 210"/>
                    <a:gd name="f217" fmla="val 304"/>
                    <a:gd name="f218" fmla="val 290"/>
                    <a:gd name="f219" fmla="val 70"/>
                    <a:gd name="f220" fmla="val 92"/>
                    <a:gd name="f221" fmla="val 40"/>
                    <a:gd name="f222" fmla="val 34"/>
                    <a:gd name="f223" fmla="val 38"/>
                    <a:gd name="f224" fmla="val 324"/>
                    <a:gd name="f225" fmla="val 352"/>
                    <a:gd name="f226" fmla="val 172"/>
                    <a:gd name="f227" fmla="val 380"/>
                    <a:gd name="f228" fmla="val 160"/>
                    <a:gd name="f229" fmla="val 156"/>
                    <a:gd name="f230" fmla="val 458"/>
                    <a:gd name="f231" fmla="val 224"/>
                    <a:gd name="f232" fmla="val 390"/>
                    <a:gd name="f233" fmla="val 376"/>
                    <a:gd name="f234" fmla="val 338"/>
                    <a:gd name="f235" fmla="val 266"/>
                    <a:gd name="f236" fmla="val 516"/>
                    <a:gd name="f237" fmla="val 246"/>
                    <a:gd name="f238" fmla="val 648"/>
                    <a:gd name="f239" fmla="val 630"/>
                    <a:gd name="f240" fmla="val 654"/>
                    <a:gd name="f241" fmla="val 644"/>
                    <a:gd name="f242" fmla="val 504"/>
                    <a:gd name="f243" fmla="val 296"/>
                    <a:gd name="f244" fmla="val 416"/>
                    <a:gd name="f245" fmla="val 358"/>
                    <a:gd name="f246" fmla="val 484"/>
                    <a:gd name="f247" fmla="val 356"/>
                    <a:gd name="f248" fmla="val 514"/>
                    <a:gd name="f249" fmla="val 378"/>
                    <a:gd name="f250" fmla="val 530"/>
                    <a:gd name="f251" fmla="val 392"/>
                    <a:gd name="f252" fmla="val 374"/>
                    <a:gd name="f253" fmla="val 406"/>
                    <a:gd name="f254" fmla="val 456"/>
                    <a:gd name="f255" fmla="val 512"/>
                    <a:gd name="f256" fmla="val 528"/>
                    <a:gd name="f257" fmla="+- 0 0 -90"/>
                    <a:gd name="f258" fmla="*/ f4 1 660"/>
                    <a:gd name="f259" fmla="*/ f5 1 748"/>
                    <a:gd name="f260" fmla="val f6"/>
                    <a:gd name="f261" fmla="val f7"/>
                    <a:gd name="f262" fmla="val f8"/>
                    <a:gd name="f263" fmla="*/ f257 f0 1"/>
                    <a:gd name="f264" fmla="+- f262 0 f260"/>
                    <a:gd name="f265" fmla="+- f261 0 f260"/>
                    <a:gd name="f266" fmla="*/ f263 1 f3"/>
                    <a:gd name="f267" fmla="*/ f265 1 660"/>
                    <a:gd name="f268" fmla="*/ f264 1 748"/>
                    <a:gd name="f269" fmla="*/ 646 f265 1"/>
                    <a:gd name="f270" fmla="*/ 570 f264 1"/>
                    <a:gd name="f271" fmla="*/ 518 f265 1"/>
                    <a:gd name="f272" fmla="*/ 506 f264 1"/>
                    <a:gd name="f273" fmla="*/ 430 f265 1"/>
                    <a:gd name="f274" fmla="*/ 450 f264 1"/>
                    <a:gd name="f275" fmla="*/ 404 f265 1"/>
                    <a:gd name="f276" fmla="*/ 468 f264 1"/>
                    <a:gd name="f277" fmla="*/ 446 f265 1"/>
                    <a:gd name="f278" fmla="*/ 582 f264 1"/>
                    <a:gd name="f279" fmla="*/ 372 f265 1"/>
                    <a:gd name="f280" fmla="*/ 462 f264 1"/>
                    <a:gd name="f281" fmla="*/ 344 f265 1"/>
                    <a:gd name="f282" fmla="*/ 526 f264 1"/>
                    <a:gd name="f283" fmla="*/ 348 f265 1"/>
                    <a:gd name="f284" fmla="*/ 598 f264 1"/>
                    <a:gd name="f285" fmla="*/ 342 f265 1"/>
                    <a:gd name="f286" fmla="*/ 746 f264 1"/>
                    <a:gd name="f287" fmla="*/ 314 f265 1"/>
                    <a:gd name="f288" fmla="*/ 710 f264 1"/>
                    <a:gd name="f289" fmla="*/ 230 f265 1"/>
                    <a:gd name="f290" fmla="*/ 680 f264 1"/>
                    <a:gd name="f291" fmla="*/ 316 f265 1"/>
                    <a:gd name="f292" fmla="*/ 460 f264 1"/>
                    <a:gd name="f293" fmla="*/ 270 f265 1"/>
                    <a:gd name="f294" fmla="*/ 510 f264 1"/>
                    <a:gd name="f295" fmla="*/ 208 f265 1"/>
                    <a:gd name="f296" fmla="*/ 576 f264 1"/>
                    <a:gd name="f297" fmla="*/ 276 f265 1"/>
                    <a:gd name="f298" fmla="*/ 174 f265 1"/>
                    <a:gd name="f299" fmla="*/ 482 f264 1"/>
                    <a:gd name="f300" fmla="*/ 76 f265 1"/>
                    <a:gd name="f301" fmla="*/ 602 f264 1"/>
                    <a:gd name="f302" fmla="*/ 10 f265 1"/>
                    <a:gd name="f303" fmla="*/ 566 f264 1"/>
                    <a:gd name="f304" fmla="*/ 60 f265 1"/>
                    <a:gd name="f305" fmla="*/ 18 f265 1"/>
                    <a:gd name="f306" fmla="*/ 428 f264 1"/>
                    <a:gd name="f307" fmla="*/ 280 f265 1"/>
                    <a:gd name="f308" fmla="*/ 382 f264 1"/>
                    <a:gd name="f309" fmla="*/ 214 f265 1"/>
                    <a:gd name="f310" fmla="*/ 386 f264 1"/>
                    <a:gd name="f311" fmla="*/ 90 f265 1"/>
                    <a:gd name="f312" fmla="*/ 366 f264 1"/>
                    <a:gd name="f313" fmla="*/ 212 f265 1"/>
                    <a:gd name="f314" fmla="*/ 360 f264 1"/>
                    <a:gd name="f315" fmla="*/ 252 f265 1"/>
                    <a:gd name="f316" fmla="*/ 342 f264 1"/>
                    <a:gd name="f317" fmla="*/ 128 f265 1"/>
                    <a:gd name="f318" fmla="*/ 278 f264 1"/>
                    <a:gd name="f319" fmla="*/ 32 f265 1"/>
                    <a:gd name="f320" fmla="*/ 220 f264 1"/>
                    <a:gd name="f321" fmla="*/ 16 f265 1"/>
                    <a:gd name="f322" fmla="*/ 178 f264 1"/>
                    <a:gd name="f323" fmla="*/ 96 f265 1"/>
                    <a:gd name="f324" fmla="*/ 214 f264 1"/>
                    <a:gd name="f325" fmla="*/ 176 f265 1"/>
                    <a:gd name="f326" fmla="*/ 264 f264 1"/>
                    <a:gd name="f327" fmla="*/ 272 f265 1"/>
                    <a:gd name="f328" fmla="*/ 292 f264 1"/>
                    <a:gd name="f329" fmla="*/ 202 f265 1"/>
                    <a:gd name="f330" fmla="*/ 168 f264 1"/>
                    <a:gd name="f331" fmla="*/ 282 f265 1"/>
                    <a:gd name="f332" fmla="*/ 262 f264 1"/>
                    <a:gd name="f333" fmla="*/ 318 f265 1"/>
                    <a:gd name="f334" fmla="*/ 290 f264 1"/>
                    <a:gd name="f335" fmla="*/ 312 f265 1"/>
                    <a:gd name="f336" fmla="*/ 150 f264 1"/>
                    <a:gd name="f337" fmla="*/ 38 f264 1"/>
                    <a:gd name="f338" fmla="*/ 2 f264 1"/>
                    <a:gd name="f339" fmla="*/ 352 f265 1"/>
                    <a:gd name="f340" fmla="*/ 148 f264 1"/>
                    <a:gd name="f341" fmla="*/ 346 f265 1"/>
                    <a:gd name="f342" fmla="*/ 254 f264 1"/>
                    <a:gd name="f343" fmla="*/ 380 f265 1"/>
                    <a:gd name="f344" fmla="*/ 460 f265 1"/>
                    <a:gd name="f345" fmla="*/ 164 f264 1"/>
                    <a:gd name="f346" fmla="*/ 402 f265 1"/>
                    <a:gd name="f347" fmla="*/ 274 f264 1"/>
                    <a:gd name="f348" fmla="*/ 428 f265 1"/>
                    <a:gd name="f349" fmla="*/ 304 f264 1"/>
                    <a:gd name="f350" fmla="*/ 516 f265 1"/>
                    <a:gd name="f351" fmla="*/ 246 f264 1"/>
                    <a:gd name="f352" fmla="*/ 648 f265 1"/>
                    <a:gd name="f353" fmla="*/ 180 f264 1"/>
                    <a:gd name="f354" fmla="*/ 658 f265 1"/>
                    <a:gd name="f355" fmla="*/ 198 f264 1"/>
                    <a:gd name="f356" fmla="*/ 538 f265 1"/>
                    <a:gd name="f357" fmla="*/ 444 f265 1"/>
                    <a:gd name="f358" fmla="*/ 326 f264 1"/>
                    <a:gd name="f359" fmla="*/ 432 f265 1"/>
                    <a:gd name="f360" fmla="*/ 572 f265 1"/>
                    <a:gd name="f361" fmla="*/ 362 f264 1"/>
                    <a:gd name="f362" fmla="*/ 488 f265 1"/>
                    <a:gd name="f363" fmla="*/ 384 f264 1"/>
                    <a:gd name="f364" fmla="*/ 392 f265 1"/>
                    <a:gd name="f365" fmla="*/ 502 f265 1"/>
                    <a:gd name="f366" fmla="*/ 456 f264 1"/>
                    <a:gd name="f367" fmla="*/ 586 f265 1"/>
                    <a:gd name="f368" fmla="*/ 498 f264 1"/>
                    <a:gd name="f369" fmla="*/ 660 f265 1"/>
                    <a:gd name="f370" fmla="*/ 554 f264 1"/>
                    <a:gd name="f371" fmla="+- f266 0 f1"/>
                    <a:gd name="f372" fmla="*/ f269 1 660"/>
                    <a:gd name="f373" fmla="*/ f270 1 748"/>
                    <a:gd name="f374" fmla="*/ f271 1 660"/>
                    <a:gd name="f375" fmla="*/ f272 1 748"/>
                    <a:gd name="f376" fmla="*/ f273 1 660"/>
                    <a:gd name="f377" fmla="*/ f274 1 748"/>
                    <a:gd name="f378" fmla="*/ f275 1 660"/>
                    <a:gd name="f379" fmla="*/ f276 1 748"/>
                    <a:gd name="f380" fmla="*/ f277 1 660"/>
                    <a:gd name="f381" fmla="*/ f278 1 748"/>
                    <a:gd name="f382" fmla="*/ f279 1 660"/>
                    <a:gd name="f383" fmla="*/ f280 1 748"/>
                    <a:gd name="f384" fmla="*/ f281 1 660"/>
                    <a:gd name="f385" fmla="*/ f282 1 748"/>
                    <a:gd name="f386" fmla="*/ f283 1 660"/>
                    <a:gd name="f387" fmla="*/ f284 1 748"/>
                    <a:gd name="f388" fmla="*/ f285 1 660"/>
                    <a:gd name="f389" fmla="*/ f286 1 748"/>
                    <a:gd name="f390" fmla="*/ f287 1 660"/>
                    <a:gd name="f391" fmla="*/ f288 1 748"/>
                    <a:gd name="f392" fmla="*/ f289 1 660"/>
                    <a:gd name="f393" fmla="*/ f290 1 748"/>
                    <a:gd name="f394" fmla="*/ f291 1 660"/>
                    <a:gd name="f395" fmla="*/ f292 1 748"/>
                    <a:gd name="f396" fmla="*/ f293 1 660"/>
                    <a:gd name="f397" fmla="*/ f294 1 748"/>
                    <a:gd name="f398" fmla="*/ f295 1 660"/>
                    <a:gd name="f399" fmla="*/ f296 1 748"/>
                    <a:gd name="f400" fmla="*/ f297 1 660"/>
                    <a:gd name="f401" fmla="*/ f298 1 660"/>
                    <a:gd name="f402" fmla="*/ f299 1 748"/>
                    <a:gd name="f403" fmla="*/ f300 1 660"/>
                    <a:gd name="f404" fmla="*/ f301 1 748"/>
                    <a:gd name="f405" fmla="*/ f302 1 660"/>
                    <a:gd name="f406" fmla="*/ f303 1 748"/>
                    <a:gd name="f407" fmla="*/ f304 1 660"/>
                    <a:gd name="f408" fmla="*/ f305 1 660"/>
                    <a:gd name="f409" fmla="*/ f306 1 748"/>
                    <a:gd name="f410" fmla="*/ f307 1 660"/>
                    <a:gd name="f411" fmla="*/ f308 1 748"/>
                    <a:gd name="f412" fmla="*/ f309 1 660"/>
                    <a:gd name="f413" fmla="*/ f310 1 748"/>
                    <a:gd name="f414" fmla="*/ f311 1 660"/>
                    <a:gd name="f415" fmla="*/ f312 1 748"/>
                    <a:gd name="f416" fmla="*/ f313 1 660"/>
                    <a:gd name="f417" fmla="*/ f314 1 748"/>
                    <a:gd name="f418" fmla="*/ f315 1 660"/>
                    <a:gd name="f419" fmla="*/ f316 1 748"/>
                    <a:gd name="f420" fmla="*/ f317 1 660"/>
                    <a:gd name="f421" fmla="*/ f318 1 748"/>
                    <a:gd name="f422" fmla="*/ f319 1 660"/>
                    <a:gd name="f423" fmla="*/ f320 1 748"/>
                    <a:gd name="f424" fmla="*/ f321 1 660"/>
                    <a:gd name="f425" fmla="*/ f322 1 748"/>
                    <a:gd name="f426" fmla="*/ f323 1 660"/>
                    <a:gd name="f427" fmla="*/ f324 1 748"/>
                    <a:gd name="f428" fmla="*/ f325 1 660"/>
                    <a:gd name="f429" fmla="*/ f326 1 748"/>
                    <a:gd name="f430" fmla="*/ f327 1 660"/>
                    <a:gd name="f431" fmla="*/ f328 1 748"/>
                    <a:gd name="f432" fmla="*/ f329 1 660"/>
                    <a:gd name="f433" fmla="*/ f330 1 748"/>
                    <a:gd name="f434" fmla="*/ f331 1 660"/>
                    <a:gd name="f435" fmla="*/ f332 1 748"/>
                    <a:gd name="f436" fmla="*/ f333 1 660"/>
                    <a:gd name="f437" fmla="*/ f334 1 748"/>
                    <a:gd name="f438" fmla="*/ f335 1 660"/>
                    <a:gd name="f439" fmla="*/ f336 1 748"/>
                    <a:gd name="f440" fmla="*/ f337 1 748"/>
                    <a:gd name="f441" fmla="*/ f338 1 748"/>
                    <a:gd name="f442" fmla="*/ f339 1 660"/>
                    <a:gd name="f443" fmla="*/ f340 1 748"/>
                    <a:gd name="f444" fmla="*/ f341 1 660"/>
                    <a:gd name="f445" fmla="*/ f342 1 748"/>
                    <a:gd name="f446" fmla="*/ f343 1 660"/>
                    <a:gd name="f447" fmla="*/ f344 1 660"/>
                    <a:gd name="f448" fmla="*/ f345 1 748"/>
                    <a:gd name="f449" fmla="*/ f346 1 660"/>
                    <a:gd name="f450" fmla="*/ f347 1 748"/>
                    <a:gd name="f451" fmla="*/ f348 1 660"/>
                    <a:gd name="f452" fmla="*/ f349 1 748"/>
                    <a:gd name="f453" fmla="*/ f350 1 660"/>
                    <a:gd name="f454" fmla="*/ f351 1 748"/>
                    <a:gd name="f455" fmla="*/ f352 1 660"/>
                    <a:gd name="f456" fmla="*/ f353 1 748"/>
                    <a:gd name="f457" fmla="*/ f354 1 660"/>
                    <a:gd name="f458" fmla="*/ f355 1 748"/>
                    <a:gd name="f459" fmla="*/ f356 1 660"/>
                    <a:gd name="f460" fmla="*/ f357 1 660"/>
                    <a:gd name="f461" fmla="*/ f358 1 748"/>
                    <a:gd name="f462" fmla="*/ f359 1 660"/>
                    <a:gd name="f463" fmla="*/ f360 1 660"/>
                    <a:gd name="f464" fmla="*/ f361 1 748"/>
                    <a:gd name="f465" fmla="*/ f362 1 660"/>
                    <a:gd name="f466" fmla="*/ f363 1 748"/>
                    <a:gd name="f467" fmla="*/ f364 1 660"/>
                    <a:gd name="f468" fmla="*/ f365 1 660"/>
                    <a:gd name="f469" fmla="*/ f366 1 748"/>
                    <a:gd name="f470" fmla="*/ f367 1 660"/>
                    <a:gd name="f471" fmla="*/ f368 1 748"/>
                    <a:gd name="f472" fmla="*/ f369 1 660"/>
                    <a:gd name="f473" fmla="*/ f370 1 748"/>
                    <a:gd name="f474" fmla="*/ 0 1 f267"/>
                    <a:gd name="f475" fmla="*/ f261 1 f267"/>
                    <a:gd name="f476" fmla="*/ 0 1 f268"/>
                    <a:gd name="f477" fmla="*/ f262 1 f268"/>
                    <a:gd name="f478" fmla="*/ f372 1 f267"/>
                    <a:gd name="f479" fmla="*/ f373 1 f268"/>
                    <a:gd name="f480" fmla="*/ f374 1 f267"/>
                    <a:gd name="f481" fmla="*/ f375 1 f268"/>
                    <a:gd name="f482" fmla="*/ f376 1 f267"/>
                    <a:gd name="f483" fmla="*/ f377 1 f268"/>
                    <a:gd name="f484" fmla="*/ f378 1 f267"/>
                    <a:gd name="f485" fmla="*/ f379 1 f268"/>
                    <a:gd name="f486" fmla="*/ f380 1 f267"/>
                    <a:gd name="f487" fmla="*/ f381 1 f268"/>
                    <a:gd name="f488" fmla="*/ f382 1 f267"/>
                    <a:gd name="f489" fmla="*/ f383 1 f268"/>
                    <a:gd name="f490" fmla="*/ f384 1 f267"/>
                    <a:gd name="f491" fmla="*/ f385 1 f268"/>
                    <a:gd name="f492" fmla="*/ f386 1 f267"/>
                    <a:gd name="f493" fmla="*/ f387 1 f268"/>
                    <a:gd name="f494" fmla="*/ f388 1 f267"/>
                    <a:gd name="f495" fmla="*/ f389 1 f268"/>
                    <a:gd name="f496" fmla="*/ f390 1 f267"/>
                    <a:gd name="f497" fmla="*/ f391 1 f268"/>
                    <a:gd name="f498" fmla="*/ f392 1 f267"/>
                    <a:gd name="f499" fmla="*/ f393 1 f268"/>
                    <a:gd name="f500" fmla="*/ f394 1 f267"/>
                    <a:gd name="f501" fmla="*/ f395 1 f268"/>
                    <a:gd name="f502" fmla="*/ f396 1 f267"/>
                    <a:gd name="f503" fmla="*/ f397 1 f268"/>
                    <a:gd name="f504" fmla="*/ f398 1 f267"/>
                    <a:gd name="f505" fmla="*/ f399 1 f268"/>
                    <a:gd name="f506" fmla="*/ f400 1 f267"/>
                    <a:gd name="f507" fmla="*/ f401 1 f267"/>
                    <a:gd name="f508" fmla="*/ f402 1 f268"/>
                    <a:gd name="f509" fmla="*/ f403 1 f267"/>
                    <a:gd name="f510" fmla="*/ f404 1 f268"/>
                    <a:gd name="f511" fmla="*/ f405 1 f267"/>
                    <a:gd name="f512" fmla="*/ f406 1 f268"/>
                    <a:gd name="f513" fmla="*/ f407 1 f267"/>
                    <a:gd name="f514" fmla="*/ f408 1 f267"/>
                    <a:gd name="f515" fmla="*/ f409 1 f268"/>
                    <a:gd name="f516" fmla="*/ f410 1 f267"/>
                    <a:gd name="f517" fmla="*/ f411 1 f268"/>
                    <a:gd name="f518" fmla="*/ f412 1 f267"/>
                    <a:gd name="f519" fmla="*/ f413 1 f268"/>
                    <a:gd name="f520" fmla="*/ f414 1 f267"/>
                    <a:gd name="f521" fmla="*/ f415 1 f268"/>
                    <a:gd name="f522" fmla="*/ f416 1 f267"/>
                    <a:gd name="f523" fmla="*/ f417 1 f268"/>
                    <a:gd name="f524" fmla="*/ f418 1 f267"/>
                    <a:gd name="f525" fmla="*/ f419 1 f268"/>
                    <a:gd name="f526" fmla="*/ f420 1 f267"/>
                    <a:gd name="f527" fmla="*/ f421 1 f268"/>
                    <a:gd name="f528" fmla="*/ f422 1 f267"/>
                    <a:gd name="f529" fmla="*/ f423 1 f268"/>
                    <a:gd name="f530" fmla="*/ f424 1 f267"/>
                    <a:gd name="f531" fmla="*/ f425 1 f268"/>
                    <a:gd name="f532" fmla="*/ f426 1 f267"/>
                    <a:gd name="f533" fmla="*/ f427 1 f268"/>
                    <a:gd name="f534" fmla="*/ f428 1 f267"/>
                    <a:gd name="f535" fmla="*/ f429 1 f268"/>
                    <a:gd name="f536" fmla="*/ f430 1 f267"/>
                    <a:gd name="f537" fmla="*/ f431 1 f268"/>
                    <a:gd name="f538" fmla="*/ f432 1 f267"/>
                    <a:gd name="f539" fmla="*/ f433 1 f268"/>
                    <a:gd name="f540" fmla="*/ f434 1 f267"/>
                    <a:gd name="f541" fmla="*/ f435 1 f268"/>
                    <a:gd name="f542" fmla="*/ f436 1 f267"/>
                    <a:gd name="f543" fmla="*/ f437 1 f268"/>
                    <a:gd name="f544" fmla="*/ f438 1 f267"/>
                    <a:gd name="f545" fmla="*/ f439 1 f268"/>
                    <a:gd name="f546" fmla="*/ f440 1 f268"/>
                    <a:gd name="f547" fmla="*/ f441 1 f268"/>
                    <a:gd name="f548" fmla="*/ f442 1 f267"/>
                    <a:gd name="f549" fmla="*/ f443 1 f268"/>
                    <a:gd name="f550" fmla="*/ f444 1 f267"/>
                    <a:gd name="f551" fmla="*/ f445 1 f268"/>
                    <a:gd name="f552" fmla="*/ f446 1 f267"/>
                    <a:gd name="f553" fmla="*/ f447 1 f267"/>
                    <a:gd name="f554" fmla="*/ f448 1 f268"/>
                    <a:gd name="f555" fmla="*/ f449 1 f267"/>
                    <a:gd name="f556" fmla="*/ f450 1 f268"/>
                    <a:gd name="f557" fmla="*/ f451 1 f267"/>
                    <a:gd name="f558" fmla="*/ f452 1 f268"/>
                    <a:gd name="f559" fmla="*/ f453 1 f267"/>
                    <a:gd name="f560" fmla="*/ f454 1 f268"/>
                    <a:gd name="f561" fmla="*/ f455 1 f267"/>
                    <a:gd name="f562" fmla="*/ f456 1 f268"/>
                    <a:gd name="f563" fmla="*/ f457 1 f267"/>
                    <a:gd name="f564" fmla="*/ f458 1 f268"/>
                    <a:gd name="f565" fmla="*/ f459 1 f267"/>
                    <a:gd name="f566" fmla="*/ f460 1 f267"/>
                    <a:gd name="f567" fmla="*/ f461 1 f268"/>
                    <a:gd name="f568" fmla="*/ f462 1 f267"/>
                    <a:gd name="f569" fmla="*/ f463 1 f267"/>
                    <a:gd name="f570" fmla="*/ f464 1 f268"/>
                    <a:gd name="f571" fmla="*/ f465 1 f267"/>
                    <a:gd name="f572" fmla="*/ f466 1 f268"/>
                    <a:gd name="f573" fmla="*/ f467 1 f267"/>
                    <a:gd name="f574" fmla="*/ f468 1 f267"/>
                    <a:gd name="f575" fmla="*/ f469 1 f268"/>
                    <a:gd name="f576" fmla="*/ f470 1 f267"/>
                    <a:gd name="f577" fmla="*/ f471 1 f268"/>
                    <a:gd name="f578" fmla="*/ f472 1 f267"/>
                    <a:gd name="f579" fmla="*/ f473 1 f268"/>
                    <a:gd name="f580" fmla="*/ f474 f258 1"/>
                    <a:gd name="f581" fmla="*/ f475 f258 1"/>
                    <a:gd name="f582" fmla="*/ f477 f259 1"/>
                    <a:gd name="f583" fmla="*/ f476 f259 1"/>
                    <a:gd name="f584" fmla="*/ f478 f258 1"/>
                    <a:gd name="f585" fmla="*/ f479 f259 1"/>
                    <a:gd name="f586" fmla="*/ f480 f258 1"/>
                    <a:gd name="f587" fmla="*/ f481 f259 1"/>
                    <a:gd name="f588" fmla="*/ f482 f258 1"/>
                    <a:gd name="f589" fmla="*/ f483 f259 1"/>
                    <a:gd name="f590" fmla="*/ f484 f258 1"/>
                    <a:gd name="f591" fmla="*/ f485 f259 1"/>
                    <a:gd name="f592" fmla="*/ f486 f258 1"/>
                    <a:gd name="f593" fmla="*/ f487 f259 1"/>
                    <a:gd name="f594" fmla="*/ f488 f258 1"/>
                    <a:gd name="f595" fmla="*/ f489 f259 1"/>
                    <a:gd name="f596" fmla="*/ f490 f258 1"/>
                    <a:gd name="f597" fmla="*/ f491 f259 1"/>
                    <a:gd name="f598" fmla="*/ f492 f258 1"/>
                    <a:gd name="f599" fmla="*/ f493 f259 1"/>
                    <a:gd name="f600" fmla="*/ f494 f258 1"/>
                    <a:gd name="f601" fmla="*/ f495 f259 1"/>
                    <a:gd name="f602" fmla="*/ f496 f258 1"/>
                    <a:gd name="f603" fmla="*/ f497 f259 1"/>
                    <a:gd name="f604" fmla="*/ f498 f258 1"/>
                    <a:gd name="f605" fmla="*/ f499 f259 1"/>
                    <a:gd name="f606" fmla="*/ f500 f258 1"/>
                    <a:gd name="f607" fmla="*/ f501 f259 1"/>
                    <a:gd name="f608" fmla="*/ f502 f258 1"/>
                    <a:gd name="f609" fmla="*/ f503 f259 1"/>
                    <a:gd name="f610" fmla="*/ f504 f258 1"/>
                    <a:gd name="f611" fmla="*/ f505 f259 1"/>
                    <a:gd name="f612" fmla="*/ f506 f258 1"/>
                    <a:gd name="f613" fmla="*/ f507 f258 1"/>
                    <a:gd name="f614" fmla="*/ f508 f259 1"/>
                    <a:gd name="f615" fmla="*/ f509 f258 1"/>
                    <a:gd name="f616" fmla="*/ f510 f259 1"/>
                    <a:gd name="f617" fmla="*/ f511 f258 1"/>
                    <a:gd name="f618" fmla="*/ f512 f259 1"/>
                    <a:gd name="f619" fmla="*/ f513 f258 1"/>
                    <a:gd name="f620" fmla="*/ f514 f258 1"/>
                    <a:gd name="f621" fmla="*/ f515 f259 1"/>
                    <a:gd name="f622" fmla="*/ f516 f258 1"/>
                    <a:gd name="f623" fmla="*/ f517 f259 1"/>
                    <a:gd name="f624" fmla="*/ f518 f258 1"/>
                    <a:gd name="f625" fmla="*/ f519 f259 1"/>
                    <a:gd name="f626" fmla="*/ f520 f258 1"/>
                    <a:gd name="f627" fmla="*/ f521 f259 1"/>
                    <a:gd name="f628" fmla="*/ f522 f258 1"/>
                    <a:gd name="f629" fmla="*/ f523 f259 1"/>
                    <a:gd name="f630" fmla="*/ f524 f258 1"/>
                    <a:gd name="f631" fmla="*/ f525 f259 1"/>
                    <a:gd name="f632" fmla="*/ f526 f258 1"/>
                    <a:gd name="f633" fmla="*/ f527 f259 1"/>
                    <a:gd name="f634" fmla="*/ f528 f258 1"/>
                    <a:gd name="f635" fmla="*/ f529 f259 1"/>
                    <a:gd name="f636" fmla="*/ f530 f258 1"/>
                    <a:gd name="f637" fmla="*/ f531 f259 1"/>
                    <a:gd name="f638" fmla="*/ f532 f258 1"/>
                    <a:gd name="f639" fmla="*/ f533 f259 1"/>
                    <a:gd name="f640" fmla="*/ f534 f258 1"/>
                    <a:gd name="f641" fmla="*/ f535 f259 1"/>
                    <a:gd name="f642" fmla="*/ f536 f258 1"/>
                    <a:gd name="f643" fmla="*/ f537 f259 1"/>
                    <a:gd name="f644" fmla="*/ f538 f258 1"/>
                    <a:gd name="f645" fmla="*/ f539 f259 1"/>
                    <a:gd name="f646" fmla="*/ f540 f258 1"/>
                    <a:gd name="f647" fmla="*/ f541 f259 1"/>
                    <a:gd name="f648" fmla="*/ f542 f258 1"/>
                    <a:gd name="f649" fmla="*/ f543 f259 1"/>
                    <a:gd name="f650" fmla="*/ f544 f258 1"/>
                    <a:gd name="f651" fmla="*/ f545 f259 1"/>
                    <a:gd name="f652" fmla="*/ f546 f259 1"/>
                    <a:gd name="f653" fmla="*/ f547 f259 1"/>
                    <a:gd name="f654" fmla="*/ f548 f258 1"/>
                    <a:gd name="f655" fmla="*/ f549 f259 1"/>
                    <a:gd name="f656" fmla="*/ f550 f258 1"/>
                    <a:gd name="f657" fmla="*/ f551 f259 1"/>
                    <a:gd name="f658" fmla="*/ f552 f258 1"/>
                    <a:gd name="f659" fmla="*/ f553 f258 1"/>
                    <a:gd name="f660" fmla="*/ f554 f259 1"/>
                    <a:gd name="f661" fmla="*/ f555 f258 1"/>
                    <a:gd name="f662" fmla="*/ f556 f259 1"/>
                    <a:gd name="f663" fmla="*/ f557 f258 1"/>
                    <a:gd name="f664" fmla="*/ f558 f259 1"/>
                    <a:gd name="f665" fmla="*/ f559 f258 1"/>
                    <a:gd name="f666" fmla="*/ f560 f259 1"/>
                    <a:gd name="f667" fmla="*/ f561 f258 1"/>
                    <a:gd name="f668" fmla="*/ f562 f259 1"/>
                    <a:gd name="f669" fmla="*/ f563 f258 1"/>
                    <a:gd name="f670" fmla="*/ f564 f259 1"/>
                    <a:gd name="f671" fmla="*/ f565 f258 1"/>
                    <a:gd name="f672" fmla="*/ f566 f258 1"/>
                    <a:gd name="f673" fmla="*/ f567 f259 1"/>
                    <a:gd name="f674" fmla="*/ f568 f258 1"/>
                    <a:gd name="f675" fmla="*/ f569 f258 1"/>
                    <a:gd name="f676" fmla="*/ f570 f259 1"/>
                    <a:gd name="f677" fmla="*/ f571 f258 1"/>
                    <a:gd name="f678" fmla="*/ f572 f259 1"/>
                    <a:gd name="f679" fmla="*/ f573 f258 1"/>
                    <a:gd name="f680" fmla="*/ f574 f258 1"/>
                    <a:gd name="f681" fmla="*/ f575 f259 1"/>
                    <a:gd name="f682" fmla="*/ f576 f258 1"/>
                    <a:gd name="f683" fmla="*/ f577 f259 1"/>
                    <a:gd name="f684" fmla="*/ f578 f258 1"/>
                    <a:gd name="f685" fmla="*/ f579 f259 1"/>
                  </a:gdLst>
                  <a:ahLst/>
                  <a:cxnLst>
                    <a:cxn ang="3cd4">
                      <a:pos x="hc" y="t"/>
                    </a:cxn>
                    <a:cxn ang="0">
                      <a:pos x="r" y="vc"/>
                    </a:cxn>
                    <a:cxn ang="cd4">
                      <a:pos x="hc" y="b"/>
                    </a:cxn>
                    <a:cxn ang="cd2">
                      <a:pos x="l" y="vc"/>
                    </a:cxn>
                    <a:cxn ang="f371">
                      <a:pos x="f584" y="f585"/>
                    </a:cxn>
                    <a:cxn ang="f371">
                      <a:pos x="f586" y="f587"/>
                    </a:cxn>
                    <a:cxn ang="f371">
                      <a:pos x="f588" y="f589"/>
                    </a:cxn>
                    <a:cxn ang="f371">
                      <a:pos x="f590" y="f591"/>
                    </a:cxn>
                    <a:cxn ang="f371">
                      <a:pos x="f592" y="f593"/>
                    </a:cxn>
                    <a:cxn ang="f371">
                      <a:pos x="f594" y="f595"/>
                    </a:cxn>
                    <a:cxn ang="f371">
                      <a:pos x="f596" y="f597"/>
                    </a:cxn>
                    <a:cxn ang="f371">
                      <a:pos x="f598" y="f599"/>
                    </a:cxn>
                    <a:cxn ang="f371">
                      <a:pos x="f600" y="f601"/>
                    </a:cxn>
                    <a:cxn ang="f371">
                      <a:pos x="f602" y="f603"/>
                    </a:cxn>
                    <a:cxn ang="f371">
                      <a:pos x="f604" y="f605"/>
                    </a:cxn>
                    <a:cxn ang="f371">
                      <a:pos x="f606" y="f607"/>
                    </a:cxn>
                    <a:cxn ang="f371">
                      <a:pos x="f608" y="f609"/>
                    </a:cxn>
                    <a:cxn ang="f371">
                      <a:pos x="f610" y="f611"/>
                    </a:cxn>
                    <a:cxn ang="f371">
                      <a:pos x="f612" y="f589"/>
                    </a:cxn>
                    <a:cxn ang="f371">
                      <a:pos x="f613" y="f614"/>
                    </a:cxn>
                    <a:cxn ang="f371">
                      <a:pos x="f615" y="f616"/>
                    </a:cxn>
                    <a:cxn ang="f371">
                      <a:pos x="f617" y="f618"/>
                    </a:cxn>
                    <a:cxn ang="f371">
                      <a:pos x="f619" y="f587"/>
                    </a:cxn>
                    <a:cxn ang="f371">
                      <a:pos x="f620" y="f621"/>
                    </a:cxn>
                    <a:cxn ang="f371">
                      <a:pos x="f622" y="f623"/>
                    </a:cxn>
                    <a:cxn ang="f371">
                      <a:pos x="f624" y="f625"/>
                    </a:cxn>
                    <a:cxn ang="f371">
                      <a:pos x="f626" y="f627"/>
                    </a:cxn>
                    <a:cxn ang="f371">
                      <a:pos x="f628" y="f629"/>
                    </a:cxn>
                    <a:cxn ang="f371">
                      <a:pos x="f630" y="f631"/>
                    </a:cxn>
                    <a:cxn ang="f371">
                      <a:pos x="f632" y="f633"/>
                    </a:cxn>
                    <a:cxn ang="f371">
                      <a:pos x="f634" y="f635"/>
                    </a:cxn>
                    <a:cxn ang="f371">
                      <a:pos x="f636" y="f637"/>
                    </a:cxn>
                    <a:cxn ang="f371">
                      <a:pos x="f638" y="f639"/>
                    </a:cxn>
                    <a:cxn ang="f371">
                      <a:pos x="f640" y="f641"/>
                    </a:cxn>
                    <a:cxn ang="f371">
                      <a:pos x="f642" y="f643"/>
                    </a:cxn>
                    <a:cxn ang="f371">
                      <a:pos x="f644" y="f645"/>
                    </a:cxn>
                    <a:cxn ang="f371">
                      <a:pos x="f646" y="f647"/>
                    </a:cxn>
                    <a:cxn ang="f371">
                      <a:pos x="f648" y="f649"/>
                    </a:cxn>
                    <a:cxn ang="f371">
                      <a:pos x="f650" y="f651"/>
                    </a:cxn>
                    <a:cxn ang="f371">
                      <a:pos x="f602" y="f652"/>
                    </a:cxn>
                    <a:cxn ang="f371">
                      <a:pos x="f600" y="f653"/>
                    </a:cxn>
                    <a:cxn ang="f371">
                      <a:pos x="f654" y="f655"/>
                    </a:cxn>
                    <a:cxn ang="f371">
                      <a:pos x="f656" y="f657"/>
                    </a:cxn>
                    <a:cxn ang="f371">
                      <a:pos x="f658" y="f647"/>
                    </a:cxn>
                    <a:cxn ang="f371">
                      <a:pos x="f659" y="f660"/>
                    </a:cxn>
                    <a:cxn ang="f371">
                      <a:pos x="f661" y="f662"/>
                    </a:cxn>
                    <a:cxn ang="f371">
                      <a:pos x="f663" y="f664"/>
                    </a:cxn>
                    <a:cxn ang="f371">
                      <a:pos x="f665" y="f666"/>
                    </a:cxn>
                    <a:cxn ang="f371">
                      <a:pos x="f667" y="f668"/>
                    </a:cxn>
                    <a:cxn ang="f371">
                      <a:pos x="f669" y="f670"/>
                    </a:cxn>
                    <a:cxn ang="f371">
                      <a:pos x="f671" y="f633"/>
                    </a:cxn>
                    <a:cxn ang="f371">
                      <a:pos x="f672" y="f673"/>
                    </a:cxn>
                    <a:cxn ang="f371">
                      <a:pos x="f674" y="f629"/>
                    </a:cxn>
                    <a:cxn ang="f371">
                      <a:pos x="f675" y="f676"/>
                    </a:cxn>
                    <a:cxn ang="f371">
                      <a:pos x="f677" y="f678"/>
                    </a:cxn>
                    <a:cxn ang="f371">
                      <a:pos x="f679" y="f623"/>
                    </a:cxn>
                    <a:cxn ang="f371">
                      <a:pos x="f680" y="f681"/>
                    </a:cxn>
                    <a:cxn ang="f371">
                      <a:pos x="f682" y="f683"/>
                    </a:cxn>
                    <a:cxn ang="f371">
                      <a:pos x="f684" y="f685"/>
                    </a:cxn>
                  </a:cxnLst>
                  <a:rect l="f580" t="f583" r="f581" b="f582"/>
                  <a:pathLst>
                    <a:path w="660" h="748">
                      <a:moveTo>
                        <a:pt x="f7" y="f9"/>
                      </a:moveTo>
                      <a:lnTo>
                        <a:pt x="f10" y="f11"/>
                      </a:lnTo>
                      <a:lnTo>
                        <a:pt x="f10" y="f11"/>
                      </a:lnTo>
                      <a:lnTo>
                        <a:pt x="f12" y="f13"/>
                      </a:lnTo>
                      <a:lnTo>
                        <a:pt x="f14" y="f15"/>
                      </a:lnTo>
                      <a:lnTo>
                        <a:pt x="f16" y="f17"/>
                      </a:lnTo>
                      <a:lnTo>
                        <a:pt x="f16" y="f17"/>
                      </a:lnTo>
                      <a:lnTo>
                        <a:pt x="f18" y="f19"/>
                      </a:lnTo>
                      <a:lnTo>
                        <a:pt x="f20" y="f21"/>
                      </a:lnTo>
                      <a:lnTo>
                        <a:pt x="f22" y="f23"/>
                      </a:lnTo>
                      <a:lnTo>
                        <a:pt x="f24" y="f25"/>
                      </a:lnTo>
                      <a:lnTo>
                        <a:pt x="f26" y="f27"/>
                      </a:lnTo>
                      <a:lnTo>
                        <a:pt x="f26" y="f27"/>
                      </a:lnTo>
                      <a:lnTo>
                        <a:pt x="f28" y="f29"/>
                      </a:lnTo>
                      <a:lnTo>
                        <a:pt x="f30" y="f18"/>
                      </a:lnTo>
                      <a:lnTo>
                        <a:pt x="f27" y="f31"/>
                      </a:lnTo>
                      <a:lnTo>
                        <a:pt x="f32" y="f33"/>
                      </a:lnTo>
                      <a:lnTo>
                        <a:pt x="f32" y="f33"/>
                      </a:lnTo>
                      <a:lnTo>
                        <a:pt x="f34" y="f34"/>
                      </a:lnTo>
                      <a:lnTo>
                        <a:pt x="f34" y="f34"/>
                      </a:lnTo>
                      <a:lnTo>
                        <a:pt x="f35" y="f36"/>
                      </a:lnTo>
                      <a:lnTo>
                        <a:pt x="f37" y="f38"/>
                      </a:lnTo>
                      <a:lnTo>
                        <a:pt x="f39" y="f40"/>
                      </a:lnTo>
                      <a:lnTo>
                        <a:pt x="f39" y="f40"/>
                      </a:lnTo>
                      <a:lnTo>
                        <a:pt x="f41" y="f42"/>
                      </a:lnTo>
                      <a:lnTo>
                        <a:pt x="f41" y="f42"/>
                      </a:lnTo>
                      <a:lnTo>
                        <a:pt x="f43" y="f44"/>
                      </a:lnTo>
                      <a:lnTo>
                        <a:pt x="f43" y="f44"/>
                      </a:lnTo>
                      <a:lnTo>
                        <a:pt x="f45" y="f32"/>
                      </a:lnTo>
                      <a:lnTo>
                        <a:pt x="f46" y="f47"/>
                      </a:lnTo>
                      <a:lnTo>
                        <a:pt x="f36" y="f48"/>
                      </a:lnTo>
                      <a:lnTo>
                        <a:pt x="f49" y="f50"/>
                      </a:lnTo>
                      <a:lnTo>
                        <a:pt x="f49" y="f51"/>
                      </a:lnTo>
                      <a:lnTo>
                        <a:pt x="f52" y="f24"/>
                      </a:lnTo>
                      <a:lnTo>
                        <a:pt x="f53" y="f54"/>
                      </a:lnTo>
                      <a:lnTo>
                        <a:pt x="f53" y="f54"/>
                      </a:lnTo>
                      <a:lnTo>
                        <a:pt x="f55" y="f19"/>
                      </a:lnTo>
                      <a:lnTo>
                        <a:pt x="f56" y="f27"/>
                      </a:lnTo>
                      <a:lnTo>
                        <a:pt x="f57" y="f58"/>
                      </a:lnTo>
                      <a:lnTo>
                        <a:pt x="f59" y="f60"/>
                      </a:lnTo>
                      <a:lnTo>
                        <a:pt x="f59" y="f60"/>
                      </a:lnTo>
                      <a:lnTo>
                        <a:pt x="f61" y="f49"/>
                      </a:lnTo>
                      <a:lnTo>
                        <a:pt x="f61" y="f49"/>
                      </a:lnTo>
                      <a:lnTo>
                        <a:pt x="f2" y="f46"/>
                      </a:lnTo>
                      <a:lnTo>
                        <a:pt x="f62" y="f63"/>
                      </a:lnTo>
                      <a:lnTo>
                        <a:pt x="f62" y="f63"/>
                      </a:lnTo>
                      <a:lnTo>
                        <a:pt x="f64" y="f42"/>
                      </a:lnTo>
                      <a:lnTo>
                        <a:pt x="f65" y="f66"/>
                      </a:lnTo>
                      <a:lnTo>
                        <a:pt x="f64" y="f67"/>
                      </a:lnTo>
                      <a:lnTo>
                        <a:pt x="f62" y="f68"/>
                      </a:lnTo>
                      <a:lnTo>
                        <a:pt x="f62" y="f68"/>
                      </a:lnTo>
                      <a:lnTo>
                        <a:pt x="f69" y="f50"/>
                      </a:lnTo>
                      <a:lnTo>
                        <a:pt x="f70" y="f71"/>
                      </a:lnTo>
                      <a:lnTo>
                        <a:pt x="f38" y="f72"/>
                      </a:lnTo>
                      <a:lnTo>
                        <a:pt x="f69" y="f23"/>
                      </a:lnTo>
                      <a:lnTo>
                        <a:pt x="f69" y="f23"/>
                      </a:lnTo>
                      <a:lnTo>
                        <a:pt x="f73" y="f74"/>
                      </a:lnTo>
                      <a:lnTo>
                        <a:pt x="f37" y="f75"/>
                      </a:lnTo>
                      <a:lnTo>
                        <a:pt x="f41" y="f76"/>
                      </a:lnTo>
                      <a:lnTo>
                        <a:pt x="f73" y="f77"/>
                      </a:lnTo>
                      <a:lnTo>
                        <a:pt x="f73" y="f77"/>
                      </a:lnTo>
                      <a:lnTo>
                        <a:pt x="f69" y="f78"/>
                      </a:lnTo>
                      <a:lnTo>
                        <a:pt x="f65" y="f79"/>
                      </a:lnTo>
                      <a:lnTo>
                        <a:pt x="f80" y="f8"/>
                      </a:lnTo>
                      <a:lnTo>
                        <a:pt x="f81" y="f8"/>
                      </a:lnTo>
                      <a:lnTo>
                        <a:pt x="f82" y="f8"/>
                      </a:lnTo>
                      <a:lnTo>
                        <a:pt x="f83" y="f8"/>
                      </a:lnTo>
                      <a:lnTo>
                        <a:pt x="f84" y="f79"/>
                      </a:lnTo>
                      <a:lnTo>
                        <a:pt x="f84" y="f79"/>
                      </a:lnTo>
                      <a:lnTo>
                        <a:pt x="f85" y="f78"/>
                      </a:lnTo>
                      <a:lnTo>
                        <a:pt x="f86" y="f77"/>
                      </a:lnTo>
                      <a:lnTo>
                        <a:pt x="f87" y="f88"/>
                      </a:lnTo>
                      <a:lnTo>
                        <a:pt x="f89" y="f75"/>
                      </a:lnTo>
                      <a:lnTo>
                        <a:pt x="f86" y="f10"/>
                      </a:lnTo>
                      <a:lnTo>
                        <a:pt x="f86" y="f10"/>
                      </a:lnTo>
                      <a:lnTo>
                        <a:pt x="f86" y="f90"/>
                      </a:lnTo>
                      <a:lnTo>
                        <a:pt x="f91" y="f72"/>
                      </a:lnTo>
                      <a:lnTo>
                        <a:pt x="f92" y="f71"/>
                      </a:lnTo>
                      <a:lnTo>
                        <a:pt x="f93" y="f94"/>
                      </a:lnTo>
                      <a:lnTo>
                        <a:pt x="f93" y="f94"/>
                      </a:lnTo>
                      <a:lnTo>
                        <a:pt x="f93" y="f68"/>
                      </a:lnTo>
                      <a:lnTo>
                        <a:pt x="f93" y="f68"/>
                      </a:lnTo>
                      <a:lnTo>
                        <a:pt x="f95" y="f32"/>
                      </a:lnTo>
                      <a:lnTo>
                        <a:pt x="f95" y="f96"/>
                      </a:lnTo>
                      <a:lnTo>
                        <a:pt x="f85" y="f97"/>
                      </a:lnTo>
                      <a:lnTo>
                        <a:pt x="f85" y="f97"/>
                      </a:lnTo>
                      <a:lnTo>
                        <a:pt x="f98" y="f99"/>
                      </a:lnTo>
                      <a:lnTo>
                        <a:pt x="f98" y="f99"/>
                      </a:lnTo>
                      <a:lnTo>
                        <a:pt x="f100" y="f60"/>
                      </a:lnTo>
                      <a:lnTo>
                        <a:pt x="f100" y="f60"/>
                      </a:lnTo>
                      <a:lnTo>
                        <a:pt x="f101" y="f102"/>
                      </a:lnTo>
                      <a:lnTo>
                        <a:pt x="f103" y="f104"/>
                      </a:lnTo>
                      <a:lnTo>
                        <a:pt x="f105" y="f106"/>
                      </a:lnTo>
                      <a:lnTo>
                        <a:pt x="f92" y="f107"/>
                      </a:lnTo>
                      <a:lnTo>
                        <a:pt x="f108" y="f109"/>
                      </a:lnTo>
                      <a:lnTo>
                        <a:pt x="f110" y="f20"/>
                      </a:lnTo>
                      <a:lnTo>
                        <a:pt x="f111" y="f94"/>
                      </a:lnTo>
                      <a:lnTo>
                        <a:pt x="f111" y="f94"/>
                      </a:lnTo>
                      <a:lnTo>
                        <a:pt x="f108" y="f48"/>
                      </a:lnTo>
                      <a:lnTo>
                        <a:pt x="f112" y="f113"/>
                      </a:lnTo>
                      <a:lnTo>
                        <a:pt x="f114" y="f115"/>
                      </a:lnTo>
                      <a:lnTo>
                        <a:pt x="f89" y="f116"/>
                      </a:lnTo>
                      <a:lnTo>
                        <a:pt x="f89" y="f116"/>
                      </a:lnTo>
                      <a:lnTo>
                        <a:pt x="f117" y="f36"/>
                      </a:lnTo>
                      <a:lnTo>
                        <a:pt x="f117" y="f36"/>
                      </a:lnTo>
                      <a:lnTo>
                        <a:pt x="f118" y="f35"/>
                      </a:lnTo>
                      <a:lnTo>
                        <a:pt x="f119" y="f120"/>
                      </a:lnTo>
                      <a:lnTo>
                        <a:pt x="f119" y="f120"/>
                      </a:lnTo>
                      <a:lnTo>
                        <a:pt x="f87" y="f97"/>
                      </a:lnTo>
                      <a:lnTo>
                        <a:pt x="f121" y="f122"/>
                      </a:lnTo>
                      <a:lnTo>
                        <a:pt x="f123" y="f60"/>
                      </a:lnTo>
                      <a:lnTo>
                        <a:pt x="f123" y="f60"/>
                      </a:lnTo>
                      <a:lnTo>
                        <a:pt x="f124" y="f125"/>
                      </a:lnTo>
                      <a:lnTo>
                        <a:pt x="f126" y="f31"/>
                      </a:lnTo>
                      <a:lnTo>
                        <a:pt x="f127" y="f18"/>
                      </a:lnTo>
                      <a:lnTo>
                        <a:pt x="f128" y="f129"/>
                      </a:lnTo>
                      <a:lnTo>
                        <a:pt x="f128" y="f129"/>
                      </a:lnTo>
                      <a:lnTo>
                        <a:pt x="f130" y="f131"/>
                      </a:lnTo>
                      <a:lnTo>
                        <a:pt x="f132" y="f25"/>
                      </a:lnTo>
                      <a:lnTo>
                        <a:pt x="f133" y="f23"/>
                      </a:lnTo>
                      <a:lnTo>
                        <a:pt x="f134" y="f135"/>
                      </a:lnTo>
                      <a:lnTo>
                        <a:pt x="f134" y="f135"/>
                      </a:lnTo>
                      <a:lnTo>
                        <a:pt x="f136" y="f11"/>
                      </a:lnTo>
                      <a:lnTo>
                        <a:pt x="f137" y="f13"/>
                      </a:lnTo>
                      <a:lnTo>
                        <a:pt x="f138" y="f17"/>
                      </a:lnTo>
                      <a:lnTo>
                        <a:pt x="f139" y="f26"/>
                      </a:lnTo>
                      <a:lnTo>
                        <a:pt x="f139" y="f26"/>
                      </a:lnTo>
                      <a:lnTo>
                        <a:pt x="f140" y="f106"/>
                      </a:lnTo>
                      <a:lnTo>
                        <a:pt x="f6" y="f141"/>
                      </a:lnTo>
                      <a:lnTo>
                        <a:pt x="f142" y="f143"/>
                      </a:lnTo>
                      <a:lnTo>
                        <a:pt x="f142" y="f143"/>
                      </a:lnTo>
                      <a:lnTo>
                        <a:pt x="f144" y="f67"/>
                      </a:lnTo>
                      <a:lnTo>
                        <a:pt x="f145" y="f29"/>
                      </a:lnTo>
                      <a:lnTo>
                        <a:pt x="f142" y="f66"/>
                      </a:lnTo>
                      <a:lnTo>
                        <a:pt x="f146" y="f60"/>
                      </a:lnTo>
                      <a:lnTo>
                        <a:pt x="f147" y="f148"/>
                      </a:lnTo>
                      <a:lnTo>
                        <a:pt x="f147" y="f148"/>
                      </a:lnTo>
                      <a:lnTo>
                        <a:pt x="f149" y="f116"/>
                      </a:lnTo>
                      <a:lnTo>
                        <a:pt x="f150" y="f46"/>
                      </a:lnTo>
                      <a:lnTo>
                        <a:pt x="f151" y="f55"/>
                      </a:lnTo>
                      <a:lnTo>
                        <a:pt x="f128" y="f96"/>
                      </a:lnTo>
                      <a:lnTo>
                        <a:pt x="f128" y="f96"/>
                      </a:lnTo>
                      <a:lnTo>
                        <a:pt x="f152" y="f153"/>
                      </a:lnTo>
                      <a:lnTo>
                        <a:pt x="f152" y="f153"/>
                      </a:lnTo>
                      <a:lnTo>
                        <a:pt x="f108" y="f154"/>
                      </a:lnTo>
                      <a:lnTo>
                        <a:pt x="f155" y="f156"/>
                      </a:lnTo>
                      <a:lnTo>
                        <a:pt x="f157" y="f59"/>
                      </a:lnTo>
                      <a:lnTo>
                        <a:pt x="f157" y="f59"/>
                      </a:lnTo>
                      <a:lnTo>
                        <a:pt x="f158" y="f59"/>
                      </a:lnTo>
                      <a:lnTo>
                        <a:pt x="f158" y="f59"/>
                      </a:lnTo>
                      <a:lnTo>
                        <a:pt x="f103" y="f59"/>
                      </a:lnTo>
                      <a:lnTo>
                        <a:pt x="f159" y="f160"/>
                      </a:lnTo>
                      <a:lnTo>
                        <a:pt x="f159" y="f160"/>
                      </a:lnTo>
                      <a:lnTo>
                        <a:pt x="f161" y="f162"/>
                      </a:lnTo>
                      <a:lnTo>
                        <a:pt x="f161" y="f162"/>
                      </a:lnTo>
                      <a:lnTo>
                        <a:pt x="f163" y="f164"/>
                      </a:lnTo>
                      <a:lnTo>
                        <a:pt x="f165" y="f164"/>
                      </a:lnTo>
                      <a:lnTo>
                        <a:pt x="f166" y="f162"/>
                      </a:lnTo>
                      <a:lnTo>
                        <a:pt x="f167" y="f59"/>
                      </a:lnTo>
                      <a:lnTo>
                        <a:pt x="f168" y="f59"/>
                      </a:lnTo>
                      <a:lnTo>
                        <a:pt x="f168" y="f169"/>
                      </a:lnTo>
                      <a:lnTo>
                        <a:pt x="f167" y="f169"/>
                      </a:lnTo>
                      <a:lnTo>
                        <a:pt x="f167" y="f169"/>
                      </a:lnTo>
                      <a:lnTo>
                        <a:pt x="f149" y="f170"/>
                      </a:lnTo>
                      <a:lnTo>
                        <a:pt x="f171" y="f2"/>
                      </a:lnTo>
                      <a:lnTo>
                        <a:pt x="f172" y="f2"/>
                      </a:lnTo>
                      <a:lnTo>
                        <a:pt x="f173" y="f2"/>
                      </a:lnTo>
                      <a:lnTo>
                        <a:pt x="f173" y="f2"/>
                      </a:lnTo>
                      <a:lnTo>
                        <a:pt x="f121" y="f170"/>
                      </a:lnTo>
                      <a:lnTo>
                        <a:pt x="f121" y="f170"/>
                      </a:lnTo>
                      <a:lnTo>
                        <a:pt x="f174" y="f175"/>
                      </a:lnTo>
                      <a:lnTo>
                        <a:pt x="f174" y="f175"/>
                      </a:lnTo>
                      <a:lnTo>
                        <a:pt x="f176" y="f170"/>
                      </a:lnTo>
                      <a:lnTo>
                        <a:pt x="f176" y="f170"/>
                      </a:lnTo>
                      <a:lnTo>
                        <a:pt x="f177" y="f65"/>
                      </a:lnTo>
                      <a:lnTo>
                        <a:pt x="f92" y="f178"/>
                      </a:lnTo>
                      <a:lnTo>
                        <a:pt x="f152" y="f98"/>
                      </a:lnTo>
                      <a:lnTo>
                        <a:pt x="f152" y="f98"/>
                      </a:lnTo>
                      <a:lnTo>
                        <a:pt x="f179" y="f118"/>
                      </a:lnTo>
                      <a:lnTo>
                        <a:pt x="f151" y="f83"/>
                      </a:lnTo>
                      <a:lnTo>
                        <a:pt x="f150" y="f86"/>
                      </a:lnTo>
                      <a:lnTo>
                        <a:pt x="f126" y="f158"/>
                      </a:lnTo>
                      <a:lnTo>
                        <a:pt x="f126" y="f158"/>
                      </a:lnTo>
                      <a:lnTo>
                        <a:pt x="f132" y="f155"/>
                      </a:lnTo>
                      <a:lnTo>
                        <a:pt x="f146" y="f87"/>
                      </a:lnTo>
                      <a:lnTo>
                        <a:pt x="f142" y="f180"/>
                      </a:lnTo>
                      <a:lnTo>
                        <a:pt x="f181" y="f182"/>
                      </a:lnTo>
                      <a:lnTo>
                        <a:pt x="f181" y="f182"/>
                      </a:lnTo>
                      <a:lnTo>
                        <a:pt x="f183" y="f108"/>
                      </a:lnTo>
                      <a:lnTo>
                        <a:pt x="f142" y="f184"/>
                      </a:lnTo>
                      <a:lnTo>
                        <a:pt x="f185" y="f186"/>
                      </a:lnTo>
                      <a:lnTo>
                        <a:pt x="f142" y="f187"/>
                      </a:lnTo>
                      <a:lnTo>
                        <a:pt x="f142" y="f187"/>
                      </a:lnTo>
                      <a:lnTo>
                        <a:pt x="f146" y="f163"/>
                      </a:lnTo>
                      <a:lnTo>
                        <a:pt x="f138" y="f188"/>
                      </a:lnTo>
                      <a:lnTo>
                        <a:pt x="f150" y="f188"/>
                      </a:lnTo>
                      <a:lnTo>
                        <a:pt x="f150" y="f188"/>
                      </a:lnTo>
                      <a:lnTo>
                        <a:pt x="f136" y="f189"/>
                      </a:lnTo>
                      <a:lnTo>
                        <a:pt x="f190" y="f110"/>
                      </a:lnTo>
                      <a:lnTo>
                        <a:pt x="f133" y="f179"/>
                      </a:lnTo>
                      <a:lnTo>
                        <a:pt x="f132" y="f191"/>
                      </a:lnTo>
                      <a:lnTo>
                        <a:pt x="f130" y="f161"/>
                      </a:lnTo>
                      <a:lnTo>
                        <a:pt x="f130" y="f161"/>
                      </a:lnTo>
                      <a:lnTo>
                        <a:pt x="f192" y="f193"/>
                      </a:lnTo>
                      <a:lnTo>
                        <a:pt x="f127" y="f194"/>
                      </a:lnTo>
                      <a:lnTo>
                        <a:pt x="f126" y="f195"/>
                      </a:lnTo>
                      <a:lnTo>
                        <a:pt x="f196" y="f103"/>
                      </a:lnTo>
                      <a:lnTo>
                        <a:pt x="f196" y="f103"/>
                      </a:lnTo>
                      <a:lnTo>
                        <a:pt x="f197" y="f198"/>
                      </a:lnTo>
                      <a:lnTo>
                        <a:pt x="f197" y="f198"/>
                      </a:lnTo>
                      <a:lnTo>
                        <a:pt x="f121" y="f199"/>
                      </a:lnTo>
                      <a:lnTo>
                        <a:pt x="f87" y="f83"/>
                      </a:lnTo>
                      <a:lnTo>
                        <a:pt x="f119" y="f200"/>
                      </a:lnTo>
                      <a:lnTo>
                        <a:pt x="f119" y="f200"/>
                      </a:lnTo>
                      <a:lnTo>
                        <a:pt x="f201" y="f85"/>
                      </a:lnTo>
                      <a:lnTo>
                        <a:pt x="f202" y="f203"/>
                      </a:lnTo>
                      <a:lnTo>
                        <a:pt x="f202" y="f203"/>
                      </a:lnTo>
                      <a:lnTo>
                        <a:pt x="f204" y="f117"/>
                      </a:lnTo>
                      <a:lnTo>
                        <a:pt x="f204" y="f117"/>
                      </a:lnTo>
                      <a:lnTo>
                        <a:pt x="f193" y="f114"/>
                      </a:lnTo>
                      <a:lnTo>
                        <a:pt x="f205" y="f92"/>
                      </a:lnTo>
                      <a:lnTo>
                        <a:pt x="f161" y="f186"/>
                      </a:lnTo>
                      <a:lnTo>
                        <a:pt x="f206" y="f207"/>
                      </a:lnTo>
                      <a:lnTo>
                        <a:pt x="f208" y="f209"/>
                      </a:lnTo>
                      <a:lnTo>
                        <a:pt x="f210" y="f152"/>
                      </a:lnTo>
                      <a:lnTo>
                        <a:pt x="f211" y="f212"/>
                      </a:lnTo>
                      <a:lnTo>
                        <a:pt x="f211" y="f212"/>
                      </a:lnTo>
                      <a:lnTo>
                        <a:pt x="f213" y="f214"/>
                      </a:lnTo>
                      <a:lnTo>
                        <a:pt x="f215" y="f216"/>
                      </a:lnTo>
                      <a:lnTo>
                        <a:pt x="f101" y="f121"/>
                      </a:lnTo>
                      <a:lnTo>
                        <a:pt x="f176" y="f89"/>
                      </a:lnTo>
                      <a:lnTo>
                        <a:pt x="f176" y="f89"/>
                      </a:lnTo>
                      <a:lnTo>
                        <a:pt x="f98" y="f176"/>
                      </a:lnTo>
                      <a:lnTo>
                        <a:pt x="f98" y="f176"/>
                      </a:lnTo>
                      <a:lnTo>
                        <a:pt x="f217" y="f217"/>
                      </a:lnTo>
                      <a:lnTo>
                        <a:pt x="f95" y="f178"/>
                      </a:lnTo>
                      <a:lnTo>
                        <a:pt x="f95" y="f178"/>
                      </a:lnTo>
                      <a:lnTo>
                        <a:pt x="f84" y="f218"/>
                      </a:lnTo>
                      <a:lnTo>
                        <a:pt x="f84" y="f215"/>
                      </a:lnTo>
                      <a:lnTo>
                        <a:pt x="f95" y="f172"/>
                      </a:lnTo>
                      <a:lnTo>
                        <a:pt x="f95" y="f172"/>
                      </a:lnTo>
                      <a:lnTo>
                        <a:pt x="f85" y="f123"/>
                      </a:lnTo>
                      <a:lnTo>
                        <a:pt x="f92" y="f132"/>
                      </a:lnTo>
                      <a:lnTo>
                        <a:pt x="f91" y="f219"/>
                      </a:lnTo>
                      <a:lnTo>
                        <a:pt x="f93" y="f179"/>
                      </a:lnTo>
                      <a:lnTo>
                        <a:pt x="f93" y="f179"/>
                      </a:lnTo>
                      <a:lnTo>
                        <a:pt x="f93" y="f220"/>
                      </a:lnTo>
                      <a:lnTo>
                        <a:pt x="f89" y="f221"/>
                      </a:lnTo>
                      <a:lnTo>
                        <a:pt x="f87" y="f222"/>
                      </a:lnTo>
                      <a:lnTo>
                        <a:pt x="f93" y="f147"/>
                      </a:lnTo>
                      <a:lnTo>
                        <a:pt x="f93" y="f147"/>
                      </a:lnTo>
                      <a:lnTo>
                        <a:pt x="f85" y="f223"/>
                      </a:lnTo>
                      <a:lnTo>
                        <a:pt x="f83" y="f185"/>
                      </a:lnTo>
                      <a:lnTo>
                        <a:pt x="f82" y="f6"/>
                      </a:lnTo>
                      <a:lnTo>
                        <a:pt x="f224" y="f6"/>
                      </a:lnTo>
                      <a:lnTo>
                        <a:pt x="f80" y="f6"/>
                      </a:lnTo>
                      <a:lnTo>
                        <a:pt x="f65" y="f6"/>
                      </a:lnTo>
                      <a:lnTo>
                        <a:pt x="f65" y="f185"/>
                      </a:lnTo>
                      <a:lnTo>
                        <a:pt x="f65" y="f185"/>
                      </a:lnTo>
                      <a:lnTo>
                        <a:pt x="f69" y="f223"/>
                      </a:lnTo>
                      <a:lnTo>
                        <a:pt x="f225" y="f147"/>
                      </a:lnTo>
                      <a:lnTo>
                        <a:pt x="f41" y="f222"/>
                      </a:lnTo>
                      <a:lnTo>
                        <a:pt x="f37" y="f221"/>
                      </a:lnTo>
                      <a:lnTo>
                        <a:pt x="f225" y="f168"/>
                      </a:lnTo>
                      <a:lnTo>
                        <a:pt x="f225" y="f168"/>
                      </a:lnTo>
                      <a:lnTo>
                        <a:pt x="f225" y="f191"/>
                      </a:lnTo>
                      <a:lnTo>
                        <a:pt x="f38" y="f219"/>
                      </a:lnTo>
                      <a:lnTo>
                        <a:pt x="f70" y="f132"/>
                      </a:lnTo>
                      <a:lnTo>
                        <a:pt x="f73" y="f226"/>
                      </a:lnTo>
                      <a:lnTo>
                        <a:pt x="f73" y="f226"/>
                      </a:lnTo>
                      <a:lnTo>
                        <a:pt x="f73" y="f172"/>
                      </a:lnTo>
                      <a:lnTo>
                        <a:pt x="f73" y="f172"/>
                      </a:lnTo>
                      <a:lnTo>
                        <a:pt x="f62" y="f215"/>
                      </a:lnTo>
                      <a:lnTo>
                        <a:pt x="f62" y="f118"/>
                      </a:lnTo>
                      <a:lnTo>
                        <a:pt x="f69" y="f224"/>
                      </a:lnTo>
                      <a:lnTo>
                        <a:pt x="f69" y="f224"/>
                      </a:lnTo>
                      <a:lnTo>
                        <a:pt x="f2" y="f199"/>
                      </a:lnTo>
                      <a:lnTo>
                        <a:pt x="f61" y="f157"/>
                      </a:lnTo>
                      <a:lnTo>
                        <a:pt x="f61" y="f157"/>
                      </a:lnTo>
                      <a:lnTo>
                        <a:pt x="f227" y="f89"/>
                      </a:lnTo>
                      <a:lnTo>
                        <a:pt x="f227" y="f89"/>
                      </a:lnTo>
                      <a:lnTo>
                        <a:pt x="f41" y="f159"/>
                      </a:lnTo>
                      <a:lnTo>
                        <a:pt x="f120" y="f110"/>
                      </a:lnTo>
                      <a:lnTo>
                        <a:pt x="f97" y="f163"/>
                      </a:lnTo>
                      <a:lnTo>
                        <a:pt x="f122" y="f228"/>
                      </a:lnTo>
                      <a:lnTo>
                        <a:pt x="f53" y="f229"/>
                      </a:lnTo>
                      <a:lnTo>
                        <a:pt x="f96" y="f196"/>
                      </a:lnTo>
                      <a:lnTo>
                        <a:pt x="f230" y="f209"/>
                      </a:lnTo>
                      <a:lnTo>
                        <a:pt x="f230" y="f209"/>
                      </a:lnTo>
                      <a:lnTo>
                        <a:pt x="f53" y="f186"/>
                      </a:lnTo>
                      <a:lnTo>
                        <a:pt x="f38" y="f231"/>
                      </a:lnTo>
                      <a:lnTo>
                        <a:pt x="f40" y="f155"/>
                      </a:lnTo>
                      <a:lnTo>
                        <a:pt x="f156" y="f174"/>
                      </a:lnTo>
                      <a:lnTo>
                        <a:pt x="f156" y="f174"/>
                      </a:lnTo>
                      <a:lnTo>
                        <a:pt x="f232" y="f98"/>
                      </a:lnTo>
                      <a:lnTo>
                        <a:pt x="f232" y="f98"/>
                      </a:lnTo>
                      <a:lnTo>
                        <a:pt x="f233" y="f95"/>
                      </a:lnTo>
                      <a:lnTo>
                        <a:pt x="f175" y="f234"/>
                      </a:lnTo>
                      <a:lnTo>
                        <a:pt x="f175" y="f234"/>
                      </a:lnTo>
                      <a:lnTo>
                        <a:pt x="f57" y="f82"/>
                      </a:lnTo>
                      <a:lnTo>
                        <a:pt x="f55" y="f217"/>
                      </a:lnTo>
                      <a:lnTo>
                        <a:pt x="f125" y="f235"/>
                      </a:lnTo>
                      <a:lnTo>
                        <a:pt x="f125" y="f235"/>
                      </a:lnTo>
                      <a:lnTo>
                        <a:pt x="f32" y="f204"/>
                      </a:lnTo>
                      <a:lnTo>
                        <a:pt x="f27" y="f195"/>
                      </a:lnTo>
                      <a:lnTo>
                        <a:pt x="f30" y="f194"/>
                      </a:lnTo>
                      <a:lnTo>
                        <a:pt x="f236" y="f237"/>
                      </a:lnTo>
                      <a:lnTo>
                        <a:pt x="f236" y="f237"/>
                      </a:lnTo>
                      <a:lnTo>
                        <a:pt x="f26" y="f210"/>
                      </a:lnTo>
                      <a:lnTo>
                        <a:pt x="f24" y="f191"/>
                      </a:lnTo>
                      <a:lnTo>
                        <a:pt x="f22" y="f179"/>
                      </a:lnTo>
                      <a:lnTo>
                        <a:pt x="f20" y="f111"/>
                      </a:lnTo>
                      <a:lnTo>
                        <a:pt x="f20" y="f111"/>
                      </a:lnTo>
                      <a:lnTo>
                        <a:pt x="f18" y="f187"/>
                      </a:lnTo>
                      <a:lnTo>
                        <a:pt x="f238" y="f3"/>
                      </a:lnTo>
                      <a:lnTo>
                        <a:pt x="f14" y="f188"/>
                      </a:lnTo>
                      <a:lnTo>
                        <a:pt x="f12" y="f163"/>
                      </a:lnTo>
                      <a:lnTo>
                        <a:pt x="f12" y="f163"/>
                      </a:lnTo>
                      <a:lnTo>
                        <a:pt x="f10" y="f187"/>
                      </a:lnTo>
                      <a:lnTo>
                        <a:pt x="f7" y="f186"/>
                      </a:lnTo>
                      <a:lnTo>
                        <a:pt x="f10" y="f184"/>
                      </a:lnTo>
                      <a:lnTo>
                        <a:pt x="f10" y="f184"/>
                      </a:lnTo>
                      <a:lnTo>
                        <a:pt x="f239" y="f92"/>
                      </a:lnTo>
                      <a:lnTo>
                        <a:pt x="f25" y="f182"/>
                      </a:lnTo>
                      <a:lnTo>
                        <a:pt x="f10" y="f180"/>
                      </a:lnTo>
                      <a:lnTo>
                        <a:pt x="f240" y="f87"/>
                      </a:lnTo>
                      <a:lnTo>
                        <a:pt x="f109" y="f155"/>
                      </a:lnTo>
                      <a:lnTo>
                        <a:pt x="f109" y="f155"/>
                      </a:lnTo>
                      <a:lnTo>
                        <a:pt x="f104" y="f158"/>
                      </a:lnTo>
                      <a:lnTo>
                        <a:pt x="f16" y="f86"/>
                      </a:lnTo>
                      <a:lnTo>
                        <a:pt x="f241" y="f83"/>
                      </a:lnTo>
                      <a:lnTo>
                        <a:pt x="f236" y="f218"/>
                      </a:lnTo>
                      <a:lnTo>
                        <a:pt x="f236" y="f218"/>
                      </a:lnTo>
                      <a:lnTo>
                        <a:pt x="f242" y="f243"/>
                      </a:lnTo>
                      <a:lnTo>
                        <a:pt x="f242" y="f243"/>
                      </a:lnTo>
                      <a:lnTo>
                        <a:pt x="f122" y="f178"/>
                      </a:lnTo>
                      <a:lnTo>
                        <a:pt x="f244" y="f64"/>
                      </a:lnTo>
                      <a:lnTo>
                        <a:pt x="f162" y="f170"/>
                      </a:lnTo>
                      <a:lnTo>
                        <a:pt x="f162" y="f170"/>
                      </a:lnTo>
                      <a:lnTo>
                        <a:pt x="f164" y="f170"/>
                      </a:lnTo>
                      <a:lnTo>
                        <a:pt x="f164" y="f170"/>
                      </a:lnTo>
                      <a:lnTo>
                        <a:pt x="f120" y="f170"/>
                      </a:lnTo>
                      <a:lnTo>
                        <a:pt x="f38" y="f2"/>
                      </a:lnTo>
                      <a:lnTo>
                        <a:pt x="f38" y="f2"/>
                      </a:lnTo>
                      <a:lnTo>
                        <a:pt x="f42" y="f245"/>
                      </a:lnTo>
                      <a:lnTo>
                        <a:pt x="f42" y="f245"/>
                      </a:lnTo>
                      <a:lnTo>
                        <a:pt x="f246" y="f247"/>
                      </a:lnTo>
                      <a:lnTo>
                        <a:pt x="f248" y="f247"/>
                      </a:lnTo>
                      <a:lnTo>
                        <a:pt x="f30" y="f245"/>
                      </a:lnTo>
                      <a:lnTo>
                        <a:pt x="f15" y="f170"/>
                      </a:lnTo>
                      <a:lnTo>
                        <a:pt x="f94" y="f170"/>
                      </a:lnTo>
                      <a:lnTo>
                        <a:pt x="f94" y="f249"/>
                      </a:lnTo>
                      <a:lnTo>
                        <a:pt x="f15" y="f249"/>
                      </a:lnTo>
                      <a:lnTo>
                        <a:pt x="f15" y="f249"/>
                      </a:lnTo>
                      <a:lnTo>
                        <a:pt x="f250" y="f160"/>
                      </a:lnTo>
                      <a:lnTo>
                        <a:pt x="f125" y="f160"/>
                      </a:lnTo>
                      <a:lnTo>
                        <a:pt x="f125" y="f160"/>
                      </a:lnTo>
                      <a:lnTo>
                        <a:pt x="f125" y="f160"/>
                      </a:lnTo>
                      <a:lnTo>
                        <a:pt x="f125" y="f160"/>
                      </a:lnTo>
                      <a:lnTo>
                        <a:pt x="f42" y="f160"/>
                      </a:lnTo>
                      <a:lnTo>
                        <a:pt x="f42" y="f160"/>
                      </a:lnTo>
                      <a:lnTo>
                        <a:pt x="f35" y="f59"/>
                      </a:lnTo>
                      <a:lnTo>
                        <a:pt x="f35" y="f59"/>
                      </a:lnTo>
                      <a:lnTo>
                        <a:pt x="f251" y="f59"/>
                      </a:lnTo>
                      <a:lnTo>
                        <a:pt x="f251" y="f59"/>
                      </a:lnTo>
                      <a:lnTo>
                        <a:pt x="f252" y="f59"/>
                      </a:lnTo>
                      <a:lnTo>
                        <a:pt x="f252" y="f59"/>
                      </a:lnTo>
                      <a:lnTo>
                        <a:pt x="f253" y="f156"/>
                      </a:lnTo>
                      <a:lnTo>
                        <a:pt x="f46" y="f45"/>
                      </a:lnTo>
                      <a:lnTo>
                        <a:pt x="f116" y="f70"/>
                      </a:lnTo>
                      <a:lnTo>
                        <a:pt x="f129" y="f254"/>
                      </a:lnTo>
                      <a:lnTo>
                        <a:pt x="f129" y="f254"/>
                      </a:lnTo>
                      <a:lnTo>
                        <a:pt x="f255" y="f96"/>
                      </a:lnTo>
                      <a:lnTo>
                        <a:pt x="f241" y="f55"/>
                      </a:lnTo>
                      <a:lnTo>
                        <a:pt x="f16" y="f46"/>
                      </a:lnTo>
                      <a:lnTo>
                        <a:pt x="f27" y="f116"/>
                      </a:lnTo>
                      <a:lnTo>
                        <a:pt x="f27" y="f116"/>
                      </a:lnTo>
                      <a:lnTo>
                        <a:pt x="f24" y="f148"/>
                      </a:lnTo>
                      <a:lnTo>
                        <a:pt x="f240" y="f60"/>
                      </a:lnTo>
                      <a:lnTo>
                        <a:pt x="f10" y="f66"/>
                      </a:lnTo>
                      <a:lnTo>
                        <a:pt x="f90" y="f58"/>
                      </a:lnTo>
                      <a:lnTo>
                        <a:pt x="f90" y="f58"/>
                      </a:lnTo>
                      <a:lnTo>
                        <a:pt x="f239" y="f256"/>
                      </a:lnTo>
                      <a:lnTo>
                        <a:pt x="f10" y="f143"/>
                      </a:lnTo>
                      <a:lnTo>
                        <a:pt x="f7" y="f9"/>
                      </a:lnTo>
                      <a:close/>
                    </a:path>
                  </a:pathLst>
                </a:custGeom>
                <a:solidFill>
                  <a:srgbClr val="FEFFFF">
                    <a:alpha val="2000"/>
                  </a:srgbClr>
                </a:solidFill>
                <a:ln w="9528">
                  <a:solidFill>
                    <a:srgbClr val="FEFFFF">
                      <a:alpha val="5000"/>
                    </a:srgbClr>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9" name="Freeform 37"/>
                <p:cNvSpPr/>
                <p:nvPr/>
              </p:nvSpPr>
              <p:spPr>
                <a:xfrm rot="1068383">
                  <a:off x="10112139" y="5390396"/>
                  <a:ext cx="1579982" cy="1349334"/>
                </a:xfrm>
                <a:custGeom>
                  <a:avLst/>
                  <a:gdLst>
                    <a:gd name="f0" fmla="val 10800000"/>
                    <a:gd name="f1" fmla="val 5400000"/>
                    <a:gd name="f2" fmla="val 360"/>
                    <a:gd name="f3" fmla="val 180"/>
                    <a:gd name="f4" fmla="val w"/>
                    <a:gd name="f5" fmla="val h"/>
                    <a:gd name="f6" fmla="val 0"/>
                    <a:gd name="f7" fmla="val 822"/>
                    <a:gd name="f8" fmla="val 936"/>
                    <a:gd name="f9" fmla="val 688"/>
                    <a:gd name="f10" fmla="val 740"/>
                    <a:gd name="f11" fmla="val 638"/>
                    <a:gd name="f12" fmla="val 814"/>
                    <a:gd name="f13" fmla="val 618"/>
                    <a:gd name="f14" fmla="val 810"/>
                    <a:gd name="f15" fmla="val 600"/>
                    <a:gd name="f16" fmla="val 714"/>
                    <a:gd name="f17" fmla="val 624"/>
                    <a:gd name="f18" fmla="val 606"/>
                    <a:gd name="f19" fmla="val 790"/>
                    <a:gd name="f20" fmla="val 578"/>
                    <a:gd name="f21" fmla="val 784"/>
                    <a:gd name="f22" fmla="val 560"/>
                    <a:gd name="f23" fmla="val 660"/>
                    <a:gd name="f24" fmla="val 590"/>
                    <a:gd name="f25" fmla="val 518"/>
                    <a:gd name="f26" fmla="val 504"/>
                    <a:gd name="f27" fmla="val 646"/>
                    <a:gd name="f28" fmla="val 468"/>
                    <a:gd name="f29" fmla="val 684"/>
                    <a:gd name="f30" fmla="val 478"/>
                    <a:gd name="f31" fmla="val 686"/>
                    <a:gd name="f32" fmla="val 472"/>
                    <a:gd name="f33" fmla="val 656"/>
                    <a:gd name="f34" fmla="val 464"/>
                    <a:gd name="f35" fmla="val 456"/>
                    <a:gd name="f36" fmla="val 452"/>
                    <a:gd name="f37" fmla="val 462"/>
                    <a:gd name="f38" fmla="val 426"/>
                    <a:gd name="f39" fmla="val 662"/>
                    <a:gd name="f40" fmla="val 338"/>
                    <a:gd name="f41" fmla="val 782"/>
                    <a:gd name="f42" fmla="val 366"/>
                    <a:gd name="f43" fmla="val 788"/>
                    <a:gd name="f44" fmla="val 348"/>
                    <a:gd name="f45" fmla="val 690"/>
                    <a:gd name="f46" fmla="val 320"/>
                    <a:gd name="f47" fmla="val 718"/>
                    <a:gd name="f48" fmla="val 304"/>
                    <a:gd name="f49" fmla="val 808"/>
                    <a:gd name="f50" fmla="val 326"/>
                    <a:gd name="f51" fmla="val 812"/>
                    <a:gd name="f52" fmla="val 310"/>
                    <a:gd name="f53" fmla="val 742"/>
                    <a:gd name="f54" fmla="val 290"/>
                    <a:gd name="f55" fmla="val 242"/>
                    <a:gd name="f56" fmla="val 220"/>
                    <a:gd name="f57" fmla="val 726"/>
                    <a:gd name="f58" fmla="val 266"/>
                    <a:gd name="f59" fmla="val 744"/>
                    <a:gd name="f60" fmla="val 192"/>
                    <a:gd name="f61" fmla="val 728"/>
                    <a:gd name="f62" fmla="val 186"/>
                    <a:gd name="f63" fmla="val 700"/>
                    <a:gd name="f64" fmla="val 280"/>
                    <a:gd name="f65" fmla="val 672"/>
                    <a:gd name="f66" fmla="val 296"/>
                    <a:gd name="f67" fmla="val 698"/>
                    <a:gd name="f68" fmla="val 194"/>
                    <a:gd name="f69" fmla="val 680"/>
                    <a:gd name="f70" fmla="val 188"/>
                    <a:gd name="f71" fmla="val 644"/>
                    <a:gd name="f72" fmla="val 312"/>
                    <a:gd name="f73" fmla="val 498"/>
                    <a:gd name="f74" fmla="val 392"/>
                    <a:gd name="f75" fmla="val 530"/>
                    <a:gd name="f76" fmla="val 262"/>
                    <a:gd name="f77" fmla="val 558"/>
                    <a:gd name="f78" fmla="val 234"/>
                    <a:gd name="f79" fmla="val 554"/>
                    <a:gd name="f80" fmla="val 232"/>
                    <a:gd name="f81" fmla="val 534"/>
                    <a:gd name="f82" fmla="val 252"/>
                    <a:gd name="f83" fmla="val 540"/>
                    <a:gd name="f84" fmla="val 222"/>
                    <a:gd name="f85" fmla="val 536"/>
                    <a:gd name="f86" fmla="val 526"/>
                    <a:gd name="f87" fmla="val 260"/>
                    <a:gd name="f88" fmla="val 430"/>
                    <a:gd name="f89" fmla="val 352"/>
                    <a:gd name="f90" fmla="val 182"/>
                    <a:gd name="f91" fmla="val 512"/>
                    <a:gd name="f92" fmla="val 94"/>
                    <a:gd name="f93" fmla="val 80"/>
                    <a:gd name="f94" fmla="val 150"/>
                    <a:gd name="f95" fmla="val 118"/>
                    <a:gd name="f96" fmla="val 490"/>
                    <a:gd name="f97" fmla="val 52"/>
                    <a:gd name="f98" fmla="val 476"/>
                    <a:gd name="f99" fmla="val 38"/>
                    <a:gd name="f100" fmla="val 424"/>
                    <a:gd name="f101" fmla="val 90"/>
                    <a:gd name="f102" fmla="val 422"/>
                    <a:gd name="f103" fmla="val 398"/>
                    <a:gd name="f104" fmla="val 396"/>
                    <a:gd name="f105" fmla="val 340"/>
                    <a:gd name="f106" fmla="val 40"/>
                    <a:gd name="f107" fmla="val 328"/>
                    <a:gd name="f108" fmla="val 122"/>
                    <a:gd name="f109" fmla="val 154"/>
                    <a:gd name="f110" fmla="val 318"/>
                    <a:gd name="f111" fmla="val 306"/>
                    <a:gd name="f112" fmla="val 394"/>
                    <a:gd name="f113" fmla="val 284"/>
                    <a:gd name="f114" fmla="val 288"/>
                    <a:gd name="f115" fmla="val 322"/>
                    <a:gd name="f116" fmla="val 174"/>
                    <a:gd name="f117" fmla="val 140"/>
                    <a:gd name="f118" fmla="val 196"/>
                    <a:gd name="f119" fmla="val 146"/>
                    <a:gd name="f120" fmla="val 294"/>
                    <a:gd name="f121" fmla="val 92"/>
                    <a:gd name="f122" fmla="val 190"/>
                    <a:gd name="f123" fmla="val 74"/>
                    <a:gd name="f124" fmla="val 264"/>
                    <a:gd name="f125" fmla="val 12"/>
                    <a:gd name="f126" fmla="val 82"/>
                    <a:gd name="f127" fmla="val 6"/>
                    <a:gd name="f128" fmla="val 330"/>
                    <a:gd name="f129" fmla="val 106"/>
                    <a:gd name="f130" fmla="val 134"/>
                    <a:gd name="f131" fmla="val 32"/>
                    <a:gd name="f132" fmla="val 36"/>
                    <a:gd name="f133" fmla="val 370"/>
                    <a:gd name="f134" fmla="val 162"/>
                    <a:gd name="f135" fmla="val 176"/>
                    <a:gd name="f136" fmla="val 138"/>
                    <a:gd name="f137" fmla="val 136"/>
                    <a:gd name="f138" fmla="val 164"/>
                    <a:gd name="f139" fmla="val 302"/>
                    <a:gd name="f140" fmla="val 158"/>
                    <a:gd name="f141" fmla="val 592"/>
                    <a:gd name="f142" fmla="val 562"/>
                    <a:gd name="f143" fmla="val 34"/>
                    <a:gd name="f144" fmla="val 580"/>
                    <a:gd name="f145" fmla="val 130"/>
                    <a:gd name="f146" fmla="val 608"/>
                    <a:gd name="f147" fmla="val 104"/>
                    <a:gd name="f148" fmla="val 626"/>
                    <a:gd name="f149" fmla="val 14"/>
                    <a:gd name="f150" fmla="val 604"/>
                    <a:gd name="f151" fmla="val 8"/>
                    <a:gd name="f152" fmla="val 620"/>
                    <a:gd name="f153" fmla="val 78"/>
                    <a:gd name="f154" fmla="val 640"/>
                    <a:gd name="f155" fmla="val 710"/>
                    <a:gd name="f156" fmla="val 96"/>
                    <a:gd name="f157" fmla="val 664"/>
                    <a:gd name="f158" fmla="val 76"/>
                    <a:gd name="f159" fmla="val 738"/>
                    <a:gd name="f160" fmla="val 648"/>
                    <a:gd name="f161" fmla="val 634"/>
                    <a:gd name="f162" fmla="val 124"/>
                    <a:gd name="f163" fmla="val 736"/>
                    <a:gd name="f164" fmla="val 142"/>
                    <a:gd name="f165" fmla="val 178"/>
                    <a:gd name="f166" fmla="val 538"/>
                    <a:gd name="f167" fmla="val 666"/>
                    <a:gd name="f168" fmla="val 696"/>
                    <a:gd name="f169" fmla="val 678"/>
                    <a:gd name="f170" fmla="val 706"/>
                    <a:gd name="f171" fmla="val 708"/>
                    <a:gd name="f172" fmla="val 670"/>
                    <a:gd name="f173" fmla="val 390"/>
                    <a:gd name="f174" fmla="val 746"/>
                    <a:gd name="f175" fmla="val 836"/>
                    <a:gd name="f176" fmla="val 850"/>
                    <a:gd name="f177" fmla="val 780"/>
                    <a:gd name="f178" fmla="val 332"/>
                    <a:gd name="f179" fmla="val 878"/>
                    <a:gd name="f180" fmla="val 344"/>
                    <a:gd name="f181" fmla="val 890"/>
                    <a:gd name="f182" fmla="val 842"/>
                    <a:gd name="f183" fmla="val 838"/>
                    <a:gd name="f184" fmla="val 480"/>
                    <a:gd name="f185" fmla="val 892"/>
                    <a:gd name="f186" fmla="val 494"/>
                    <a:gd name="f187" fmla="val 776"/>
                    <a:gd name="f188" fmla="val 502"/>
                    <a:gd name="f189" fmla="val 516"/>
                    <a:gd name="f190" fmla="val 682"/>
                    <a:gd name="f191" fmla="val 734"/>
                    <a:gd name="f192" fmla="val 674"/>
                    <a:gd name="f193" fmla="val 636"/>
                    <a:gd name="f194" fmla="val 704"/>
                    <a:gd name="f195" fmla="val 650"/>
                    <a:gd name="f196" fmla="val 730"/>
                    <a:gd name="f197" fmla="val 436"/>
                    <a:gd name="f198" fmla="val 450"/>
                    <a:gd name="f199" fmla="val 522"/>
                    <a:gd name="f200" fmla="val 272"/>
                    <a:gd name="f201" fmla="val 488"/>
                    <a:gd name="f202" fmla="val 388"/>
                    <a:gd name="f203" fmla="val 378"/>
                    <a:gd name="f204" fmla="val 466"/>
                    <a:gd name="f205" fmla="val 364"/>
                    <a:gd name="f206" fmla="val 438"/>
                    <a:gd name="f207" fmla="val 300"/>
                    <a:gd name="f208" fmla="val 382"/>
                    <a:gd name="f209" fmla="val 368"/>
                    <a:gd name="f210" fmla="val 356"/>
                    <a:gd name="f211" fmla="val 334"/>
                    <a:gd name="f212" fmla="val 542"/>
                    <a:gd name="f213" fmla="val 552"/>
                    <a:gd name="f214" fmla="val 566"/>
                    <a:gd name="f215" fmla="val 570"/>
                    <a:gd name="f216" fmla="val 410"/>
                    <a:gd name="f217" fmla="val 380"/>
                    <a:gd name="f218" fmla="val 528"/>
                    <a:gd name="f219" fmla="val 520"/>
                    <a:gd name="f220" fmla="val 346"/>
                    <a:gd name="f221" fmla="val 508"/>
                    <a:gd name="f222" fmla="val 336"/>
                    <a:gd name="f223" fmla="val 434"/>
                    <a:gd name="f224" fmla="val 400"/>
                    <a:gd name="f225" fmla="val 440"/>
                    <a:gd name="f226" fmla="val 454"/>
                    <a:gd name="f227" fmla="val 474"/>
                    <a:gd name="f228" fmla="val 482"/>
                    <a:gd name="f229" fmla="val 486"/>
                    <a:gd name="f230" fmla="val 632"/>
                    <a:gd name="f231" fmla="+- 0 0 -90"/>
                    <a:gd name="f232" fmla="*/ f4 1 822"/>
                    <a:gd name="f233" fmla="*/ f5 1 936"/>
                    <a:gd name="f234" fmla="val f6"/>
                    <a:gd name="f235" fmla="val f7"/>
                    <a:gd name="f236" fmla="val f8"/>
                    <a:gd name="f237" fmla="*/ f231 f0 1"/>
                    <a:gd name="f238" fmla="+- f236 0 f234"/>
                    <a:gd name="f239" fmla="+- f235 0 f234"/>
                    <a:gd name="f240" fmla="*/ f237 1 f3"/>
                    <a:gd name="f241" fmla="*/ f239 1 822"/>
                    <a:gd name="f242" fmla="*/ f238 1 936"/>
                    <a:gd name="f243" fmla="*/ 810 f239 1"/>
                    <a:gd name="f244" fmla="*/ 600 f238 1"/>
                    <a:gd name="f245" fmla="*/ 784 f239 1"/>
                    <a:gd name="f246" fmla="*/ 560 f238 1"/>
                    <a:gd name="f247" fmla="*/ 684 f239 1"/>
                    <a:gd name="f248" fmla="*/ 478 f238 1"/>
                    <a:gd name="f249" fmla="*/ 452 f238 1"/>
                    <a:gd name="f250" fmla="*/ 782 f239 1"/>
                    <a:gd name="f251" fmla="*/ 366 f238 1"/>
                    <a:gd name="f252" fmla="*/ 808 f239 1"/>
                    <a:gd name="f253" fmla="*/ 326 f238 1"/>
                    <a:gd name="f254" fmla="*/ 220 f238 1"/>
                    <a:gd name="f255" fmla="*/ 700 f239 1"/>
                    <a:gd name="f256" fmla="*/ 280 f238 1"/>
                    <a:gd name="f257" fmla="*/ 644 f239 1"/>
                    <a:gd name="f258" fmla="*/ 312 f238 1"/>
                    <a:gd name="f259" fmla="*/ 554 f239 1"/>
                    <a:gd name="f260" fmla="*/ 232 f238 1"/>
                    <a:gd name="f261" fmla="*/ 526 f239 1"/>
                    <a:gd name="f262" fmla="*/ 260 f238 1"/>
                    <a:gd name="f263" fmla="*/ 498 f239 1"/>
                    <a:gd name="f264" fmla="*/ 80 f238 1"/>
                    <a:gd name="f265" fmla="*/ 476 f239 1"/>
                    <a:gd name="f266" fmla="*/ 38 f238 1"/>
                    <a:gd name="f267" fmla="*/ 396 f239 1"/>
                    <a:gd name="f268" fmla="*/ 94 f238 1"/>
                    <a:gd name="f269" fmla="*/ 154 f238 1"/>
                    <a:gd name="f270" fmla="*/ 392 f239 1"/>
                    <a:gd name="f271" fmla="*/ 352 f238 1"/>
                    <a:gd name="f272" fmla="*/ 288 f239 1"/>
                    <a:gd name="f273" fmla="*/ 252 f238 1"/>
                    <a:gd name="f274" fmla="*/ 322 f239 1"/>
                    <a:gd name="f275" fmla="*/ 392 f238 1"/>
                    <a:gd name="f276" fmla="*/ 146 f239 1"/>
                    <a:gd name="f277" fmla="*/ 294 f238 1"/>
                    <a:gd name="f278" fmla="*/ 92 f239 1"/>
                    <a:gd name="f279" fmla="*/ 264 f238 1"/>
                    <a:gd name="f280" fmla="*/ 6 f239 1"/>
                    <a:gd name="f281" fmla="*/ 32 f239 1"/>
                    <a:gd name="f282" fmla="*/ 176 f239 1"/>
                    <a:gd name="f283" fmla="*/ 462 f238 1"/>
                    <a:gd name="f284" fmla="*/ 136 f239 1"/>
                    <a:gd name="f285" fmla="*/ 472 f238 1"/>
                    <a:gd name="f286" fmla="*/ 158 f239 1"/>
                    <a:gd name="f287" fmla="*/ 592 f238 1"/>
                    <a:gd name="f288" fmla="*/ 104 f239 1"/>
                    <a:gd name="f289" fmla="*/ 626 f238 1"/>
                    <a:gd name="f290" fmla="*/ 0 f239 1"/>
                    <a:gd name="f291" fmla="*/ 688 f238 1"/>
                    <a:gd name="f292" fmla="*/ 94 f239 1"/>
                    <a:gd name="f293" fmla="*/ 744 f238 1"/>
                    <a:gd name="f294" fmla="*/ 142 f239 1"/>
                    <a:gd name="f295" fmla="*/ 742 f238 1"/>
                    <a:gd name="f296" fmla="*/ 262 f239 1"/>
                    <a:gd name="f297" fmla="*/ 696 f238 1"/>
                    <a:gd name="f298" fmla="*/ 284 f239 1"/>
                    <a:gd name="f299" fmla="*/ 708 f238 1"/>
                    <a:gd name="f300" fmla="*/ 310 f239 1"/>
                    <a:gd name="f301" fmla="*/ 836 f238 1"/>
                    <a:gd name="f302" fmla="*/ 332 f239 1"/>
                    <a:gd name="f303" fmla="*/ 878 f238 1"/>
                    <a:gd name="f304" fmla="*/ 422 f239 1"/>
                    <a:gd name="f305" fmla="*/ 936 f238 1"/>
                    <a:gd name="f306" fmla="*/ 426 f239 1"/>
                    <a:gd name="f307" fmla="*/ 808 f238 1"/>
                    <a:gd name="f308" fmla="*/ 540 f239 1"/>
                    <a:gd name="f309" fmla="*/ 706 f238 1"/>
                    <a:gd name="f310" fmla="*/ 530 f239 1"/>
                    <a:gd name="f311" fmla="*/ 666 f238 1"/>
                    <a:gd name="f312" fmla="*/ 734 f238 1"/>
                    <a:gd name="f313" fmla="*/ 746 f239 1"/>
                    <a:gd name="f314" fmla="*/ 736 f238 1"/>
                    <a:gd name="f315" fmla="*/ 306 f239 1"/>
                    <a:gd name="f316" fmla="*/ 494 f238 1"/>
                    <a:gd name="f317" fmla="*/ 302 f239 1"/>
                    <a:gd name="f318" fmla="*/ 450 f238 1"/>
                    <a:gd name="f319" fmla="*/ 488 f239 1"/>
                    <a:gd name="f320" fmla="*/ 388 f238 1"/>
                    <a:gd name="f321" fmla="*/ 438 f239 1"/>
                    <a:gd name="f322" fmla="*/ 360 f238 1"/>
                    <a:gd name="f323" fmla="*/ 382 f239 1"/>
                    <a:gd name="f324" fmla="*/ 334 f239 1"/>
                    <a:gd name="f325" fmla="*/ 542 f238 1"/>
                    <a:gd name="f326" fmla="*/ 570 f238 1"/>
                    <a:gd name="f327" fmla="*/ 540 f238 1"/>
                    <a:gd name="f328" fmla="*/ 346 f239 1"/>
                    <a:gd name="f329" fmla="*/ 508 f238 1"/>
                    <a:gd name="f330" fmla="*/ 464 f238 1"/>
                    <a:gd name="f331" fmla="*/ 356 f239 1"/>
                    <a:gd name="f332" fmla="*/ 410 f238 1"/>
                    <a:gd name="f333" fmla="*/ 410 f239 1"/>
                    <a:gd name="f334" fmla="*/ 454 f239 1"/>
                    <a:gd name="f335" fmla="*/ 400 f238 1"/>
                    <a:gd name="f336" fmla="*/ 486 f239 1"/>
                    <a:gd name="f337" fmla="*/ 482 f239 1"/>
                    <a:gd name="f338" fmla="*/ 440 f239 1"/>
                    <a:gd name="f339" fmla="*/ 536 f238 1"/>
                    <a:gd name="f340" fmla="*/ 522 f239 1"/>
                    <a:gd name="f341" fmla="*/ 656 f238 1"/>
                    <a:gd name="f342" fmla="*/ 466 f239 1"/>
                    <a:gd name="f343" fmla="*/ 516 f239 1"/>
                    <a:gd name="f344" fmla="*/ 436 f238 1"/>
                    <a:gd name="f345" fmla="*/ 520 f239 1"/>
                    <a:gd name="f346" fmla="*/ 480 f238 1"/>
                    <a:gd name="f347" fmla="+- f240 0 f1"/>
                    <a:gd name="f348" fmla="*/ f243 1 822"/>
                    <a:gd name="f349" fmla="*/ f244 1 936"/>
                    <a:gd name="f350" fmla="*/ f245 1 822"/>
                    <a:gd name="f351" fmla="*/ f246 1 936"/>
                    <a:gd name="f352" fmla="*/ f247 1 822"/>
                    <a:gd name="f353" fmla="*/ f248 1 936"/>
                    <a:gd name="f354" fmla="*/ f249 1 936"/>
                    <a:gd name="f355" fmla="*/ f250 1 822"/>
                    <a:gd name="f356" fmla="*/ f251 1 936"/>
                    <a:gd name="f357" fmla="*/ f252 1 822"/>
                    <a:gd name="f358" fmla="*/ f253 1 936"/>
                    <a:gd name="f359" fmla="*/ f254 1 936"/>
                    <a:gd name="f360" fmla="*/ f255 1 822"/>
                    <a:gd name="f361" fmla="*/ f256 1 936"/>
                    <a:gd name="f362" fmla="*/ f257 1 822"/>
                    <a:gd name="f363" fmla="*/ f258 1 936"/>
                    <a:gd name="f364" fmla="*/ f259 1 822"/>
                    <a:gd name="f365" fmla="*/ f260 1 936"/>
                    <a:gd name="f366" fmla="*/ f261 1 822"/>
                    <a:gd name="f367" fmla="*/ f262 1 936"/>
                    <a:gd name="f368" fmla="*/ f263 1 822"/>
                    <a:gd name="f369" fmla="*/ f264 1 936"/>
                    <a:gd name="f370" fmla="*/ f265 1 822"/>
                    <a:gd name="f371" fmla="*/ f266 1 936"/>
                    <a:gd name="f372" fmla="*/ f267 1 822"/>
                    <a:gd name="f373" fmla="*/ f268 1 936"/>
                    <a:gd name="f374" fmla="*/ f269 1 936"/>
                    <a:gd name="f375" fmla="*/ f270 1 822"/>
                    <a:gd name="f376" fmla="*/ f271 1 936"/>
                    <a:gd name="f377" fmla="*/ f272 1 822"/>
                    <a:gd name="f378" fmla="*/ f273 1 936"/>
                    <a:gd name="f379" fmla="*/ f274 1 822"/>
                    <a:gd name="f380" fmla="*/ f275 1 936"/>
                    <a:gd name="f381" fmla="*/ f276 1 822"/>
                    <a:gd name="f382" fmla="*/ f277 1 936"/>
                    <a:gd name="f383" fmla="*/ f278 1 822"/>
                    <a:gd name="f384" fmla="*/ f279 1 936"/>
                    <a:gd name="f385" fmla="*/ f280 1 822"/>
                    <a:gd name="f386" fmla="*/ f281 1 822"/>
                    <a:gd name="f387" fmla="*/ f282 1 822"/>
                    <a:gd name="f388" fmla="*/ f283 1 936"/>
                    <a:gd name="f389" fmla="*/ f284 1 822"/>
                    <a:gd name="f390" fmla="*/ f285 1 936"/>
                    <a:gd name="f391" fmla="*/ f286 1 822"/>
                    <a:gd name="f392" fmla="*/ f287 1 936"/>
                    <a:gd name="f393" fmla="*/ f288 1 822"/>
                    <a:gd name="f394" fmla="*/ f289 1 936"/>
                    <a:gd name="f395" fmla="*/ f290 1 822"/>
                    <a:gd name="f396" fmla="*/ f291 1 936"/>
                    <a:gd name="f397" fmla="*/ f292 1 822"/>
                    <a:gd name="f398" fmla="*/ f293 1 936"/>
                    <a:gd name="f399" fmla="*/ f294 1 822"/>
                    <a:gd name="f400" fmla="*/ f295 1 936"/>
                    <a:gd name="f401" fmla="*/ f296 1 822"/>
                    <a:gd name="f402" fmla="*/ f297 1 936"/>
                    <a:gd name="f403" fmla="*/ f298 1 822"/>
                    <a:gd name="f404" fmla="*/ f299 1 936"/>
                    <a:gd name="f405" fmla="*/ f300 1 822"/>
                    <a:gd name="f406" fmla="*/ f301 1 936"/>
                    <a:gd name="f407" fmla="*/ f302 1 822"/>
                    <a:gd name="f408" fmla="*/ f303 1 936"/>
                    <a:gd name="f409" fmla="*/ f304 1 822"/>
                    <a:gd name="f410" fmla="*/ f305 1 936"/>
                    <a:gd name="f411" fmla="*/ f306 1 822"/>
                    <a:gd name="f412" fmla="*/ f307 1 936"/>
                    <a:gd name="f413" fmla="*/ f308 1 822"/>
                    <a:gd name="f414" fmla="*/ f309 1 936"/>
                    <a:gd name="f415" fmla="*/ f310 1 822"/>
                    <a:gd name="f416" fmla="*/ f311 1 936"/>
                    <a:gd name="f417" fmla="*/ f312 1 936"/>
                    <a:gd name="f418" fmla="*/ f313 1 822"/>
                    <a:gd name="f419" fmla="*/ f314 1 936"/>
                    <a:gd name="f420" fmla="*/ f315 1 822"/>
                    <a:gd name="f421" fmla="*/ f316 1 936"/>
                    <a:gd name="f422" fmla="*/ f317 1 822"/>
                    <a:gd name="f423" fmla="*/ f318 1 936"/>
                    <a:gd name="f424" fmla="*/ f319 1 822"/>
                    <a:gd name="f425" fmla="*/ f320 1 936"/>
                    <a:gd name="f426" fmla="*/ f321 1 822"/>
                    <a:gd name="f427" fmla="*/ f322 1 936"/>
                    <a:gd name="f428" fmla="*/ f323 1 822"/>
                    <a:gd name="f429" fmla="*/ f324 1 822"/>
                    <a:gd name="f430" fmla="*/ f325 1 936"/>
                    <a:gd name="f431" fmla="*/ f326 1 936"/>
                    <a:gd name="f432" fmla="*/ f327 1 936"/>
                    <a:gd name="f433" fmla="*/ f328 1 822"/>
                    <a:gd name="f434" fmla="*/ f329 1 936"/>
                    <a:gd name="f435" fmla="*/ f330 1 936"/>
                    <a:gd name="f436" fmla="*/ f331 1 822"/>
                    <a:gd name="f437" fmla="*/ f332 1 936"/>
                    <a:gd name="f438" fmla="*/ f333 1 822"/>
                    <a:gd name="f439" fmla="*/ f334 1 822"/>
                    <a:gd name="f440" fmla="*/ f335 1 936"/>
                    <a:gd name="f441" fmla="*/ f336 1 822"/>
                    <a:gd name="f442" fmla="*/ f337 1 822"/>
                    <a:gd name="f443" fmla="*/ f338 1 822"/>
                    <a:gd name="f444" fmla="*/ f339 1 936"/>
                    <a:gd name="f445" fmla="*/ f340 1 822"/>
                    <a:gd name="f446" fmla="*/ f341 1 936"/>
                    <a:gd name="f447" fmla="*/ f342 1 822"/>
                    <a:gd name="f448" fmla="*/ f343 1 822"/>
                    <a:gd name="f449" fmla="*/ f344 1 936"/>
                    <a:gd name="f450" fmla="*/ f345 1 822"/>
                    <a:gd name="f451" fmla="*/ f346 1 936"/>
                    <a:gd name="f452" fmla="*/ 0 1 f241"/>
                    <a:gd name="f453" fmla="*/ f235 1 f241"/>
                    <a:gd name="f454" fmla="*/ 0 1 f242"/>
                    <a:gd name="f455" fmla="*/ f236 1 f242"/>
                    <a:gd name="f456" fmla="*/ f348 1 f241"/>
                    <a:gd name="f457" fmla="*/ f349 1 f242"/>
                    <a:gd name="f458" fmla="*/ f350 1 f241"/>
                    <a:gd name="f459" fmla="*/ f351 1 f242"/>
                    <a:gd name="f460" fmla="*/ f352 1 f241"/>
                    <a:gd name="f461" fmla="*/ f353 1 f242"/>
                    <a:gd name="f462" fmla="*/ f354 1 f242"/>
                    <a:gd name="f463" fmla="*/ f355 1 f241"/>
                    <a:gd name="f464" fmla="*/ f356 1 f242"/>
                    <a:gd name="f465" fmla="*/ f357 1 f241"/>
                    <a:gd name="f466" fmla="*/ f358 1 f242"/>
                    <a:gd name="f467" fmla="*/ f359 1 f242"/>
                    <a:gd name="f468" fmla="*/ f360 1 f241"/>
                    <a:gd name="f469" fmla="*/ f361 1 f242"/>
                    <a:gd name="f470" fmla="*/ f362 1 f241"/>
                    <a:gd name="f471" fmla="*/ f363 1 f242"/>
                    <a:gd name="f472" fmla="*/ f364 1 f241"/>
                    <a:gd name="f473" fmla="*/ f365 1 f242"/>
                    <a:gd name="f474" fmla="*/ f366 1 f241"/>
                    <a:gd name="f475" fmla="*/ f367 1 f242"/>
                    <a:gd name="f476" fmla="*/ f368 1 f241"/>
                    <a:gd name="f477" fmla="*/ f369 1 f242"/>
                    <a:gd name="f478" fmla="*/ f370 1 f241"/>
                    <a:gd name="f479" fmla="*/ f371 1 f242"/>
                    <a:gd name="f480" fmla="*/ f372 1 f241"/>
                    <a:gd name="f481" fmla="*/ f373 1 f242"/>
                    <a:gd name="f482" fmla="*/ f374 1 f242"/>
                    <a:gd name="f483" fmla="*/ f375 1 f241"/>
                    <a:gd name="f484" fmla="*/ f376 1 f242"/>
                    <a:gd name="f485" fmla="*/ f377 1 f241"/>
                    <a:gd name="f486" fmla="*/ f378 1 f242"/>
                    <a:gd name="f487" fmla="*/ f379 1 f241"/>
                    <a:gd name="f488" fmla="*/ f380 1 f242"/>
                    <a:gd name="f489" fmla="*/ f381 1 f241"/>
                    <a:gd name="f490" fmla="*/ f382 1 f242"/>
                    <a:gd name="f491" fmla="*/ f383 1 f241"/>
                    <a:gd name="f492" fmla="*/ f384 1 f242"/>
                    <a:gd name="f493" fmla="*/ f385 1 f241"/>
                    <a:gd name="f494" fmla="*/ f386 1 f241"/>
                    <a:gd name="f495" fmla="*/ f387 1 f241"/>
                    <a:gd name="f496" fmla="*/ f388 1 f242"/>
                    <a:gd name="f497" fmla="*/ f389 1 f241"/>
                    <a:gd name="f498" fmla="*/ f390 1 f242"/>
                    <a:gd name="f499" fmla="*/ f391 1 f241"/>
                    <a:gd name="f500" fmla="*/ f392 1 f242"/>
                    <a:gd name="f501" fmla="*/ f393 1 f241"/>
                    <a:gd name="f502" fmla="*/ f394 1 f242"/>
                    <a:gd name="f503" fmla="*/ f395 1 f241"/>
                    <a:gd name="f504" fmla="*/ f396 1 f242"/>
                    <a:gd name="f505" fmla="*/ f397 1 f241"/>
                    <a:gd name="f506" fmla="*/ f398 1 f242"/>
                    <a:gd name="f507" fmla="*/ f399 1 f241"/>
                    <a:gd name="f508" fmla="*/ f400 1 f242"/>
                    <a:gd name="f509" fmla="*/ f401 1 f241"/>
                    <a:gd name="f510" fmla="*/ f402 1 f242"/>
                    <a:gd name="f511" fmla="*/ f403 1 f241"/>
                    <a:gd name="f512" fmla="*/ f404 1 f242"/>
                    <a:gd name="f513" fmla="*/ f405 1 f241"/>
                    <a:gd name="f514" fmla="*/ f406 1 f242"/>
                    <a:gd name="f515" fmla="*/ f407 1 f241"/>
                    <a:gd name="f516" fmla="*/ f408 1 f242"/>
                    <a:gd name="f517" fmla="*/ f409 1 f241"/>
                    <a:gd name="f518" fmla="*/ f410 1 f242"/>
                    <a:gd name="f519" fmla="*/ f411 1 f241"/>
                    <a:gd name="f520" fmla="*/ f412 1 f242"/>
                    <a:gd name="f521" fmla="*/ f413 1 f241"/>
                    <a:gd name="f522" fmla="*/ f414 1 f242"/>
                    <a:gd name="f523" fmla="*/ f415 1 f241"/>
                    <a:gd name="f524" fmla="*/ f416 1 f242"/>
                    <a:gd name="f525" fmla="*/ f417 1 f242"/>
                    <a:gd name="f526" fmla="*/ f418 1 f241"/>
                    <a:gd name="f527" fmla="*/ f419 1 f242"/>
                    <a:gd name="f528" fmla="*/ f420 1 f241"/>
                    <a:gd name="f529" fmla="*/ f421 1 f242"/>
                    <a:gd name="f530" fmla="*/ f422 1 f241"/>
                    <a:gd name="f531" fmla="*/ f423 1 f242"/>
                    <a:gd name="f532" fmla="*/ f424 1 f241"/>
                    <a:gd name="f533" fmla="*/ f425 1 f242"/>
                    <a:gd name="f534" fmla="*/ f426 1 f241"/>
                    <a:gd name="f535" fmla="*/ f427 1 f242"/>
                    <a:gd name="f536" fmla="*/ f428 1 f241"/>
                    <a:gd name="f537" fmla="*/ f429 1 f241"/>
                    <a:gd name="f538" fmla="*/ f430 1 f242"/>
                    <a:gd name="f539" fmla="*/ f431 1 f242"/>
                    <a:gd name="f540" fmla="*/ f432 1 f242"/>
                    <a:gd name="f541" fmla="*/ f433 1 f241"/>
                    <a:gd name="f542" fmla="*/ f434 1 f242"/>
                    <a:gd name="f543" fmla="*/ f435 1 f242"/>
                    <a:gd name="f544" fmla="*/ f436 1 f241"/>
                    <a:gd name="f545" fmla="*/ f437 1 f242"/>
                    <a:gd name="f546" fmla="*/ f438 1 f241"/>
                    <a:gd name="f547" fmla="*/ f439 1 f241"/>
                    <a:gd name="f548" fmla="*/ f440 1 f242"/>
                    <a:gd name="f549" fmla="*/ f441 1 f241"/>
                    <a:gd name="f550" fmla="*/ f442 1 f241"/>
                    <a:gd name="f551" fmla="*/ f443 1 f241"/>
                    <a:gd name="f552" fmla="*/ f444 1 f242"/>
                    <a:gd name="f553" fmla="*/ f445 1 f241"/>
                    <a:gd name="f554" fmla="*/ f446 1 f242"/>
                    <a:gd name="f555" fmla="*/ f447 1 f241"/>
                    <a:gd name="f556" fmla="*/ f448 1 f241"/>
                    <a:gd name="f557" fmla="*/ f449 1 f242"/>
                    <a:gd name="f558" fmla="*/ f450 1 f241"/>
                    <a:gd name="f559" fmla="*/ f451 1 f242"/>
                    <a:gd name="f560" fmla="*/ f452 f232 1"/>
                    <a:gd name="f561" fmla="*/ f453 f232 1"/>
                    <a:gd name="f562" fmla="*/ f455 f233 1"/>
                    <a:gd name="f563" fmla="*/ f454 f233 1"/>
                    <a:gd name="f564" fmla="*/ f456 f232 1"/>
                    <a:gd name="f565" fmla="*/ f457 f233 1"/>
                    <a:gd name="f566" fmla="*/ f458 f232 1"/>
                    <a:gd name="f567" fmla="*/ f459 f233 1"/>
                    <a:gd name="f568" fmla="*/ f460 f232 1"/>
                    <a:gd name="f569" fmla="*/ f461 f233 1"/>
                    <a:gd name="f570" fmla="*/ f462 f233 1"/>
                    <a:gd name="f571" fmla="*/ f463 f232 1"/>
                    <a:gd name="f572" fmla="*/ f464 f233 1"/>
                    <a:gd name="f573" fmla="*/ f465 f232 1"/>
                    <a:gd name="f574" fmla="*/ f466 f233 1"/>
                    <a:gd name="f575" fmla="*/ f467 f233 1"/>
                    <a:gd name="f576" fmla="*/ f468 f232 1"/>
                    <a:gd name="f577" fmla="*/ f469 f233 1"/>
                    <a:gd name="f578" fmla="*/ f470 f232 1"/>
                    <a:gd name="f579" fmla="*/ f471 f233 1"/>
                    <a:gd name="f580" fmla="*/ f472 f232 1"/>
                    <a:gd name="f581" fmla="*/ f473 f233 1"/>
                    <a:gd name="f582" fmla="*/ f474 f232 1"/>
                    <a:gd name="f583" fmla="*/ f475 f233 1"/>
                    <a:gd name="f584" fmla="*/ f476 f232 1"/>
                    <a:gd name="f585" fmla="*/ f477 f233 1"/>
                    <a:gd name="f586" fmla="*/ f478 f232 1"/>
                    <a:gd name="f587" fmla="*/ f479 f233 1"/>
                    <a:gd name="f588" fmla="*/ f480 f232 1"/>
                    <a:gd name="f589" fmla="*/ f481 f233 1"/>
                    <a:gd name="f590" fmla="*/ f482 f233 1"/>
                    <a:gd name="f591" fmla="*/ f483 f232 1"/>
                    <a:gd name="f592" fmla="*/ f484 f233 1"/>
                    <a:gd name="f593" fmla="*/ f485 f232 1"/>
                    <a:gd name="f594" fmla="*/ f486 f233 1"/>
                    <a:gd name="f595" fmla="*/ f487 f232 1"/>
                    <a:gd name="f596" fmla="*/ f488 f233 1"/>
                    <a:gd name="f597" fmla="*/ f489 f232 1"/>
                    <a:gd name="f598" fmla="*/ f490 f233 1"/>
                    <a:gd name="f599" fmla="*/ f491 f232 1"/>
                    <a:gd name="f600" fmla="*/ f492 f233 1"/>
                    <a:gd name="f601" fmla="*/ f493 f232 1"/>
                    <a:gd name="f602" fmla="*/ f494 f232 1"/>
                    <a:gd name="f603" fmla="*/ f495 f232 1"/>
                    <a:gd name="f604" fmla="*/ f496 f233 1"/>
                    <a:gd name="f605" fmla="*/ f497 f232 1"/>
                    <a:gd name="f606" fmla="*/ f498 f233 1"/>
                    <a:gd name="f607" fmla="*/ f499 f232 1"/>
                    <a:gd name="f608" fmla="*/ f500 f233 1"/>
                    <a:gd name="f609" fmla="*/ f501 f232 1"/>
                    <a:gd name="f610" fmla="*/ f502 f233 1"/>
                    <a:gd name="f611" fmla="*/ f503 f232 1"/>
                    <a:gd name="f612" fmla="*/ f504 f233 1"/>
                    <a:gd name="f613" fmla="*/ f505 f232 1"/>
                    <a:gd name="f614" fmla="*/ f506 f233 1"/>
                    <a:gd name="f615" fmla="*/ f507 f232 1"/>
                    <a:gd name="f616" fmla="*/ f508 f233 1"/>
                    <a:gd name="f617" fmla="*/ f509 f232 1"/>
                    <a:gd name="f618" fmla="*/ f510 f233 1"/>
                    <a:gd name="f619" fmla="*/ f511 f232 1"/>
                    <a:gd name="f620" fmla="*/ f512 f233 1"/>
                    <a:gd name="f621" fmla="*/ f513 f232 1"/>
                    <a:gd name="f622" fmla="*/ f514 f233 1"/>
                    <a:gd name="f623" fmla="*/ f515 f232 1"/>
                    <a:gd name="f624" fmla="*/ f516 f233 1"/>
                    <a:gd name="f625" fmla="*/ f517 f232 1"/>
                    <a:gd name="f626" fmla="*/ f518 f233 1"/>
                    <a:gd name="f627" fmla="*/ f519 f232 1"/>
                    <a:gd name="f628" fmla="*/ f520 f233 1"/>
                    <a:gd name="f629" fmla="*/ f521 f232 1"/>
                    <a:gd name="f630" fmla="*/ f522 f233 1"/>
                    <a:gd name="f631" fmla="*/ f523 f232 1"/>
                    <a:gd name="f632" fmla="*/ f524 f233 1"/>
                    <a:gd name="f633" fmla="*/ f525 f233 1"/>
                    <a:gd name="f634" fmla="*/ f526 f232 1"/>
                    <a:gd name="f635" fmla="*/ f527 f233 1"/>
                    <a:gd name="f636" fmla="*/ f528 f232 1"/>
                    <a:gd name="f637" fmla="*/ f529 f233 1"/>
                    <a:gd name="f638" fmla="*/ f530 f232 1"/>
                    <a:gd name="f639" fmla="*/ f531 f233 1"/>
                    <a:gd name="f640" fmla="*/ f532 f232 1"/>
                    <a:gd name="f641" fmla="*/ f533 f233 1"/>
                    <a:gd name="f642" fmla="*/ f534 f232 1"/>
                    <a:gd name="f643" fmla="*/ f535 f233 1"/>
                    <a:gd name="f644" fmla="*/ f536 f232 1"/>
                    <a:gd name="f645" fmla="*/ f537 f232 1"/>
                    <a:gd name="f646" fmla="*/ f538 f233 1"/>
                    <a:gd name="f647" fmla="*/ f539 f233 1"/>
                    <a:gd name="f648" fmla="*/ f540 f233 1"/>
                    <a:gd name="f649" fmla="*/ f541 f232 1"/>
                    <a:gd name="f650" fmla="*/ f542 f233 1"/>
                    <a:gd name="f651" fmla="*/ f543 f233 1"/>
                    <a:gd name="f652" fmla="*/ f544 f232 1"/>
                    <a:gd name="f653" fmla="*/ f545 f233 1"/>
                    <a:gd name="f654" fmla="*/ f546 f232 1"/>
                    <a:gd name="f655" fmla="*/ f547 f232 1"/>
                    <a:gd name="f656" fmla="*/ f548 f233 1"/>
                    <a:gd name="f657" fmla="*/ f549 f232 1"/>
                    <a:gd name="f658" fmla="*/ f550 f232 1"/>
                    <a:gd name="f659" fmla="*/ f551 f232 1"/>
                    <a:gd name="f660" fmla="*/ f552 f233 1"/>
                    <a:gd name="f661" fmla="*/ f553 f232 1"/>
                    <a:gd name="f662" fmla="*/ f554 f233 1"/>
                    <a:gd name="f663" fmla="*/ f555 f232 1"/>
                    <a:gd name="f664" fmla="*/ f556 f232 1"/>
                    <a:gd name="f665" fmla="*/ f557 f233 1"/>
                    <a:gd name="f666" fmla="*/ f558 f232 1"/>
                    <a:gd name="f667" fmla="*/ f559 f233 1"/>
                  </a:gdLst>
                  <a:ahLst/>
                  <a:cxnLst>
                    <a:cxn ang="3cd4">
                      <a:pos x="hc" y="t"/>
                    </a:cxn>
                    <a:cxn ang="0">
                      <a:pos x="r" y="vc"/>
                    </a:cxn>
                    <a:cxn ang="cd4">
                      <a:pos x="hc" y="b"/>
                    </a:cxn>
                    <a:cxn ang="cd2">
                      <a:pos x="l" y="vc"/>
                    </a:cxn>
                    <a:cxn ang="f347">
                      <a:pos x="f564" y="f565"/>
                    </a:cxn>
                    <a:cxn ang="f347">
                      <a:pos x="f566" y="f567"/>
                    </a:cxn>
                    <a:cxn ang="f347">
                      <a:pos x="f568" y="f569"/>
                    </a:cxn>
                    <a:cxn ang="f347">
                      <a:pos x="f568" y="f570"/>
                    </a:cxn>
                    <a:cxn ang="f347">
                      <a:pos x="f571" y="f572"/>
                    </a:cxn>
                    <a:cxn ang="f347">
                      <a:pos x="f573" y="f574"/>
                    </a:cxn>
                    <a:cxn ang="f347">
                      <a:pos x="f564" y="f575"/>
                    </a:cxn>
                    <a:cxn ang="f347">
                      <a:pos x="f576" y="f577"/>
                    </a:cxn>
                    <a:cxn ang="f347">
                      <a:pos x="f578" y="f579"/>
                    </a:cxn>
                    <a:cxn ang="f347">
                      <a:pos x="f580" y="f581"/>
                    </a:cxn>
                    <a:cxn ang="f347">
                      <a:pos x="f582" y="f583"/>
                    </a:cxn>
                    <a:cxn ang="f347">
                      <a:pos x="f584" y="f585"/>
                    </a:cxn>
                    <a:cxn ang="f347">
                      <a:pos x="f586" y="f587"/>
                    </a:cxn>
                    <a:cxn ang="f347">
                      <a:pos x="f588" y="f589"/>
                    </a:cxn>
                    <a:cxn ang="f347">
                      <a:pos x="f588" y="f590"/>
                    </a:cxn>
                    <a:cxn ang="f347">
                      <a:pos x="f591" y="f592"/>
                    </a:cxn>
                    <a:cxn ang="f347">
                      <a:pos x="f593" y="f594"/>
                    </a:cxn>
                    <a:cxn ang="f347">
                      <a:pos x="f595" y="f596"/>
                    </a:cxn>
                    <a:cxn ang="f347">
                      <a:pos x="f597" y="f598"/>
                    </a:cxn>
                    <a:cxn ang="f347">
                      <a:pos x="f599" y="f600"/>
                    </a:cxn>
                    <a:cxn ang="f347">
                      <a:pos x="f601" y="f579"/>
                    </a:cxn>
                    <a:cxn ang="f347">
                      <a:pos x="f602" y="f592"/>
                    </a:cxn>
                    <a:cxn ang="f347">
                      <a:pos x="f603" y="f604"/>
                    </a:cxn>
                    <a:cxn ang="f347">
                      <a:pos x="f605" y="f606"/>
                    </a:cxn>
                    <a:cxn ang="f347">
                      <a:pos x="f607" y="f608"/>
                    </a:cxn>
                    <a:cxn ang="f347">
                      <a:pos x="f609" y="f610"/>
                    </a:cxn>
                    <a:cxn ang="f347">
                      <a:pos x="f611" y="f612"/>
                    </a:cxn>
                    <a:cxn ang="f347">
                      <a:pos x="f613" y="f614"/>
                    </a:cxn>
                    <a:cxn ang="f347">
                      <a:pos x="f615" y="f616"/>
                    </a:cxn>
                    <a:cxn ang="f347">
                      <a:pos x="f617" y="f618"/>
                    </a:cxn>
                    <a:cxn ang="f347">
                      <a:pos x="f619" y="f620"/>
                    </a:cxn>
                    <a:cxn ang="f347">
                      <a:pos x="f621" y="f622"/>
                    </a:cxn>
                    <a:cxn ang="f347">
                      <a:pos x="f623" y="f624"/>
                    </a:cxn>
                    <a:cxn ang="f347">
                      <a:pos x="f625" y="f626"/>
                    </a:cxn>
                    <a:cxn ang="f347">
                      <a:pos x="f627" y="f628"/>
                    </a:cxn>
                    <a:cxn ang="f347">
                      <a:pos x="f627" y="f616"/>
                    </a:cxn>
                    <a:cxn ang="f347">
                      <a:pos x="f629" y="f630"/>
                    </a:cxn>
                    <a:cxn ang="f347">
                      <a:pos x="f631" y="f632"/>
                    </a:cxn>
                    <a:cxn ang="f347">
                      <a:pos x="f576" y="f633"/>
                    </a:cxn>
                    <a:cxn ang="f347">
                      <a:pos x="f634" y="f635"/>
                    </a:cxn>
                    <a:cxn ang="f347">
                      <a:pos x="f636" y="f637"/>
                    </a:cxn>
                    <a:cxn ang="f347">
                      <a:pos x="f638" y="f639"/>
                    </a:cxn>
                    <a:cxn ang="f347">
                      <a:pos x="f636" y="f637"/>
                    </a:cxn>
                    <a:cxn ang="f347">
                      <a:pos x="f640" y="f641"/>
                    </a:cxn>
                    <a:cxn ang="f347">
                      <a:pos x="f642" y="f643"/>
                    </a:cxn>
                    <a:cxn ang="f347">
                      <a:pos x="f644" y="f643"/>
                    </a:cxn>
                    <a:cxn ang="f347">
                      <a:pos x="f645" y="f641"/>
                    </a:cxn>
                    <a:cxn ang="f347">
                      <a:pos x="f645" y="f646"/>
                    </a:cxn>
                    <a:cxn ang="f347">
                      <a:pos x="f644" y="f647"/>
                    </a:cxn>
                    <a:cxn ang="f347">
                      <a:pos x="f588" y="f648"/>
                    </a:cxn>
                    <a:cxn ang="f347">
                      <a:pos x="f649" y="f650"/>
                    </a:cxn>
                    <a:cxn ang="f347">
                      <a:pos x="f645" y="f651"/>
                    </a:cxn>
                    <a:cxn ang="f347">
                      <a:pos x="f652" y="f653"/>
                    </a:cxn>
                    <a:cxn ang="f347">
                      <a:pos x="f654" y="f641"/>
                    </a:cxn>
                    <a:cxn ang="f347">
                      <a:pos x="f655" y="f656"/>
                    </a:cxn>
                    <a:cxn ang="f347">
                      <a:pos x="f657" y="f639"/>
                    </a:cxn>
                    <a:cxn ang="f347">
                      <a:pos x="f658" y="f637"/>
                    </a:cxn>
                    <a:cxn ang="f347">
                      <a:pos x="f659" y="f660"/>
                    </a:cxn>
                    <a:cxn ang="f347">
                      <a:pos x="f661" y="f662"/>
                    </a:cxn>
                    <a:cxn ang="f347">
                      <a:pos x="f663" y="f567"/>
                    </a:cxn>
                    <a:cxn ang="f347">
                      <a:pos x="f664" y="f665"/>
                    </a:cxn>
                    <a:cxn ang="f347">
                      <a:pos x="f666" y="f667"/>
                    </a:cxn>
                    <a:cxn ang="f347">
                      <a:pos x="f664" y="f665"/>
                    </a:cxn>
                  </a:cxnLst>
                  <a:rect l="f560" t="f563" r="f561" b="f562"/>
                  <a:pathLst>
                    <a:path w="822" h="936">
                      <a:moveTo>
                        <a:pt x="f7" y="f9"/>
                      </a:moveTo>
                      <a:lnTo>
                        <a:pt x="f10" y="f11"/>
                      </a:lnTo>
                      <a:lnTo>
                        <a:pt x="f12" y="f13"/>
                      </a:lnTo>
                      <a:lnTo>
                        <a:pt x="f14" y="f15"/>
                      </a:lnTo>
                      <a:lnTo>
                        <a:pt x="f16" y="f17"/>
                      </a:lnTo>
                      <a:lnTo>
                        <a:pt x="f9" y="f18"/>
                      </a:lnTo>
                      <a:lnTo>
                        <a:pt x="f19" y="f20"/>
                      </a:lnTo>
                      <a:lnTo>
                        <a:pt x="f21" y="f22"/>
                      </a:lnTo>
                      <a:lnTo>
                        <a:pt x="f23" y="f24"/>
                      </a:lnTo>
                      <a:lnTo>
                        <a:pt x="f25" y="f26"/>
                      </a:lnTo>
                      <a:lnTo>
                        <a:pt x="f27" y="f28"/>
                      </a:lnTo>
                      <a:lnTo>
                        <a:pt x="f29" y="f30"/>
                      </a:lnTo>
                      <a:lnTo>
                        <a:pt x="f31" y="f32"/>
                      </a:lnTo>
                      <a:lnTo>
                        <a:pt x="f33" y="f34"/>
                      </a:lnTo>
                      <a:lnTo>
                        <a:pt x="f31" y="f35"/>
                      </a:lnTo>
                      <a:lnTo>
                        <a:pt x="f29" y="f36"/>
                      </a:lnTo>
                      <a:lnTo>
                        <a:pt x="f27" y="f37"/>
                      </a:lnTo>
                      <a:lnTo>
                        <a:pt x="f25" y="f38"/>
                      </a:lnTo>
                      <a:lnTo>
                        <a:pt x="f39" y="f40"/>
                      </a:lnTo>
                      <a:lnTo>
                        <a:pt x="f41" y="f42"/>
                      </a:lnTo>
                      <a:lnTo>
                        <a:pt x="f43" y="f44"/>
                      </a:lnTo>
                      <a:lnTo>
                        <a:pt x="f45" y="f46"/>
                      </a:lnTo>
                      <a:lnTo>
                        <a:pt x="f47" y="f48"/>
                      </a:lnTo>
                      <a:lnTo>
                        <a:pt x="f49" y="f50"/>
                      </a:lnTo>
                      <a:lnTo>
                        <a:pt x="f51" y="f52"/>
                      </a:lnTo>
                      <a:lnTo>
                        <a:pt x="f53" y="f54"/>
                      </a:lnTo>
                      <a:lnTo>
                        <a:pt x="f7" y="f55"/>
                      </a:lnTo>
                      <a:lnTo>
                        <a:pt x="f14"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4"/>
                      </a:lnTo>
                      <a:lnTo>
                        <a:pt x="f86" y="f87"/>
                      </a:lnTo>
                      <a:lnTo>
                        <a:pt x="f88" y="f89"/>
                      </a:lnTo>
                      <a:lnTo>
                        <a:pt x="f38" y="f90"/>
                      </a:lnTo>
                      <a:lnTo>
                        <a:pt x="f91" y="f92"/>
                      </a:lnTo>
                      <a:lnTo>
                        <a:pt x="f73" y="f93"/>
                      </a:lnTo>
                      <a:lnTo>
                        <a:pt x="f38" y="f94"/>
                      </a:lnTo>
                      <a:lnTo>
                        <a:pt x="f38" y="f95"/>
                      </a:lnTo>
                      <a:lnTo>
                        <a:pt x="f96" y="f97"/>
                      </a:lnTo>
                      <a:lnTo>
                        <a:pt x="f98" y="f99"/>
                      </a:lnTo>
                      <a:lnTo>
                        <a:pt x="f100" y="f101"/>
                      </a:lnTo>
                      <a:lnTo>
                        <a:pt x="f102" y="f6"/>
                      </a:lnTo>
                      <a:lnTo>
                        <a:pt x="f103" y="f6"/>
                      </a:lnTo>
                      <a:lnTo>
                        <a:pt x="f104" y="f92"/>
                      </a:lnTo>
                      <a:lnTo>
                        <a:pt x="f105" y="f106"/>
                      </a:lnTo>
                      <a:lnTo>
                        <a:pt x="f107" y="f97"/>
                      </a:lnTo>
                      <a:lnTo>
                        <a:pt x="f104" y="f108"/>
                      </a:lnTo>
                      <a:lnTo>
                        <a:pt x="f104" y="f109"/>
                      </a:lnTo>
                      <a:lnTo>
                        <a:pt x="f110" y="f93"/>
                      </a:lnTo>
                      <a:lnTo>
                        <a:pt x="f111" y="f92"/>
                      </a:lnTo>
                      <a:lnTo>
                        <a:pt x="f112" y="f62"/>
                      </a:lnTo>
                      <a:lnTo>
                        <a:pt x="f74" y="f89"/>
                      </a:lnTo>
                      <a:lnTo>
                        <a:pt x="f66" y="f87"/>
                      </a:lnTo>
                      <a:lnTo>
                        <a:pt x="f113" y="f84"/>
                      </a:lnTo>
                      <a:lnTo>
                        <a:pt x="f64" y="f84"/>
                      </a:lnTo>
                      <a:lnTo>
                        <a:pt x="f114" y="f82"/>
                      </a:lnTo>
                      <a:lnTo>
                        <a:pt x="f58" y="f80"/>
                      </a:lnTo>
                      <a:lnTo>
                        <a:pt x="f76" y="f78"/>
                      </a:lnTo>
                      <a:lnTo>
                        <a:pt x="f54" y="f76"/>
                      </a:lnTo>
                      <a:lnTo>
                        <a:pt x="f115" y="f74"/>
                      </a:lnTo>
                      <a:lnTo>
                        <a:pt x="f116" y="f52"/>
                      </a:lnTo>
                      <a:lnTo>
                        <a:pt x="f117" y="f60"/>
                      </a:lnTo>
                      <a:lnTo>
                        <a:pt x="f108" y="f118"/>
                      </a:lnTo>
                      <a:lnTo>
                        <a:pt x="f119" y="f120"/>
                      </a:lnTo>
                      <a:lnTo>
                        <a:pt x="f95" y="f64"/>
                      </a:lnTo>
                      <a:lnTo>
                        <a:pt x="f121" y="f122"/>
                      </a:lnTo>
                      <a:lnTo>
                        <a:pt x="f123" y="f68"/>
                      </a:lnTo>
                      <a:lnTo>
                        <a:pt x="f121" y="f124"/>
                      </a:lnTo>
                      <a:lnTo>
                        <a:pt x="f125" y="f56"/>
                      </a:lnTo>
                      <a:lnTo>
                        <a:pt x="f6" y="f55"/>
                      </a:lnTo>
                      <a:lnTo>
                        <a:pt x="f126" y="f54"/>
                      </a:lnTo>
                      <a:lnTo>
                        <a:pt x="f127" y="f72"/>
                      </a:lnTo>
                      <a:lnTo>
                        <a:pt x="f125" y="f128"/>
                      </a:lnTo>
                      <a:lnTo>
                        <a:pt x="f129" y="f111"/>
                      </a:lnTo>
                      <a:lnTo>
                        <a:pt x="f130" y="f115"/>
                      </a:lnTo>
                      <a:lnTo>
                        <a:pt x="f131" y="f89"/>
                      </a:lnTo>
                      <a:lnTo>
                        <a:pt x="f132" y="f133"/>
                      </a:lnTo>
                      <a:lnTo>
                        <a:pt x="f134" y="f105"/>
                      </a:lnTo>
                      <a:lnTo>
                        <a:pt x="f48" y="f100"/>
                      </a:lnTo>
                      <a:lnTo>
                        <a:pt x="f135" y="f37"/>
                      </a:lnTo>
                      <a:lnTo>
                        <a:pt x="f136" y="f36"/>
                      </a:lnTo>
                      <a:lnTo>
                        <a:pt x="f137" y="f35"/>
                      </a:lnTo>
                      <a:lnTo>
                        <a:pt x="f138" y="f34"/>
                      </a:lnTo>
                      <a:lnTo>
                        <a:pt x="f137" y="f32"/>
                      </a:lnTo>
                      <a:lnTo>
                        <a:pt x="f136" y="f30"/>
                      </a:lnTo>
                      <a:lnTo>
                        <a:pt x="f135" y="f28"/>
                      </a:lnTo>
                      <a:lnTo>
                        <a:pt x="f139" y="f26"/>
                      </a:lnTo>
                      <a:lnTo>
                        <a:pt x="f140" y="f141"/>
                      </a:lnTo>
                      <a:lnTo>
                        <a:pt x="f99" y="f142"/>
                      </a:lnTo>
                      <a:lnTo>
                        <a:pt x="f143" y="f144"/>
                      </a:lnTo>
                      <a:lnTo>
                        <a:pt x="f145" y="f146"/>
                      </a:lnTo>
                      <a:lnTo>
                        <a:pt x="f147" y="f148"/>
                      </a:lnTo>
                      <a:lnTo>
                        <a:pt x="f149" y="f150"/>
                      </a:lnTo>
                      <a:lnTo>
                        <a:pt x="f151" y="f152"/>
                      </a:lnTo>
                      <a:lnTo>
                        <a:pt x="f153" y="f154"/>
                      </a:lnTo>
                      <a:lnTo>
                        <a:pt x="f6" y="f9"/>
                      </a:lnTo>
                      <a:lnTo>
                        <a:pt x="f125" y="f155"/>
                      </a:lnTo>
                      <a:lnTo>
                        <a:pt x="f156" y="f157"/>
                      </a:lnTo>
                      <a:lnTo>
                        <a:pt x="f158" y="f159"/>
                      </a:lnTo>
                      <a:lnTo>
                        <a:pt x="f92" y="f59"/>
                      </a:lnTo>
                      <a:lnTo>
                        <a:pt x="f108" y="f160"/>
                      </a:lnTo>
                      <a:lnTo>
                        <a:pt x="f94" y="f161"/>
                      </a:lnTo>
                      <a:lnTo>
                        <a:pt x="f162" y="f163"/>
                      </a:lnTo>
                      <a:lnTo>
                        <a:pt x="f164" y="f53"/>
                      </a:lnTo>
                      <a:lnTo>
                        <a:pt x="f165" y="f13"/>
                      </a:lnTo>
                      <a:lnTo>
                        <a:pt x="f115" y="f166"/>
                      </a:lnTo>
                      <a:lnTo>
                        <a:pt x="f54" y="f167"/>
                      </a:lnTo>
                      <a:lnTo>
                        <a:pt x="f76" y="f168"/>
                      </a:lnTo>
                      <a:lnTo>
                        <a:pt x="f58" y="f67"/>
                      </a:lnTo>
                      <a:lnTo>
                        <a:pt x="f114" y="f169"/>
                      </a:lnTo>
                      <a:lnTo>
                        <a:pt x="f64" y="f170"/>
                      </a:lnTo>
                      <a:lnTo>
                        <a:pt x="f113" y="f171"/>
                      </a:lnTo>
                      <a:lnTo>
                        <a:pt x="f66" y="f172"/>
                      </a:lnTo>
                      <a:lnTo>
                        <a:pt x="f173" y="f20"/>
                      </a:lnTo>
                      <a:lnTo>
                        <a:pt x="f112" y="f174"/>
                      </a:lnTo>
                      <a:lnTo>
                        <a:pt x="f52" y="f175"/>
                      </a:lnTo>
                      <a:lnTo>
                        <a:pt x="f115" y="f176"/>
                      </a:lnTo>
                      <a:lnTo>
                        <a:pt x="f104" y="f177"/>
                      </a:lnTo>
                      <a:lnTo>
                        <a:pt x="f104" y="f51"/>
                      </a:lnTo>
                      <a:lnTo>
                        <a:pt x="f178" y="f179"/>
                      </a:lnTo>
                      <a:lnTo>
                        <a:pt x="f180" y="f181"/>
                      </a:lnTo>
                      <a:lnTo>
                        <a:pt x="f104" y="f182"/>
                      </a:lnTo>
                      <a:lnTo>
                        <a:pt x="f103" y="f8"/>
                      </a:lnTo>
                      <a:lnTo>
                        <a:pt x="f102" y="f8"/>
                      </a:lnTo>
                      <a:lnTo>
                        <a:pt x="f100" y="f183"/>
                      </a:lnTo>
                      <a:lnTo>
                        <a:pt x="f184" y="f185"/>
                      </a:lnTo>
                      <a:lnTo>
                        <a:pt x="f186" y="f179"/>
                      </a:lnTo>
                      <a:lnTo>
                        <a:pt x="f38" y="f49"/>
                      </a:lnTo>
                      <a:lnTo>
                        <a:pt x="f38" y="f187"/>
                      </a:lnTo>
                      <a:lnTo>
                        <a:pt x="f188" y="f176"/>
                      </a:lnTo>
                      <a:lnTo>
                        <a:pt x="f189" y="f175"/>
                      </a:lnTo>
                      <a:lnTo>
                        <a:pt x="f38" y="f53"/>
                      </a:lnTo>
                      <a:lnTo>
                        <a:pt x="f88" y="f20"/>
                      </a:lnTo>
                      <a:lnTo>
                        <a:pt x="f86" y="f172"/>
                      </a:lnTo>
                      <a:lnTo>
                        <a:pt x="f85" y="f171"/>
                      </a:lnTo>
                      <a:lnTo>
                        <a:pt x="f83" y="f170"/>
                      </a:lnTo>
                      <a:lnTo>
                        <a:pt x="f81" y="f169"/>
                      </a:lnTo>
                      <a:lnTo>
                        <a:pt x="f79" y="f67"/>
                      </a:lnTo>
                      <a:lnTo>
                        <a:pt x="f77" y="f168"/>
                      </a:lnTo>
                      <a:lnTo>
                        <a:pt x="f75" y="f167"/>
                      </a:lnTo>
                      <a:lnTo>
                        <a:pt x="f73" y="f166"/>
                      </a:lnTo>
                      <a:lnTo>
                        <a:pt x="f27" y="f152"/>
                      </a:lnTo>
                      <a:lnTo>
                        <a:pt x="f190" y="f159"/>
                      </a:lnTo>
                      <a:lnTo>
                        <a:pt x="f63" y="f191"/>
                      </a:lnTo>
                      <a:lnTo>
                        <a:pt x="f192" y="f193"/>
                      </a:lnTo>
                      <a:lnTo>
                        <a:pt x="f194" y="f195"/>
                      </a:lnTo>
                      <a:lnTo>
                        <a:pt x="f196" y="f10"/>
                      </a:lnTo>
                      <a:lnTo>
                        <a:pt x="f174" y="f163"/>
                      </a:lnTo>
                      <a:lnTo>
                        <a:pt x="f61" y="f157"/>
                      </a:lnTo>
                      <a:lnTo>
                        <a:pt x="f14" y="f155"/>
                      </a:lnTo>
                      <a:lnTo>
                        <a:pt x="f7" y="f9"/>
                      </a:lnTo>
                      <a:close/>
                      <a:moveTo>
                        <a:pt x="f111" y="f186"/>
                      </a:moveTo>
                      <a:lnTo>
                        <a:pt x="f70" y="f34"/>
                      </a:lnTo>
                      <a:lnTo>
                        <a:pt x="f111" y="f197"/>
                      </a:lnTo>
                      <a:lnTo>
                        <a:pt x="f111" y="f197"/>
                      </a:lnTo>
                      <a:lnTo>
                        <a:pt x="f139" y="f198"/>
                      </a:lnTo>
                      <a:lnTo>
                        <a:pt x="f139" y="f34"/>
                      </a:lnTo>
                      <a:lnTo>
                        <a:pt x="f139" y="f34"/>
                      </a:lnTo>
                      <a:lnTo>
                        <a:pt x="f139" y="f184"/>
                      </a:lnTo>
                      <a:lnTo>
                        <a:pt x="f111" y="f186"/>
                      </a:lnTo>
                      <a:lnTo>
                        <a:pt x="f111" y="f186"/>
                      </a:lnTo>
                      <a:close/>
                      <a:moveTo>
                        <a:pt x="f199" y="f200"/>
                      </a:moveTo>
                      <a:lnTo>
                        <a:pt x="f201" y="f202"/>
                      </a:lnTo>
                      <a:lnTo>
                        <a:pt x="f201" y="f202"/>
                      </a:lnTo>
                      <a:lnTo>
                        <a:pt x="f30" y="f203"/>
                      </a:lnTo>
                      <a:lnTo>
                        <a:pt x="f204" y="f133"/>
                      </a:lnTo>
                      <a:lnTo>
                        <a:pt x="f36" y="f205"/>
                      </a:lnTo>
                      <a:lnTo>
                        <a:pt x="f206" y="f2"/>
                      </a:lnTo>
                      <a:lnTo>
                        <a:pt x="f199" y="f200"/>
                      </a:lnTo>
                      <a:close/>
                      <a:moveTo>
                        <a:pt x="f207" y="f200"/>
                      </a:moveTo>
                      <a:lnTo>
                        <a:pt x="f208" y="f2"/>
                      </a:lnTo>
                      <a:lnTo>
                        <a:pt x="f208" y="f2"/>
                      </a:lnTo>
                      <a:lnTo>
                        <a:pt x="f209" y="f205"/>
                      </a:lnTo>
                      <a:lnTo>
                        <a:pt x="f210" y="f133"/>
                      </a:lnTo>
                      <a:lnTo>
                        <a:pt x="f180" y="f203"/>
                      </a:lnTo>
                      <a:lnTo>
                        <a:pt x="f211" y="f202"/>
                      </a:lnTo>
                      <a:lnTo>
                        <a:pt x="f207" y="f200"/>
                      </a:lnTo>
                      <a:close/>
                      <a:moveTo>
                        <a:pt x="f207" y="f33"/>
                      </a:moveTo>
                      <a:lnTo>
                        <a:pt x="f211" y="f212"/>
                      </a:lnTo>
                      <a:lnTo>
                        <a:pt x="f211" y="f212"/>
                      </a:lnTo>
                      <a:lnTo>
                        <a:pt x="f180" y="f213"/>
                      </a:lnTo>
                      <a:lnTo>
                        <a:pt x="f210" y="f22"/>
                      </a:lnTo>
                      <a:lnTo>
                        <a:pt x="f209" y="f214"/>
                      </a:lnTo>
                      <a:lnTo>
                        <a:pt x="f208" y="f215"/>
                      </a:lnTo>
                      <a:lnTo>
                        <a:pt x="f207" y="f33"/>
                      </a:lnTo>
                      <a:close/>
                      <a:moveTo>
                        <a:pt x="f216" y="f212"/>
                      </a:moveTo>
                      <a:lnTo>
                        <a:pt x="f216" y="f212"/>
                      </a:lnTo>
                      <a:lnTo>
                        <a:pt x="f104" y="f83"/>
                      </a:lnTo>
                      <a:lnTo>
                        <a:pt x="f217" y="f85"/>
                      </a:lnTo>
                      <a:lnTo>
                        <a:pt x="f209" y="f218"/>
                      </a:lnTo>
                      <a:lnTo>
                        <a:pt x="f210" y="f219"/>
                      </a:lnTo>
                      <a:lnTo>
                        <a:pt x="f220" y="f221"/>
                      </a:lnTo>
                      <a:lnTo>
                        <a:pt x="f105" y="f186"/>
                      </a:lnTo>
                      <a:lnTo>
                        <a:pt x="f222" y="f184"/>
                      </a:lnTo>
                      <a:lnTo>
                        <a:pt x="f211" y="f34"/>
                      </a:lnTo>
                      <a:lnTo>
                        <a:pt x="f211" y="f34"/>
                      </a:lnTo>
                      <a:lnTo>
                        <a:pt x="f222" y="f198"/>
                      </a:lnTo>
                      <a:lnTo>
                        <a:pt x="f105" y="f223"/>
                      </a:lnTo>
                      <a:lnTo>
                        <a:pt x="f220" y="f102"/>
                      </a:lnTo>
                      <a:lnTo>
                        <a:pt x="f210" y="f216"/>
                      </a:lnTo>
                      <a:lnTo>
                        <a:pt x="f209" y="f224"/>
                      </a:lnTo>
                      <a:lnTo>
                        <a:pt x="f217" y="f112"/>
                      </a:lnTo>
                      <a:lnTo>
                        <a:pt x="f104" y="f173"/>
                      </a:lnTo>
                      <a:lnTo>
                        <a:pt x="f216" y="f202"/>
                      </a:lnTo>
                      <a:lnTo>
                        <a:pt x="f216" y="f202"/>
                      </a:lnTo>
                      <a:lnTo>
                        <a:pt x="f38" y="f173"/>
                      </a:lnTo>
                      <a:lnTo>
                        <a:pt x="f225" y="f112"/>
                      </a:lnTo>
                      <a:lnTo>
                        <a:pt x="f226" y="f224"/>
                      </a:lnTo>
                      <a:lnTo>
                        <a:pt x="f204" y="f216"/>
                      </a:lnTo>
                      <a:lnTo>
                        <a:pt x="f227" y="f102"/>
                      </a:lnTo>
                      <a:lnTo>
                        <a:pt x="f228" y="f223"/>
                      </a:lnTo>
                      <a:lnTo>
                        <a:pt x="f229" y="f198"/>
                      </a:lnTo>
                      <a:lnTo>
                        <a:pt x="f201" y="f34"/>
                      </a:lnTo>
                      <a:lnTo>
                        <a:pt x="f201" y="f34"/>
                      </a:lnTo>
                      <a:lnTo>
                        <a:pt x="f229" y="f184"/>
                      </a:lnTo>
                      <a:lnTo>
                        <a:pt x="f228" y="f186"/>
                      </a:lnTo>
                      <a:lnTo>
                        <a:pt x="f227" y="f221"/>
                      </a:lnTo>
                      <a:lnTo>
                        <a:pt x="f204" y="f219"/>
                      </a:lnTo>
                      <a:lnTo>
                        <a:pt x="f226" y="f218"/>
                      </a:lnTo>
                      <a:lnTo>
                        <a:pt x="f225" y="f85"/>
                      </a:lnTo>
                      <a:lnTo>
                        <a:pt x="f38" y="f83"/>
                      </a:lnTo>
                      <a:lnTo>
                        <a:pt x="f216" y="f212"/>
                      </a:lnTo>
                      <a:lnTo>
                        <a:pt x="f216" y="f212"/>
                      </a:lnTo>
                      <a:close/>
                      <a:moveTo>
                        <a:pt x="f199" y="f33"/>
                      </a:moveTo>
                      <a:lnTo>
                        <a:pt x="f206" y="f215"/>
                      </a:lnTo>
                      <a:lnTo>
                        <a:pt x="f206" y="f215"/>
                      </a:lnTo>
                      <a:lnTo>
                        <a:pt x="f36" y="f214"/>
                      </a:lnTo>
                      <a:lnTo>
                        <a:pt x="f204" y="f22"/>
                      </a:lnTo>
                      <a:lnTo>
                        <a:pt x="f30" y="f213"/>
                      </a:lnTo>
                      <a:lnTo>
                        <a:pt x="f201" y="f212"/>
                      </a:lnTo>
                      <a:lnTo>
                        <a:pt x="f199" y="f33"/>
                      </a:lnTo>
                      <a:close/>
                      <a:moveTo>
                        <a:pt x="f189" y="f197"/>
                      </a:moveTo>
                      <a:lnTo>
                        <a:pt x="f230" y="f34"/>
                      </a:lnTo>
                      <a:lnTo>
                        <a:pt x="f189" y="f186"/>
                      </a:lnTo>
                      <a:lnTo>
                        <a:pt x="f189" y="f186"/>
                      </a:lnTo>
                      <a:lnTo>
                        <a:pt x="f219" y="f184"/>
                      </a:lnTo>
                      <a:lnTo>
                        <a:pt x="f219" y="f34"/>
                      </a:lnTo>
                      <a:lnTo>
                        <a:pt x="f219" y="f34"/>
                      </a:lnTo>
                      <a:lnTo>
                        <a:pt x="f219" y="f198"/>
                      </a:lnTo>
                      <a:lnTo>
                        <a:pt x="f189" y="f197"/>
                      </a:lnTo>
                      <a:lnTo>
                        <a:pt x="f189" y="f197"/>
                      </a:lnTo>
                      <a:close/>
                    </a:path>
                  </a:pathLst>
                </a:custGeom>
                <a:solidFill>
                  <a:srgbClr val="FEFFFF">
                    <a:alpha val="2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10" name="Freeform 29"/>
                <p:cNvSpPr/>
                <p:nvPr/>
              </p:nvSpPr>
              <p:spPr>
                <a:xfrm rot="18879727">
                  <a:off x="9397408" y="1814790"/>
                  <a:ext cx="642201" cy="971970"/>
                </a:xfrm>
                <a:custGeom>
                  <a:avLst/>
                  <a:gdLst>
                    <a:gd name="f0" fmla="val 10800000"/>
                    <a:gd name="f1" fmla="val 5400000"/>
                    <a:gd name="f2" fmla="val 360"/>
                    <a:gd name="f3" fmla="val 180"/>
                    <a:gd name="f4" fmla="val w"/>
                    <a:gd name="f5" fmla="val h"/>
                    <a:gd name="f6" fmla="val 0"/>
                    <a:gd name="f7" fmla="val 740"/>
                    <a:gd name="f8" fmla="val 840"/>
                    <a:gd name="f9" fmla="val 738"/>
                    <a:gd name="f10" fmla="val 614"/>
                    <a:gd name="f11" fmla="val 706"/>
                    <a:gd name="f12" fmla="val 588"/>
                    <a:gd name="f13" fmla="val 672"/>
                    <a:gd name="f14" fmla="val 564"/>
                    <a:gd name="f15" fmla="val 546"/>
                    <a:gd name="f16" fmla="val 734"/>
                    <a:gd name="f17" fmla="val 536"/>
                    <a:gd name="f18" fmla="val 658"/>
                    <a:gd name="f19" fmla="val 556"/>
                    <a:gd name="f20" fmla="val 628"/>
                    <a:gd name="f21" fmla="val 538"/>
                    <a:gd name="f22" fmla="val 598"/>
                    <a:gd name="f23" fmla="val 524"/>
                    <a:gd name="f24" fmla="val 726"/>
                    <a:gd name="f25" fmla="val 488"/>
                    <a:gd name="f26" fmla="val 722"/>
                    <a:gd name="f27" fmla="val 476"/>
                    <a:gd name="f28" fmla="val 576"/>
                    <a:gd name="f29" fmla="val 512"/>
                    <a:gd name="f30" fmla="val 506"/>
                    <a:gd name="f31" fmla="val 502"/>
                    <a:gd name="f32" fmla="val 532"/>
                    <a:gd name="f33" fmla="val 480"/>
                    <a:gd name="f34" fmla="val 510"/>
                    <a:gd name="f35" fmla="val 458"/>
                    <a:gd name="f36" fmla="val 492"/>
                    <a:gd name="f37" fmla="val 438"/>
                    <a:gd name="f38" fmla="val 486"/>
                    <a:gd name="f39" fmla="val 426"/>
                    <a:gd name="f40" fmla="val 482"/>
                    <a:gd name="f41" fmla="val 418"/>
                    <a:gd name="f42" fmla="val 406"/>
                    <a:gd name="f43" fmla="val 396"/>
                    <a:gd name="f44" fmla="val 374"/>
                    <a:gd name="f45" fmla="val 352"/>
                    <a:gd name="f46" fmla="val 558"/>
                    <a:gd name="f47" fmla="val 330"/>
                    <a:gd name="f48" fmla="val 326"/>
                    <a:gd name="f49" fmla="val 578"/>
                    <a:gd name="f50" fmla="val 320"/>
                    <a:gd name="f51" fmla="val 720"/>
                    <a:gd name="f52" fmla="val 354"/>
                    <a:gd name="f53" fmla="val 724"/>
                    <a:gd name="f54" fmla="val 344"/>
                    <a:gd name="f55" fmla="val 600"/>
                    <a:gd name="f56" fmla="val 308"/>
                    <a:gd name="f57" fmla="val 276"/>
                    <a:gd name="f58" fmla="val 294"/>
                    <a:gd name="f59" fmla="val 736"/>
                    <a:gd name="f60" fmla="val 286"/>
                    <a:gd name="f61" fmla="val 266"/>
                    <a:gd name="f62" fmla="val 244"/>
                    <a:gd name="f63" fmla="val 218"/>
                    <a:gd name="f64" fmla="val 216"/>
                    <a:gd name="f65" fmla="val 728"/>
                    <a:gd name="f66" fmla="val 196"/>
                    <a:gd name="f67" fmla="val 198"/>
                    <a:gd name="f68" fmla="val 686"/>
                    <a:gd name="f69" fmla="val 212"/>
                    <a:gd name="f70" fmla="val 650"/>
                    <a:gd name="f71" fmla="val 230"/>
                    <a:gd name="f72" fmla="val 666"/>
                    <a:gd name="f73" fmla="val 164"/>
                    <a:gd name="f74" fmla="val 656"/>
                    <a:gd name="f75" fmla="val 162"/>
                    <a:gd name="f76" fmla="val 634"/>
                    <a:gd name="f77" fmla="val 238"/>
                    <a:gd name="f78" fmla="val 606"/>
                    <a:gd name="f79" fmla="val 256"/>
                    <a:gd name="f80" fmla="val 272"/>
                    <a:gd name="f81" fmla="val 608"/>
                    <a:gd name="f82" fmla="val 146"/>
                    <a:gd name="f83" fmla="val 142"/>
                    <a:gd name="f84" fmla="val 288"/>
                    <a:gd name="f85" fmla="val 298"/>
                    <a:gd name="f86" fmla="val 314"/>
                    <a:gd name="f87" fmla="val 462"/>
                    <a:gd name="f88" fmla="val 318"/>
                    <a:gd name="f89" fmla="val 442"/>
                    <a:gd name="f90" fmla="val 420"/>
                    <a:gd name="f91" fmla="val 310"/>
                    <a:gd name="f92" fmla="val 414"/>
                    <a:gd name="f93" fmla="val 300"/>
                    <a:gd name="f94" fmla="val 404"/>
                    <a:gd name="f95" fmla="val 274"/>
                    <a:gd name="f96" fmla="val 388"/>
                    <a:gd name="f97" fmla="val 210"/>
                    <a:gd name="f98" fmla="val 390"/>
                    <a:gd name="f99" fmla="val 204"/>
                    <a:gd name="f100" fmla="val 190"/>
                    <a:gd name="f101" fmla="val 84"/>
                    <a:gd name="f102" fmla="val 484"/>
                    <a:gd name="f103" fmla="val 76"/>
                    <a:gd name="f104" fmla="val 392"/>
                    <a:gd name="f105" fmla="val 98"/>
                    <a:gd name="f106" fmla="val 446"/>
                    <a:gd name="f107" fmla="val 42"/>
                    <a:gd name="f108" fmla="val 440"/>
                    <a:gd name="f109" fmla="val 36"/>
                    <a:gd name="f110" fmla="val 80"/>
                    <a:gd name="f111" fmla="val 40"/>
                    <a:gd name="f112" fmla="val 382"/>
                    <a:gd name="f113" fmla="val 2"/>
                    <a:gd name="f114" fmla="val 378"/>
                    <a:gd name="f115" fmla="val 362"/>
                    <a:gd name="f116" fmla="val 358"/>
                    <a:gd name="f117" fmla="val 350"/>
                    <a:gd name="f118" fmla="val 348"/>
                    <a:gd name="f119" fmla="val 82"/>
                    <a:gd name="f120" fmla="val 292"/>
                    <a:gd name="f121" fmla="val 100"/>
                    <a:gd name="f122" fmla="val 134"/>
                    <a:gd name="f123" fmla="val 166"/>
                    <a:gd name="f124" fmla="val 254"/>
                    <a:gd name="f125" fmla="val 246"/>
                    <a:gd name="f126" fmla="val 192"/>
                    <a:gd name="f127" fmla="val 214"/>
                    <a:gd name="f128" fmla="val 346"/>
                    <a:gd name="f129" fmla="val 338"/>
                    <a:gd name="f130" fmla="val 328"/>
                    <a:gd name="f131" fmla="val 302"/>
                    <a:gd name="f132" fmla="val 322"/>
                    <a:gd name="f133" fmla="val 312"/>
                    <a:gd name="f134" fmla="val 316"/>
                    <a:gd name="f135" fmla="val 278"/>
                    <a:gd name="f136" fmla="val 228"/>
                    <a:gd name="f137" fmla="val 200"/>
                    <a:gd name="f138" fmla="val 184"/>
                    <a:gd name="f139" fmla="val 130"/>
                    <a:gd name="f140" fmla="val 148"/>
                    <a:gd name="f141" fmla="val 106"/>
                    <a:gd name="f142" fmla="val 240"/>
                    <a:gd name="f143" fmla="val 74"/>
                    <a:gd name="f144" fmla="val 90"/>
                    <a:gd name="f145" fmla="val 54"/>
                    <a:gd name="f146" fmla="val 16"/>
                    <a:gd name="f147" fmla="val 12"/>
                    <a:gd name="f148" fmla="val 10"/>
                    <a:gd name="f149" fmla="val 4"/>
                    <a:gd name="f150" fmla="val 220"/>
                    <a:gd name="f151" fmla="val 70"/>
                    <a:gd name="f152" fmla="val 270"/>
                    <a:gd name="f153" fmla="val 6"/>
                    <a:gd name="f154" fmla="val 114"/>
                    <a:gd name="f155" fmla="val 296"/>
                    <a:gd name="f156" fmla="val 20"/>
                    <a:gd name="f157" fmla="val 178"/>
                    <a:gd name="f158" fmla="val 186"/>
                    <a:gd name="f159" fmla="val 332"/>
                    <a:gd name="f160" fmla="val 232"/>
                    <a:gd name="f161" fmla="val 376"/>
                    <a:gd name="f162" fmla="val 250"/>
                    <a:gd name="f163" fmla="val 408"/>
                    <a:gd name="f164" fmla="val 260"/>
                    <a:gd name="f165" fmla="val 428"/>
                    <a:gd name="f166" fmla="val 248"/>
                    <a:gd name="f167" fmla="val 460"/>
                    <a:gd name="f168" fmla="val 208"/>
                    <a:gd name="f169" fmla="val 504"/>
                    <a:gd name="f170" fmla="val 508"/>
                    <a:gd name="f171" fmla="val 514"/>
                    <a:gd name="f172" fmla="val 22"/>
                    <a:gd name="f173" fmla="val 18"/>
                    <a:gd name="f174" fmla="val 490"/>
                    <a:gd name="f175" fmla="val 526"/>
                    <a:gd name="f176" fmla="val 8"/>
                    <a:gd name="f177" fmla="val 540"/>
                    <a:gd name="f178" fmla="val 548"/>
                    <a:gd name="f179" fmla="val 68"/>
                    <a:gd name="f180" fmla="val 568"/>
                    <a:gd name="f181" fmla="val 590"/>
                    <a:gd name="f182" fmla="val 616"/>
                    <a:gd name="f183" fmla="val 618"/>
                    <a:gd name="f184" fmla="val 14"/>
                    <a:gd name="f185" fmla="val 638"/>
                    <a:gd name="f186" fmla="val 636"/>
                    <a:gd name="f187" fmla="val 56"/>
                    <a:gd name="f188" fmla="val 622"/>
                    <a:gd name="f189" fmla="val 92"/>
                    <a:gd name="f190" fmla="val 604"/>
                    <a:gd name="f191" fmla="val 670"/>
                    <a:gd name="f192" fmla="val 86"/>
                    <a:gd name="f193" fmla="val 108"/>
                    <a:gd name="f194" fmla="val 596"/>
                    <a:gd name="f195" fmla="val 136"/>
                    <a:gd name="f196" fmla="val 562"/>
                    <a:gd name="f197" fmla="val 132"/>
                    <a:gd name="f198" fmla="val 688"/>
                    <a:gd name="f199" fmla="val 144"/>
                    <a:gd name="f200" fmla="val 692"/>
                    <a:gd name="f201" fmla="val 534"/>
                    <a:gd name="f202" fmla="val 518"/>
                    <a:gd name="f203" fmla="val 280"/>
                    <a:gd name="f204" fmla="val 522"/>
                    <a:gd name="f205" fmla="val 560"/>
                    <a:gd name="f206" fmla="val 624"/>
                    <a:gd name="f207" fmla="val 630"/>
                    <a:gd name="f208" fmla="val 644"/>
                    <a:gd name="f209" fmla="val 750"/>
                    <a:gd name="f210" fmla="val 258"/>
                    <a:gd name="f211" fmla="val 760"/>
                    <a:gd name="f212" fmla="val 792"/>
                    <a:gd name="f213" fmla="val 800"/>
                    <a:gd name="f214" fmla="val 754"/>
                    <a:gd name="f215" fmla="val 794"/>
                    <a:gd name="f216" fmla="val 836"/>
                    <a:gd name="f217" fmla="val 364"/>
                    <a:gd name="f218" fmla="val 368"/>
                    <a:gd name="f219" fmla="val 384"/>
                    <a:gd name="f220" fmla="val 394"/>
                    <a:gd name="f221" fmla="val 752"/>
                    <a:gd name="f222" fmla="val 450"/>
                    <a:gd name="f223" fmla="val 700"/>
                    <a:gd name="f224" fmla="val 668"/>
                    <a:gd name="f225" fmla="val 496"/>
                    <a:gd name="f226" fmla="val 642"/>
                    <a:gd name="f227" fmla="val 620"/>
                    <a:gd name="f228" fmla="val 464"/>
                    <a:gd name="f229" fmla="val 610"/>
                    <a:gd name="f230" fmla="val 580"/>
                    <a:gd name="f231" fmla="val 652"/>
                    <a:gd name="f232" fmla="val 730"/>
                    <a:gd name="f233" fmla="+- 0 0 -90"/>
                    <a:gd name="f234" fmla="*/ f4 1 740"/>
                    <a:gd name="f235" fmla="*/ f5 1 840"/>
                    <a:gd name="f236" fmla="val f6"/>
                    <a:gd name="f237" fmla="val f7"/>
                    <a:gd name="f238" fmla="val f8"/>
                    <a:gd name="f239" fmla="*/ f233 f0 1"/>
                    <a:gd name="f240" fmla="+- f238 0 f236"/>
                    <a:gd name="f241" fmla="+- f237 0 f236"/>
                    <a:gd name="f242" fmla="*/ f239 1 f3"/>
                    <a:gd name="f243" fmla="*/ f241 1 740"/>
                    <a:gd name="f244" fmla="*/ f240 1 840"/>
                    <a:gd name="f245" fmla="*/ 738 f241 1"/>
                    <a:gd name="f246" fmla="*/ 546 f240 1"/>
                    <a:gd name="f247" fmla="*/ 598 f241 1"/>
                    <a:gd name="f248" fmla="*/ 524 f240 1"/>
                    <a:gd name="f249" fmla="*/ 564 f241 1"/>
                    <a:gd name="f250" fmla="*/ 506 f240 1"/>
                    <a:gd name="f251" fmla="*/ 510 f241 1"/>
                    <a:gd name="f252" fmla="*/ 458 f240 1"/>
                    <a:gd name="f253" fmla="*/ 486 f241 1"/>
                    <a:gd name="f254" fmla="*/ 406 f240 1"/>
                    <a:gd name="f255" fmla="*/ 558 f241 1"/>
                    <a:gd name="f256" fmla="*/ 330 f240 1"/>
                    <a:gd name="f257" fmla="*/ 724 f241 1"/>
                    <a:gd name="f258" fmla="*/ 344 f240 1"/>
                    <a:gd name="f259" fmla="*/ 736 f241 1"/>
                    <a:gd name="f260" fmla="*/ 286 f240 1"/>
                    <a:gd name="f261" fmla="*/ 740 f241 1"/>
                    <a:gd name="f262" fmla="*/ 216 f240 1"/>
                    <a:gd name="f263" fmla="*/ 650 f241 1"/>
                    <a:gd name="f264" fmla="*/ 230 f240 1"/>
                    <a:gd name="f265" fmla="*/ 606 f241 1"/>
                    <a:gd name="f266" fmla="*/ 256 f240 1"/>
                    <a:gd name="f267" fmla="*/ 556 f241 1"/>
                    <a:gd name="f268" fmla="*/ 288 f240 1"/>
                    <a:gd name="f269" fmla="*/ 512 f241 1"/>
                    <a:gd name="f270" fmla="*/ 308 f240 1"/>
                    <a:gd name="f271" fmla="*/ 442 f241 1"/>
                    <a:gd name="f272" fmla="*/ 320 f240 1"/>
                    <a:gd name="f273" fmla="*/ 414 f241 1"/>
                    <a:gd name="f274" fmla="*/ 300 f240 1"/>
                    <a:gd name="f275" fmla="*/ 390 f241 1"/>
                    <a:gd name="f276" fmla="*/ 204 f240 1"/>
                    <a:gd name="f277" fmla="*/ 392 f241 1"/>
                    <a:gd name="f278" fmla="*/ 164 f240 1"/>
                    <a:gd name="f279" fmla="*/ 80 f240 1"/>
                    <a:gd name="f280" fmla="*/ 378 f241 1"/>
                    <a:gd name="f281" fmla="*/ 0 f240 1"/>
                    <a:gd name="f282" fmla="*/ 350 f241 1"/>
                    <a:gd name="f283" fmla="*/ 42 f240 1"/>
                    <a:gd name="f284" fmla="*/ 348 f241 1"/>
                    <a:gd name="f285" fmla="*/ 100 f240 1"/>
                    <a:gd name="f286" fmla="*/ 192 f240 1"/>
                    <a:gd name="f287" fmla="*/ 352 f241 1"/>
                    <a:gd name="f288" fmla="*/ 214 f240 1"/>
                    <a:gd name="f289" fmla="*/ 316 f241 1"/>
                    <a:gd name="f290" fmla="*/ 254 f241 1"/>
                    <a:gd name="f291" fmla="*/ 316 f240 1"/>
                    <a:gd name="f292" fmla="*/ 196 f241 1"/>
                    <a:gd name="f293" fmla="*/ 294 f240 1"/>
                    <a:gd name="f294" fmla="*/ 162 f241 1"/>
                    <a:gd name="f295" fmla="*/ 272 f240 1"/>
                    <a:gd name="f296" fmla="*/ 90 f241 1"/>
                    <a:gd name="f297" fmla="*/ 2 f241 1"/>
                    <a:gd name="f298" fmla="*/ 36 f241 1"/>
                    <a:gd name="f299" fmla="*/ 246 f240 1"/>
                    <a:gd name="f300" fmla="*/ 84 f241 1"/>
                    <a:gd name="f301" fmla="*/ 278 f240 1"/>
                    <a:gd name="f302" fmla="*/ 166 f241 1"/>
                    <a:gd name="f303" fmla="*/ 322 f240 1"/>
                    <a:gd name="f304" fmla="*/ 186 f241 1"/>
                    <a:gd name="f305" fmla="*/ 332 f240 1"/>
                    <a:gd name="f306" fmla="*/ 260 f241 1"/>
                    <a:gd name="f307" fmla="*/ 418 f240 1"/>
                    <a:gd name="f308" fmla="*/ 208 f241 1"/>
                    <a:gd name="f309" fmla="*/ 482 f240 1"/>
                    <a:gd name="f310" fmla="*/ 164 f241 1"/>
                    <a:gd name="f311" fmla="*/ 514 f240 1"/>
                    <a:gd name="f312" fmla="*/ 558 f240 1"/>
                    <a:gd name="f313" fmla="*/ 590 f240 1"/>
                    <a:gd name="f314" fmla="*/ 16 f241 1"/>
                    <a:gd name="f315" fmla="*/ 636 f240 1"/>
                    <a:gd name="f316" fmla="*/ 108 f241 1"/>
                    <a:gd name="f317" fmla="*/ 596 f240 1"/>
                    <a:gd name="f318" fmla="*/ 144 f241 1"/>
                    <a:gd name="f319" fmla="*/ 692 f240 1"/>
                    <a:gd name="f320" fmla="*/ 204 f241 1"/>
                    <a:gd name="f321" fmla="*/ 534 f240 1"/>
                    <a:gd name="f322" fmla="*/ 300 f241 1"/>
                    <a:gd name="f323" fmla="*/ 512 f240 1"/>
                    <a:gd name="f324" fmla="*/ 328 f241 1"/>
                    <a:gd name="f325" fmla="*/ 630 f240 1"/>
                    <a:gd name="f326" fmla="*/ 670 f240 1"/>
                    <a:gd name="f327" fmla="*/ 754 f240 1"/>
                    <a:gd name="f328" fmla="*/ 364 f241 1"/>
                    <a:gd name="f329" fmla="*/ 840 f240 1"/>
                    <a:gd name="f330" fmla="*/ 384 f241 1"/>
                    <a:gd name="f331" fmla="*/ 836 f240 1"/>
                    <a:gd name="f332" fmla="*/ 394 f241 1"/>
                    <a:gd name="f333" fmla="*/ 734 f240 1"/>
                    <a:gd name="f334" fmla="*/ 496 f241 1"/>
                    <a:gd name="f335" fmla="*/ 750 f240 1"/>
                    <a:gd name="f336" fmla="*/ 620 f240 1"/>
                    <a:gd name="f337" fmla="*/ 420 f241 1"/>
                    <a:gd name="f338" fmla="*/ 522 f240 1"/>
                    <a:gd name="f339" fmla="*/ 464 f241 1"/>
                    <a:gd name="f340" fmla="*/ 546 f241 1"/>
                    <a:gd name="f341" fmla="*/ 540 f240 1"/>
                    <a:gd name="f342" fmla="*/ 580 f241 1"/>
                    <a:gd name="f343" fmla="*/ 562 f240 1"/>
                    <a:gd name="f344" fmla="*/ 652 f241 1"/>
                    <a:gd name="f345" fmla="*/ 604 f240 1"/>
                    <a:gd name="f346" fmla="*/ 616 f240 1"/>
                    <a:gd name="f347" fmla="+- f242 0 f1"/>
                    <a:gd name="f348" fmla="*/ f245 1 740"/>
                    <a:gd name="f349" fmla="*/ f246 1 840"/>
                    <a:gd name="f350" fmla="*/ f247 1 740"/>
                    <a:gd name="f351" fmla="*/ f248 1 840"/>
                    <a:gd name="f352" fmla="*/ f249 1 740"/>
                    <a:gd name="f353" fmla="*/ f250 1 840"/>
                    <a:gd name="f354" fmla="*/ f251 1 740"/>
                    <a:gd name="f355" fmla="*/ f252 1 840"/>
                    <a:gd name="f356" fmla="*/ f253 1 740"/>
                    <a:gd name="f357" fmla="*/ f254 1 840"/>
                    <a:gd name="f358" fmla="*/ f255 1 740"/>
                    <a:gd name="f359" fmla="*/ f256 1 840"/>
                    <a:gd name="f360" fmla="*/ f257 1 740"/>
                    <a:gd name="f361" fmla="*/ f258 1 840"/>
                    <a:gd name="f362" fmla="*/ f259 1 740"/>
                    <a:gd name="f363" fmla="*/ f260 1 840"/>
                    <a:gd name="f364" fmla="*/ f261 1 740"/>
                    <a:gd name="f365" fmla="*/ f262 1 840"/>
                    <a:gd name="f366" fmla="*/ f263 1 740"/>
                    <a:gd name="f367" fmla="*/ f264 1 840"/>
                    <a:gd name="f368" fmla="*/ f265 1 740"/>
                    <a:gd name="f369" fmla="*/ f266 1 840"/>
                    <a:gd name="f370" fmla="*/ f267 1 740"/>
                    <a:gd name="f371" fmla="*/ f268 1 840"/>
                    <a:gd name="f372" fmla="*/ f269 1 740"/>
                    <a:gd name="f373" fmla="*/ f270 1 840"/>
                    <a:gd name="f374" fmla="*/ f271 1 740"/>
                    <a:gd name="f375" fmla="*/ f272 1 840"/>
                    <a:gd name="f376" fmla="*/ f273 1 740"/>
                    <a:gd name="f377" fmla="*/ f274 1 840"/>
                    <a:gd name="f378" fmla="*/ f275 1 740"/>
                    <a:gd name="f379" fmla="*/ f276 1 840"/>
                    <a:gd name="f380" fmla="*/ f277 1 740"/>
                    <a:gd name="f381" fmla="*/ f278 1 840"/>
                    <a:gd name="f382" fmla="*/ f279 1 840"/>
                    <a:gd name="f383" fmla="*/ f280 1 740"/>
                    <a:gd name="f384" fmla="*/ f281 1 840"/>
                    <a:gd name="f385" fmla="*/ f282 1 740"/>
                    <a:gd name="f386" fmla="*/ f283 1 840"/>
                    <a:gd name="f387" fmla="*/ f284 1 740"/>
                    <a:gd name="f388" fmla="*/ f285 1 840"/>
                    <a:gd name="f389" fmla="*/ f286 1 840"/>
                    <a:gd name="f390" fmla="*/ f287 1 740"/>
                    <a:gd name="f391" fmla="*/ f288 1 840"/>
                    <a:gd name="f392" fmla="*/ f289 1 740"/>
                    <a:gd name="f393" fmla="*/ f290 1 740"/>
                    <a:gd name="f394" fmla="*/ f291 1 840"/>
                    <a:gd name="f395" fmla="*/ f292 1 740"/>
                    <a:gd name="f396" fmla="*/ f293 1 840"/>
                    <a:gd name="f397" fmla="*/ f294 1 740"/>
                    <a:gd name="f398" fmla="*/ f295 1 840"/>
                    <a:gd name="f399" fmla="*/ f296 1 740"/>
                    <a:gd name="f400" fmla="*/ f297 1 740"/>
                    <a:gd name="f401" fmla="*/ f298 1 740"/>
                    <a:gd name="f402" fmla="*/ f299 1 840"/>
                    <a:gd name="f403" fmla="*/ f300 1 740"/>
                    <a:gd name="f404" fmla="*/ f301 1 840"/>
                    <a:gd name="f405" fmla="*/ f302 1 740"/>
                    <a:gd name="f406" fmla="*/ f303 1 840"/>
                    <a:gd name="f407" fmla="*/ f304 1 740"/>
                    <a:gd name="f408" fmla="*/ f305 1 840"/>
                    <a:gd name="f409" fmla="*/ f306 1 740"/>
                    <a:gd name="f410" fmla="*/ f307 1 840"/>
                    <a:gd name="f411" fmla="*/ f308 1 740"/>
                    <a:gd name="f412" fmla="*/ f309 1 840"/>
                    <a:gd name="f413" fmla="*/ f310 1 740"/>
                    <a:gd name="f414" fmla="*/ f311 1 840"/>
                    <a:gd name="f415" fmla="*/ f312 1 840"/>
                    <a:gd name="f416" fmla="*/ f313 1 840"/>
                    <a:gd name="f417" fmla="*/ f314 1 740"/>
                    <a:gd name="f418" fmla="*/ f315 1 840"/>
                    <a:gd name="f419" fmla="*/ f316 1 740"/>
                    <a:gd name="f420" fmla="*/ f317 1 840"/>
                    <a:gd name="f421" fmla="*/ f318 1 740"/>
                    <a:gd name="f422" fmla="*/ f319 1 840"/>
                    <a:gd name="f423" fmla="*/ f320 1 740"/>
                    <a:gd name="f424" fmla="*/ f321 1 840"/>
                    <a:gd name="f425" fmla="*/ f322 1 740"/>
                    <a:gd name="f426" fmla="*/ f323 1 840"/>
                    <a:gd name="f427" fmla="*/ f324 1 740"/>
                    <a:gd name="f428" fmla="*/ f325 1 840"/>
                    <a:gd name="f429" fmla="*/ f326 1 840"/>
                    <a:gd name="f430" fmla="*/ f327 1 840"/>
                    <a:gd name="f431" fmla="*/ f328 1 740"/>
                    <a:gd name="f432" fmla="*/ f329 1 840"/>
                    <a:gd name="f433" fmla="*/ f330 1 740"/>
                    <a:gd name="f434" fmla="*/ f331 1 840"/>
                    <a:gd name="f435" fmla="*/ f332 1 740"/>
                    <a:gd name="f436" fmla="*/ f333 1 840"/>
                    <a:gd name="f437" fmla="*/ f334 1 740"/>
                    <a:gd name="f438" fmla="*/ f335 1 840"/>
                    <a:gd name="f439" fmla="*/ f336 1 840"/>
                    <a:gd name="f440" fmla="*/ f337 1 740"/>
                    <a:gd name="f441" fmla="*/ f338 1 840"/>
                    <a:gd name="f442" fmla="*/ f339 1 740"/>
                    <a:gd name="f443" fmla="*/ f340 1 740"/>
                    <a:gd name="f444" fmla="*/ f341 1 840"/>
                    <a:gd name="f445" fmla="*/ f342 1 740"/>
                    <a:gd name="f446" fmla="*/ f343 1 840"/>
                    <a:gd name="f447" fmla="*/ f344 1 740"/>
                    <a:gd name="f448" fmla="*/ f345 1 840"/>
                    <a:gd name="f449" fmla="*/ f346 1 840"/>
                    <a:gd name="f450" fmla="*/ 0 1 f243"/>
                    <a:gd name="f451" fmla="*/ f237 1 f243"/>
                    <a:gd name="f452" fmla="*/ 0 1 f244"/>
                    <a:gd name="f453" fmla="*/ f238 1 f244"/>
                    <a:gd name="f454" fmla="*/ f348 1 f243"/>
                    <a:gd name="f455" fmla="*/ f349 1 f244"/>
                    <a:gd name="f456" fmla="*/ f350 1 f243"/>
                    <a:gd name="f457" fmla="*/ f351 1 f244"/>
                    <a:gd name="f458" fmla="*/ f352 1 f243"/>
                    <a:gd name="f459" fmla="*/ f353 1 f244"/>
                    <a:gd name="f460" fmla="*/ f354 1 f243"/>
                    <a:gd name="f461" fmla="*/ f355 1 f244"/>
                    <a:gd name="f462" fmla="*/ f356 1 f243"/>
                    <a:gd name="f463" fmla="*/ f357 1 f244"/>
                    <a:gd name="f464" fmla="*/ f358 1 f243"/>
                    <a:gd name="f465" fmla="*/ f359 1 f244"/>
                    <a:gd name="f466" fmla="*/ f360 1 f243"/>
                    <a:gd name="f467" fmla="*/ f361 1 f244"/>
                    <a:gd name="f468" fmla="*/ f362 1 f243"/>
                    <a:gd name="f469" fmla="*/ f363 1 f244"/>
                    <a:gd name="f470" fmla="*/ f364 1 f243"/>
                    <a:gd name="f471" fmla="*/ f365 1 f244"/>
                    <a:gd name="f472" fmla="*/ f366 1 f243"/>
                    <a:gd name="f473" fmla="*/ f367 1 f244"/>
                    <a:gd name="f474" fmla="*/ f368 1 f243"/>
                    <a:gd name="f475" fmla="*/ f369 1 f244"/>
                    <a:gd name="f476" fmla="*/ f370 1 f243"/>
                    <a:gd name="f477" fmla="*/ f371 1 f244"/>
                    <a:gd name="f478" fmla="*/ f372 1 f243"/>
                    <a:gd name="f479" fmla="*/ f373 1 f244"/>
                    <a:gd name="f480" fmla="*/ f374 1 f243"/>
                    <a:gd name="f481" fmla="*/ f375 1 f244"/>
                    <a:gd name="f482" fmla="*/ f376 1 f243"/>
                    <a:gd name="f483" fmla="*/ f377 1 f244"/>
                    <a:gd name="f484" fmla="*/ f378 1 f243"/>
                    <a:gd name="f485" fmla="*/ f379 1 f244"/>
                    <a:gd name="f486" fmla="*/ f380 1 f243"/>
                    <a:gd name="f487" fmla="*/ f381 1 f244"/>
                    <a:gd name="f488" fmla="*/ f382 1 f244"/>
                    <a:gd name="f489" fmla="*/ f383 1 f243"/>
                    <a:gd name="f490" fmla="*/ f384 1 f244"/>
                    <a:gd name="f491" fmla="*/ f385 1 f243"/>
                    <a:gd name="f492" fmla="*/ f386 1 f244"/>
                    <a:gd name="f493" fmla="*/ f387 1 f243"/>
                    <a:gd name="f494" fmla="*/ f388 1 f244"/>
                    <a:gd name="f495" fmla="*/ f389 1 f244"/>
                    <a:gd name="f496" fmla="*/ f390 1 f243"/>
                    <a:gd name="f497" fmla="*/ f391 1 f244"/>
                    <a:gd name="f498" fmla="*/ f392 1 f243"/>
                    <a:gd name="f499" fmla="*/ f393 1 f243"/>
                    <a:gd name="f500" fmla="*/ f394 1 f244"/>
                    <a:gd name="f501" fmla="*/ f395 1 f243"/>
                    <a:gd name="f502" fmla="*/ f396 1 f244"/>
                    <a:gd name="f503" fmla="*/ f397 1 f243"/>
                    <a:gd name="f504" fmla="*/ f398 1 f244"/>
                    <a:gd name="f505" fmla="*/ f399 1 f243"/>
                    <a:gd name="f506" fmla="*/ f400 1 f243"/>
                    <a:gd name="f507" fmla="*/ f401 1 f243"/>
                    <a:gd name="f508" fmla="*/ f402 1 f244"/>
                    <a:gd name="f509" fmla="*/ f403 1 f243"/>
                    <a:gd name="f510" fmla="*/ f404 1 f244"/>
                    <a:gd name="f511" fmla="*/ f405 1 f243"/>
                    <a:gd name="f512" fmla="*/ f406 1 f244"/>
                    <a:gd name="f513" fmla="*/ f407 1 f243"/>
                    <a:gd name="f514" fmla="*/ f408 1 f244"/>
                    <a:gd name="f515" fmla="*/ f409 1 f243"/>
                    <a:gd name="f516" fmla="*/ f410 1 f244"/>
                    <a:gd name="f517" fmla="*/ f411 1 f243"/>
                    <a:gd name="f518" fmla="*/ f412 1 f244"/>
                    <a:gd name="f519" fmla="*/ f413 1 f243"/>
                    <a:gd name="f520" fmla="*/ f414 1 f244"/>
                    <a:gd name="f521" fmla="*/ f415 1 f244"/>
                    <a:gd name="f522" fmla="*/ f416 1 f244"/>
                    <a:gd name="f523" fmla="*/ f417 1 f243"/>
                    <a:gd name="f524" fmla="*/ f418 1 f244"/>
                    <a:gd name="f525" fmla="*/ f419 1 f243"/>
                    <a:gd name="f526" fmla="*/ f420 1 f244"/>
                    <a:gd name="f527" fmla="*/ f421 1 f243"/>
                    <a:gd name="f528" fmla="*/ f422 1 f244"/>
                    <a:gd name="f529" fmla="*/ f423 1 f243"/>
                    <a:gd name="f530" fmla="*/ f424 1 f244"/>
                    <a:gd name="f531" fmla="*/ f425 1 f243"/>
                    <a:gd name="f532" fmla="*/ f426 1 f244"/>
                    <a:gd name="f533" fmla="*/ f427 1 f243"/>
                    <a:gd name="f534" fmla="*/ f428 1 f244"/>
                    <a:gd name="f535" fmla="*/ f429 1 f244"/>
                    <a:gd name="f536" fmla="*/ f430 1 f244"/>
                    <a:gd name="f537" fmla="*/ f431 1 f243"/>
                    <a:gd name="f538" fmla="*/ f432 1 f244"/>
                    <a:gd name="f539" fmla="*/ f433 1 f243"/>
                    <a:gd name="f540" fmla="*/ f434 1 f244"/>
                    <a:gd name="f541" fmla="*/ f435 1 f243"/>
                    <a:gd name="f542" fmla="*/ f436 1 f244"/>
                    <a:gd name="f543" fmla="*/ f437 1 f243"/>
                    <a:gd name="f544" fmla="*/ f438 1 f244"/>
                    <a:gd name="f545" fmla="*/ f439 1 f244"/>
                    <a:gd name="f546" fmla="*/ f440 1 f243"/>
                    <a:gd name="f547" fmla="*/ f441 1 f244"/>
                    <a:gd name="f548" fmla="*/ f442 1 f243"/>
                    <a:gd name="f549" fmla="*/ f443 1 f243"/>
                    <a:gd name="f550" fmla="*/ f444 1 f244"/>
                    <a:gd name="f551" fmla="*/ f445 1 f243"/>
                    <a:gd name="f552" fmla="*/ f446 1 f244"/>
                    <a:gd name="f553" fmla="*/ f447 1 f243"/>
                    <a:gd name="f554" fmla="*/ f448 1 f244"/>
                    <a:gd name="f555" fmla="*/ f449 1 f244"/>
                    <a:gd name="f556" fmla="*/ f450 f234 1"/>
                    <a:gd name="f557" fmla="*/ f451 f234 1"/>
                    <a:gd name="f558" fmla="*/ f453 f235 1"/>
                    <a:gd name="f559" fmla="*/ f452 f235 1"/>
                    <a:gd name="f560" fmla="*/ f454 f234 1"/>
                    <a:gd name="f561" fmla="*/ f455 f235 1"/>
                    <a:gd name="f562" fmla="*/ f456 f234 1"/>
                    <a:gd name="f563" fmla="*/ f457 f235 1"/>
                    <a:gd name="f564" fmla="*/ f458 f234 1"/>
                    <a:gd name="f565" fmla="*/ f459 f235 1"/>
                    <a:gd name="f566" fmla="*/ f460 f234 1"/>
                    <a:gd name="f567" fmla="*/ f461 f235 1"/>
                    <a:gd name="f568" fmla="*/ f462 f234 1"/>
                    <a:gd name="f569" fmla="*/ f463 f235 1"/>
                    <a:gd name="f570" fmla="*/ f464 f234 1"/>
                    <a:gd name="f571" fmla="*/ f465 f235 1"/>
                    <a:gd name="f572" fmla="*/ f466 f234 1"/>
                    <a:gd name="f573" fmla="*/ f467 f235 1"/>
                    <a:gd name="f574" fmla="*/ f468 f234 1"/>
                    <a:gd name="f575" fmla="*/ f469 f235 1"/>
                    <a:gd name="f576" fmla="*/ f470 f234 1"/>
                    <a:gd name="f577" fmla="*/ f471 f235 1"/>
                    <a:gd name="f578" fmla="*/ f472 f234 1"/>
                    <a:gd name="f579" fmla="*/ f473 f235 1"/>
                    <a:gd name="f580" fmla="*/ f474 f234 1"/>
                    <a:gd name="f581" fmla="*/ f475 f235 1"/>
                    <a:gd name="f582" fmla="*/ f476 f234 1"/>
                    <a:gd name="f583" fmla="*/ f477 f235 1"/>
                    <a:gd name="f584" fmla="*/ f478 f234 1"/>
                    <a:gd name="f585" fmla="*/ f479 f235 1"/>
                    <a:gd name="f586" fmla="*/ f480 f234 1"/>
                    <a:gd name="f587" fmla="*/ f481 f235 1"/>
                    <a:gd name="f588" fmla="*/ f482 f234 1"/>
                    <a:gd name="f589" fmla="*/ f483 f235 1"/>
                    <a:gd name="f590" fmla="*/ f484 f234 1"/>
                    <a:gd name="f591" fmla="*/ f485 f235 1"/>
                    <a:gd name="f592" fmla="*/ f486 f234 1"/>
                    <a:gd name="f593" fmla="*/ f487 f235 1"/>
                    <a:gd name="f594" fmla="*/ f488 f235 1"/>
                    <a:gd name="f595" fmla="*/ f489 f234 1"/>
                    <a:gd name="f596" fmla="*/ f490 f235 1"/>
                    <a:gd name="f597" fmla="*/ f491 f234 1"/>
                    <a:gd name="f598" fmla="*/ f492 f235 1"/>
                    <a:gd name="f599" fmla="*/ f493 f234 1"/>
                    <a:gd name="f600" fmla="*/ f494 f235 1"/>
                    <a:gd name="f601" fmla="*/ f495 f235 1"/>
                    <a:gd name="f602" fmla="*/ f496 f234 1"/>
                    <a:gd name="f603" fmla="*/ f497 f235 1"/>
                    <a:gd name="f604" fmla="*/ f498 f234 1"/>
                    <a:gd name="f605" fmla="*/ f499 f234 1"/>
                    <a:gd name="f606" fmla="*/ f500 f235 1"/>
                    <a:gd name="f607" fmla="*/ f501 f234 1"/>
                    <a:gd name="f608" fmla="*/ f502 f235 1"/>
                    <a:gd name="f609" fmla="*/ f503 f234 1"/>
                    <a:gd name="f610" fmla="*/ f504 f235 1"/>
                    <a:gd name="f611" fmla="*/ f505 f234 1"/>
                    <a:gd name="f612" fmla="*/ f506 f234 1"/>
                    <a:gd name="f613" fmla="*/ f507 f234 1"/>
                    <a:gd name="f614" fmla="*/ f508 f235 1"/>
                    <a:gd name="f615" fmla="*/ f509 f234 1"/>
                    <a:gd name="f616" fmla="*/ f510 f235 1"/>
                    <a:gd name="f617" fmla="*/ f511 f234 1"/>
                    <a:gd name="f618" fmla="*/ f512 f235 1"/>
                    <a:gd name="f619" fmla="*/ f513 f234 1"/>
                    <a:gd name="f620" fmla="*/ f514 f235 1"/>
                    <a:gd name="f621" fmla="*/ f515 f234 1"/>
                    <a:gd name="f622" fmla="*/ f516 f235 1"/>
                    <a:gd name="f623" fmla="*/ f517 f234 1"/>
                    <a:gd name="f624" fmla="*/ f518 f235 1"/>
                    <a:gd name="f625" fmla="*/ f519 f234 1"/>
                    <a:gd name="f626" fmla="*/ f520 f235 1"/>
                    <a:gd name="f627" fmla="*/ f521 f235 1"/>
                    <a:gd name="f628" fmla="*/ f522 f235 1"/>
                    <a:gd name="f629" fmla="*/ f523 f234 1"/>
                    <a:gd name="f630" fmla="*/ f524 f235 1"/>
                    <a:gd name="f631" fmla="*/ f525 f234 1"/>
                    <a:gd name="f632" fmla="*/ f526 f235 1"/>
                    <a:gd name="f633" fmla="*/ f527 f234 1"/>
                    <a:gd name="f634" fmla="*/ f528 f235 1"/>
                    <a:gd name="f635" fmla="*/ f529 f234 1"/>
                    <a:gd name="f636" fmla="*/ f530 f235 1"/>
                    <a:gd name="f637" fmla="*/ f531 f234 1"/>
                    <a:gd name="f638" fmla="*/ f532 f235 1"/>
                    <a:gd name="f639" fmla="*/ f533 f234 1"/>
                    <a:gd name="f640" fmla="*/ f534 f235 1"/>
                    <a:gd name="f641" fmla="*/ f535 f235 1"/>
                    <a:gd name="f642" fmla="*/ f536 f235 1"/>
                    <a:gd name="f643" fmla="*/ f537 f234 1"/>
                    <a:gd name="f644" fmla="*/ f538 f235 1"/>
                    <a:gd name="f645" fmla="*/ f539 f234 1"/>
                    <a:gd name="f646" fmla="*/ f540 f235 1"/>
                    <a:gd name="f647" fmla="*/ f541 f234 1"/>
                    <a:gd name="f648" fmla="*/ f542 f235 1"/>
                    <a:gd name="f649" fmla="*/ f543 f234 1"/>
                    <a:gd name="f650" fmla="*/ f544 f235 1"/>
                    <a:gd name="f651" fmla="*/ f545 f235 1"/>
                    <a:gd name="f652" fmla="*/ f546 f234 1"/>
                    <a:gd name="f653" fmla="*/ f547 f235 1"/>
                    <a:gd name="f654" fmla="*/ f548 f234 1"/>
                    <a:gd name="f655" fmla="*/ f549 f234 1"/>
                    <a:gd name="f656" fmla="*/ f550 f235 1"/>
                    <a:gd name="f657" fmla="*/ f551 f234 1"/>
                    <a:gd name="f658" fmla="*/ f552 f235 1"/>
                    <a:gd name="f659" fmla="*/ f553 f234 1"/>
                    <a:gd name="f660" fmla="*/ f554 f235 1"/>
                    <a:gd name="f661" fmla="*/ f555 f235 1"/>
                  </a:gdLst>
                  <a:ahLst/>
                  <a:cxnLst>
                    <a:cxn ang="3cd4">
                      <a:pos x="hc" y="t"/>
                    </a:cxn>
                    <a:cxn ang="0">
                      <a:pos x="r" y="vc"/>
                    </a:cxn>
                    <a:cxn ang="cd4">
                      <a:pos x="hc" y="b"/>
                    </a:cxn>
                    <a:cxn ang="cd2">
                      <a:pos x="l" y="vc"/>
                    </a:cxn>
                    <a:cxn ang="f347">
                      <a:pos x="f560" y="f561"/>
                    </a:cxn>
                    <a:cxn ang="f347">
                      <a:pos x="f562" y="f563"/>
                    </a:cxn>
                    <a:cxn ang="f347">
                      <a:pos x="f564" y="f565"/>
                    </a:cxn>
                    <a:cxn ang="f347">
                      <a:pos x="f566" y="f567"/>
                    </a:cxn>
                    <a:cxn ang="f347">
                      <a:pos x="f568" y="f569"/>
                    </a:cxn>
                    <a:cxn ang="f347">
                      <a:pos x="f570" y="f571"/>
                    </a:cxn>
                    <a:cxn ang="f347">
                      <a:pos x="f572" y="f573"/>
                    </a:cxn>
                    <a:cxn ang="f347">
                      <a:pos x="f574" y="f575"/>
                    </a:cxn>
                    <a:cxn ang="f347">
                      <a:pos x="f576" y="f577"/>
                    </a:cxn>
                    <a:cxn ang="f347">
                      <a:pos x="f578" y="f579"/>
                    </a:cxn>
                    <a:cxn ang="f347">
                      <a:pos x="f580" y="f581"/>
                    </a:cxn>
                    <a:cxn ang="f347">
                      <a:pos x="f582" y="f583"/>
                    </a:cxn>
                    <a:cxn ang="f347">
                      <a:pos x="f584" y="f585"/>
                    </a:cxn>
                    <a:cxn ang="f347">
                      <a:pos x="f586" y="f587"/>
                    </a:cxn>
                    <a:cxn ang="f347">
                      <a:pos x="f588" y="f589"/>
                    </a:cxn>
                    <a:cxn ang="f347">
                      <a:pos x="f590" y="f591"/>
                    </a:cxn>
                    <a:cxn ang="f347">
                      <a:pos x="f592" y="f593"/>
                    </a:cxn>
                    <a:cxn ang="f347">
                      <a:pos x="f592" y="f594"/>
                    </a:cxn>
                    <a:cxn ang="f347">
                      <a:pos x="f595" y="f596"/>
                    </a:cxn>
                    <a:cxn ang="f347">
                      <a:pos x="f597" y="f598"/>
                    </a:cxn>
                    <a:cxn ang="f347">
                      <a:pos x="f599" y="f600"/>
                    </a:cxn>
                    <a:cxn ang="f347">
                      <a:pos x="f597" y="f601"/>
                    </a:cxn>
                    <a:cxn ang="f347">
                      <a:pos x="f602" y="f603"/>
                    </a:cxn>
                    <a:cxn ang="f347">
                      <a:pos x="f604" y="f587"/>
                    </a:cxn>
                    <a:cxn ang="f347">
                      <a:pos x="f605" y="f606"/>
                    </a:cxn>
                    <a:cxn ang="f347">
                      <a:pos x="f607" y="f608"/>
                    </a:cxn>
                    <a:cxn ang="f347">
                      <a:pos x="f609" y="f610"/>
                    </a:cxn>
                    <a:cxn ang="f347">
                      <a:pos x="f611" y="f579"/>
                    </a:cxn>
                    <a:cxn ang="f347">
                      <a:pos x="f612" y="f603"/>
                    </a:cxn>
                    <a:cxn ang="f347">
                      <a:pos x="f613" y="f614"/>
                    </a:cxn>
                    <a:cxn ang="f347">
                      <a:pos x="f615" y="f616"/>
                    </a:cxn>
                    <a:cxn ang="f347">
                      <a:pos x="f617" y="f618"/>
                    </a:cxn>
                    <a:cxn ang="f347">
                      <a:pos x="f619" y="f620"/>
                    </a:cxn>
                    <a:cxn ang="f347">
                      <a:pos x="f621" y="f622"/>
                    </a:cxn>
                    <a:cxn ang="f347">
                      <a:pos x="f623" y="f624"/>
                    </a:cxn>
                    <a:cxn ang="f347">
                      <a:pos x="f625" y="f626"/>
                    </a:cxn>
                    <a:cxn ang="f347">
                      <a:pos x="f615" y="f627"/>
                    </a:cxn>
                    <a:cxn ang="f347">
                      <a:pos x="f613" y="f628"/>
                    </a:cxn>
                    <a:cxn ang="f347">
                      <a:pos x="f629" y="f630"/>
                    </a:cxn>
                    <a:cxn ang="f347">
                      <a:pos x="f631" y="f632"/>
                    </a:cxn>
                    <a:cxn ang="f347">
                      <a:pos x="f633" y="f634"/>
                    </a:cxn>
                    <a:cxn ang="f347">
                      <a:pos x="f635" y="f636"/>
                    </a:cxn>
                    <a:cxn ang="f347">
                      <a:pos x="f637" y="f638"/>
                    </a:cxn>
                    <a:cxn ang="f347">
                      <a:pos x="f639" y="f636"/>
                    </a:cxn>
                    <a:cxn ang="f347">
                      <a:pos x="f602" y="f640"/>
                    </a:cxn>
                    <a:cxn ang="f347">
                      <a:pos x="f597" y="f641"/>
                    </a:cxn>
                    <a:cxn ang="f347">
                      <a:pos x="f597" y="f642"/>
                    </a:cxn>
                    <a:cxn ang="f347">
                      <a:pos x="f643" y="f644"/>
                    </a:cxn>
                    <a:cxn ang="f347">
                      <a:pos x="f645" y="f646"/>
                    </a:cxn>
                    <a:cxn ang="f347">
                      <a:pos x="f647" y="f648"/>
                    </a:cxn>
                    <a:cxn ang="f347">
                      <a:pos x="f649" y="f650"/>
                    </a:cxn>
                    <a:cxn ang="f347">
                      <a:pos x="f590" y="f651"/>
                    </a:cxn>
                    <a:cxn ang="f347">
                      <a:pos x="f652" y="f653"/>
                    </a:cxn>
                    <a:cxn ang="f347">
                      <a:pos x="f654" y="f626"/>
                    </a:cxn>
                    <a:cxn ang="f347">
                      <a:pos x="f655" y="f656"/>
                    </a:cxn>
                    <a:cxn ang="f347">
                      <a:pos x="f657" y="f658"/>
                    </a:cxn>
                    <a:cxn ang="f347">
                      <a:pos x="f659" y="f660"/>
                    </a:cxn>
                    <a:cxn ang="f347">
                      <a:pos x="f576" y="f661"/>
                    </a:cxn>
                  </a:cxnLst>
                  <a:rect l="f556" t="f559" r="f557" b="f558"/>
                  <a:pathLst>
                    <a:path w="740" h="840">
                      <a:moveTo>
                        <a:pt x="f9" y="f10"/>
                      </a:moveTo>
                      <a:lnTo>
                        <a:pt x="f9" y="f10"/>
                      </a:lnTo>
                      <a:lnTo>
                        <a:pt x="f11" y="f12"/>
                      </a:lnTo>
                      <a:lnTo>
                        <a:pt x="f13" y="f14"/>
                      </a:lnTo>
                      <a:lnTo>
                        <a:pt x="f9" y="f15"/>
                      </a:lnTo>
                      <a:lnTo>
                        <a:pt x="f16" y="f17"/>
                      </a:lnTo>
                      <a:lnTo>
                        <a:pt x="f18" y="f19"/>
                      </a:lnTo>
                      <a:lnTo>
                        <a:pt x="f18" y="f19"/>
                      </a:lnTo>
                      <a:lnTo>
                        <a:pt x="f20" y="f21"/>
                      </a:lnTo>
                      <a:lnTo>
                        <a:pt x="f22" y="f23"/>
                      </a:lnTo>
                      <a:lnTo>
                        <a:pt x="f24" y="f25"/>
                      </a:lnTo>
                      <a:lnTo>
                        <a:pt x="f26" y="f27"/>
                      </a:lnTo>
                      <a:lnTo>
                        <a:pt x="f28" y="f29"/>
                      </a:lnTo>
                      <a:lnTo>
                        <a:pt x="f28" y="f29"/>
                      </a:lnTo>
                      <a:lnTo>
                        <a:pt x="f14" y="f30"/>
                      </a:lnTo>
                      <a:lnTo>
                        <a:pt x="f14" y="f30"/>
                      </a:lnTo>
                      <a:lnTo>
                        <a:pt x="f19" y="f31"/>
                      </a:lnTo>
                      <a:lnTo>
                        <a:pt x="f19" y="f31"/>
                      </a:lnTo>
                      <a:lnTo>
                        <a:pt x="f32" y="f33"/>
                      </a:lnTo>
                      <a:lnTo>
                        <a:pt x="f34" y="f35"/>
                      </a:lnTo>
                      <a:lnTo>
                        <a:pt x="f36" y="f37"/>
                      </a:lnTo>
                      <a:lnTo>
                        <a:pt x="f38" y="f39"/>
                      </a:lnTo>
                      <a:lnTo>
                        <a:pt x="f40" y="f41"/>
                      </a:lnTo>
                      <a:lnTo>
                        <a:pt x="f40" y="f41"/>
                      </a:lnTo>
                      <a:lnTo>
                        <a:pt x="f38" y="f42"/>
                      </a:lnTo>
                      <a:lnTo>
                        <a:pt x="f36" y="f43"/>
                      </a:lnTo>
                      <a:lnTo>
                        <a:pt x="f34" y="f44"/>
                      </a:lnTo>
                      <a:lnTo>
                        <a:pt x="f32" y="f45"/>
                      </a:lnTo>
                      <a:lnTo>
                        <a:pt x="f46" y="f47"/>
                      </a:lnTo>
                      <a:lnTo>
                        <a:pt x="f46" y="f47"/>
                      </a:lnTo>
                      <a:lnTo>
                        <a:pt x="f14" y="f48"/>
                      </a:lnTo>
                      <a:lnTo>
                        <a:pt x="f14" y="f48"/>
                      </a:lnTo>
                      <a:lnTo>
                        <a:pt x="f49" y="f50"/>
                      </a:lnTo>
                      <a:lnTo>
                        <a:pt x="f51" y="f52"/>
                      </a:lnTo>
                      <a:lnTo>
                        <a:pt x="f53" y="f54"/>
                      </a:lnTo>
                      <a:lnTo>
                        <a:pt x="f55" y="f56"/>
                      </a:lnTo>
                      <a:lnTo>
                        <a:pt x="f55" y="f56"/>
                      </a:lnTo>
                      <a:lnTo>
                        <a:pt x="f18" y="f57"/>
                      </a:lnTo>
                      <a:lnTo>
                        <a:pt x="f16" y="f58"/>
                      </a:lnTo>
                      <a:lnTo>
                        <a:pt x="f59" y="f60"/>
                      </a:lnTo>
                      <a:lnTo>
                        <a:pt x="f13" y="f61"/>
                      </a:lnTo>
                      <a:lnTo>
                        <a:pt x="f13" y="f61"/>
                      </a:lnTo>
                      <a:lnTo>
                        <a:pt x="f11" y="f62"/>
                      </a:lnTo>
                      <a:lnTo>
                        <a:pt x="f9" y="f63"/>
                      </a:lnTo>
                      <a:lnTo>
                        <a:pt x="f7" y="f64"/>
                      </a:lnTo>
                      <a:lnTo>
                        <a:pt x="f65" y="f66"/>
                      </a:lnTo>
                      <a:lnTo>
                        <a:pt x="f24" y="f67"/>
                      </a:lnTo>
                      <a:lnTo>
                        <a:pt x="f24" y="f67"/>
                      </a:lnTo>
                      <a:lnTo>
                        <a:pt x="f68" y="f69"/>
                      </a:lnTo>
                      <a:lnTo>
                        <a:pt x="f70" y="f71"/>
                      </a:lnTo>
                      <a:lnTo>
                        <a:pt x="f72" y="f73"/>
                      </a:lnTo>
                      <a:lnTo>
                        <a:pt x="f74" y="f75"/>
                      </a:lnTo>
                      <a:lnTo>
                        <a:pt x="f76" y="f77"/>
                      </a:lnTo>
                      <a:lnTo>
                        <a:pt x="f76" y="f77"/>
                      </a:lnTo>
                      <a:lnTo>
                        <a:pt x="f78" y="f79"/>
                      </a:lnTo>
                      <a:lnTo>
                        <a:pt x="f49" y="f80"/>
                      </a:lnTo>
                      <a:lnTo>
                        <a:pt x="f81" y="f82"/>
                      </a:lnTo>
                      <a:lnTo>
                        <a:pt x="f22" y="f83"/>
                      </a:lnTo>
                      <a:lnTo>
                        <a:pt x="f19" y="f84"/>
                      </a:lnTo>
                      <a:lnTo>
                        <a:pt x="f19" y="f84"/>
                      </a:lnTo>
                      <a:lnTo>
                        <a:pt x="f15" y="f58"/>
                      </a:lnTo>
                      <a:lnTo>
                        <a:pt x="f15" y="f58"/>
                      </a:lnTo>
                      <a:lnTo>
                        <a:pt x="f21" y="f85"/>
                      </a:lnTo>
                      <a:lnTo>
                        <a:pt x="f21" y="f85"/>
                      </a:lnTo>
                      <a:lnTo>
                        <a:pt x="f29" y="f56"/>
                      </a:lnTo>
                      <a:lnTo>
                        <a:pt x="f38" y="f86"/>
                      </a:lnTo>
                      <a:lnTo>
                        <a:pt x="f87" y="f88"/>
                      </a:lnTo>
                      <a:lnTo>
                        <a:pt x="f89" y="f50"/>
                      </a:lnTo>
                      <a:lnTo>
                        <a:pt x="f89" y="f50"/>
                      </a:lnTo>
                      <a:lnTo>
                        <a:pt x="f89" y="f50"/>
                      </a:lnTo>
                      <a:lnTo>
                        <a:pt x="f89" y="f50"/>
                      </a:lnTo>
                      <a:lnTo>
                        <a:pt x="f39" y="f50"/>
                      </a:lnTo>
                      <a:lnTo>
                        <a:pt x="f39" y="f50"/>
                      </a:lnTo>
                      <a:lnTo>
                        <a:pt x="f90" y="f91"/>
                      </a:lnTo>
                      <a:lnTo>
                        <a:pt x="f92" y="f93"/>
                      </a:lnTo>
                      <a:lnTo>
                        <a:pt x="f94" y="f95"/>
                      </a:lnTo>
                      <a:lnTo>
                        <a:pt x="f43" y="f62"/>
                      </a:lnTo>
                      <a:lnTo>
                        <a:pt x="f96" y="f97"/>
                      </a:lnTo>
                      <a:lnTo>
                        <a:pt x="f96" y="f97"/>
                      </a:lnTo>
                      <a:lnTo>
                        <a:pt x="f98" y="f99"/>
                      </a:lnTo>
                      <a:lnTo>
                        <a:pt x="f98" y="f99"/>
                      </a:lnTo>
                      <a:lnTo>
                        <a:pt x="f98" y="f100"/>
                      </a:lnTo>
                      <a:lnTo>
                        <a:pt x="f36" y="f101"/>
                      </a:lnTo>
                      <a:lnTo>
                        <a:pt x="f102" y="f103"/>
                      </a:lnTo>
                      <a:lnTo>
                        <a:pt x="f104" y="f73"/>
                      </a:lnTo>
                      <a:lnTo>
                        <a:pt x="f104" y="f73"/>
                      </a:lnTo>
                      <a:lnTo>
                        <a:pt x="f104" y="f105"/>
                      </a:lnTo>
                      <a:lnTo>
                        <a:pt x="f106" y="f107"/>
                      </a:lnTo>
                      <a:lnTo>
                        <a:pt x="f108" y="f109"/>
                      </a:lnTo>
                      <a:lnTo>
                        <a:pt x="f104" y="f110"/>
                      </a:lnTo>
                      <a:lnTo>
                        <a:pt x="f104" y="f110"/>
                      </a:lnTo>
                      <a:lnTo>
                        <a:pt x="f96" y="f111"/>
                      </a:lnTo>
                      <a:lnTo>
                        <a:pt x="f112" y="f113"/>
                      </a:lnTo>
                      <a:lnTo>
                        <a:pt x="f112" y="f6"/>
                      </a:lnTo>
                      <a:lnTo>
                        <a:pt x="f114" y="f6"/>
                      </a:lnTo>
                      <a:lnTo>
                        <a:pt x="f115" y="f6"/>
                      </a:lnTo>
                      <a:lnTo>
                        <a:pt x="f116" y="f6"/>
                      </a:lnTo>
                      <a:lnTo>
                        <a:pt x="f116" y="f113"/>
                      </a:lnTo>
                      <a:lnTo>
                        <a:pt x="f116" y="f113"/>
                      </a:lnTo>
                      <a:lnTo>
                        <a:pt x="f117" y="f107"/>
                      </a:lnTo>
                      <a:lnTo>
                        <a:pt x="f118" y="f119"/>
                      </a:lnTo>
                      <a:lnTo>
                        <a:pt x="f93" y="f109"/>
                      </a:lnTo>
                      <a:lnTo>
                        <a:pt x="f120" y="f107"/>
                      </a:lnTo>
                      <a:lnTo>
                        <a:pt x="f118" y="f121"/>
                      </a:lnTo>
                      <a:lnTo>
                        <a:pt x="f118" y="f121"/>
                      </a:lnTo>
                      <a:lnTo>
                        <a:pt x="f118" y="f122"/>
                      </a:lnTo>
                      <a:lnTo>
                        <a:pt x="f117" y="f123"/>
                      </a:lnTo>
                      <a:lnTo>
                        <a:pt x="f124" y="f103"/>
                      </a:lnTo>
                      <a:lnTo>
                        <a:pt x="f125" y="f101"/>
                      </a:lnTo>
                      <a:lnTo>
                        <a:pt x="f117" y="f126"/>
                      </a:lnTo>
                      <a:lnTo>
                        <a:pt x="f117" y="f126"/>
                      </a:lnTo>
                      <a:lnTo>
                        <a:pt x="f45" y="f99"/>
                      </a:lnTo>
                      <a:lnTo>
                        <a:pt x="f45" y="f99"/>
                      </a:lnTo>
                      <a:lnTo>
                        <a:pt x="f45" y="f127"/>
                      </a:lnTo>
                      <a:lnTo>
                        <a:pt x="f45" y="f127"/>
                      </a:lnTo>
                      <a:lnTo>
                        <a:pt x="f128" y="f125"/>
                      </a:lnTo>
                      <a:lnTo>
                        <a:pt x="f129" y="f57"/>
                      </a:lnTo>
                      <a:lnTo>
                        <a:pt x="f130" y="f131"/>
                      </a:lnTo>
                      <a:lnTo>
                        <a:pt x="f132" y="f133"/>
                      </a:lnTo>
                      <a:lnTo>
                        <a:pt x="f134" y="f50"/>
                      </a:lnTo>
                      <a:lnTo>
                        <a:pt x="f134" y="f50"/>
                      </a:lnTo>
                      <a:lnTo>
                        <a:pt x="f93" y="f132"/>
                      </a:lnTo>
                      <a:lnTo>
                        <a:pt x="f93" y="f132"/>
                      </a:lnTo>
                      <a:lnTo>
                        <a:pt x="f135" y="f50"/>
                      </a:lnTo>
                      <a:lnTo>
                        <a:pt x="f124" y="f134"/>
                      </a:lnTo>
                      <a:lnTo>
                        <a:pt x="f136" y="f56"/>
                      </a:lnTo>
                      <a:lnTo>
                        <a:pt x="f137" y="f85"/>
                      </a:lnTo>
                      <a:lnTo>
                        <a:pt x="f137" y="f85"/>
                      </a:lnTo>
                      <a:lnTo>
                        <a:pt x="f66" y="f58"/>
                      </a:lnTo>
                      <a:lnTo>
                        <a:pt x="f66" y="f58"/>
                      </a:lnTo>
                      <a:lnTo>
                        <a:pt x="f138" y="f60"/>
                      </a:lnTo>
                      <a:lnTo>
                        <a:pt x="f83" y="f82"/>
                      </a:lnTo>
                      <a:lnTo>
                        <a:pt x="f139" y="f140"/>
                      </a:lnTo>
                      <a:lnTo>
                        <a:pt x="f75" y="f80"/>
                      </a:lnTo>
                      <a:lnTo>
                        <a:pt x="f75" y="f80"/>
                      </a:lnTo>
                      <a:lnTo>
                        <a:pt x="f141" y="f142"/>
                      </a:lnTo>
                      <a:lnTo>
                        <a:pt x="f101" y="f73"/>
                      </a:lnTo>
                      <a:lnTo>
                        <a:pt x="f143" y="f123"/>
                      </a:lnTo>
                      <a:lnTo>
                        <a:pt x="f144" y="f71"/>
                      </a:lnTo>
                      <a:lnTo>
                        <a:pt x="f144" y="f71"/>
                      </a:lnTo>
                      <a:lnTo>
                        <a:pt x="f145" y="f127"/>
                      </a:lnTo>
                      <a:lnTo>
                        <a:pt x="f146" y="f67"/>
                      </a:lnTo>
                      <a:lnTo>
                        <a:pt x="f147" y="f67"/>
                      </a:lnTo>
                      <a:lnTo>
                        <a:pt x="f148" y="f137"/>
                      </a:lnTo>
                      <a:lnTo>
                        <a:pt x="f113" y="f127"/>
                      </a:lnTo>
                      <a:lnTo>
                        <a:pt x="f113" y="f127"/>
                      </a:lnTo>
                      <a:lnTo>
                        <a:pt x="f6" y="f63"/>
                      </a:lnTo>
                      <a:lnTo>
                        <a:pt x="f149" y="f150"/>
                      </a:lnTo>
                      <a:lnTo>
                        <a:pt x="f149" y="f150"/>
                      </a:lnTo>
                      <a:lnTo>
                        <a:pt x="f109" y="f125"/>
                      </a:lnTo>
                      <a:lnTo>
                        <a:pt x="f151" y="f152"/>
                      </a:lnTo>
                      <a:lnTo>
                        <a:pt x="f149" y="f84"/>
                      </a:lnTo>
                      <a:lnTo>
                        <a:pt x="f153" y="f85"/>
                      </a:lnTo>
                      <a:lnTo>
                        <a:pt x="f101" y="f135"/>
                      </a:lnTo>
                      <a:lnTo>
                        <a:pt x="f101" y="f135"/>
                      </a:lnTo>
                      <a:lnTo>
                        <a:pt x="f154" y="f155"/>
                      </a:lnTo>
                      <a:lnTo>
                        <a:pt x="f83" y="f91"/>
                      </a:lnTo>
                      <a:lnTo>
                        <a:pt x="f146" y="f128"/>
                      </a:lnTo>
                      <a:lnTo>
                        <a:pt x="f156" y="f116"/>
                      </a:lnTo>
                      <a:lnTo>
                        <a:pt x="f123" y="f132"/>
                      </a:lnTo>
                      <a:lnTo>
                        <a:pt x="f123" y="f132"/>
                      </a:lnTo>
                      <a:lnTo>
                        <a:pt x="f157" y="f130"/>
                      </a:lnTo>
                      <a:lnTo>
                        <a:pt x="f157" y="f130"/>
                      </a:lnTo>
                      <a:lnTo>
                        <a:pt x="f158" y="f159"/>
                      </a:lnTo>
                      <a:lnTo>
                        <a:pt x="f158" y="f159"/>
                      </a:lnTo>
                      <a:lnTo>
                        <a:pt x="f97" y="f52"/>
                      </a:lnTo>
                      <a:lnTo>
                        <a:pt x="f160" y="f161"/>
                      </a:lnTo>
                      <a:lnTo>
                        <a:pt x="f162" y="f43"/>
                      </a:lnTo>
                      <a:lnTo>
                        <a:pt x="f79" y="f163"/>
                      </a:lnTo>
                      <a:lnTo>
                        <a:pt x="f164" y="f41"/>
                      </a:lnTo>
                      <a:lnTo>
                        <a:pt x="f164" y="f41"/>
                      </a:lnTo>
                      <a:lnTo>
                        <a:pt x="f79" y="f165"/>
                      </a:lnTo>
                      <a:lnTo>
                        <a:pt x="f166" y="f37"/>
                      </a:lnTo>
                      <a:lnTo>
                        <a:pt x="f160" y="f167"/>
                      </a:lnTo>
                      <a:lnTo>
                        <a:pt x="f168" y="f40"/>
                      </a:lnTo>
                      <a:lnTo>
                        <a:pt x="f138" y="f169"/>
                      </a:lnTo>
                      <a:lnTo>
                        <a:pt x="f138" y="f169"/>
                      </a:lnTo>
                      <a:lnTo>
                        <a:pt x="f157" y="f170"/>
                      </a:lnTo>
                      <a:lnTo>
                        <a:pt x="f157" y="f170"/>
                      </a:lnTo>
                      <a:lnTo>
                        <a:pt x="f73" y="f171"/>
                      </a:lnTo>
                      <a:lnTo>
                        <a:pt x="f172" y="f33"/>
                      </a:lnTo>
                      <a:lnTo>
                        <a:pt x="f173" y="f174"/>
                      </a:lnTo>
                      <a:lnTo>
                        <a:pt x="f83" y="f175"/>
                      </a:lnTo>
                      <a:lnTo>
                        <a:pt x="f83" y="f175"/>
                      </a:lnTo>
                      <a:lnTo>
                        <a:pt x="f101" y="f46"/>
                      </a:lnTo>
                      <a:lnTo>
                        <a:pt x="f176" y="f177"/>
                      </a:lnTo>
                      <a:lnTo>
                        <a:pt x="f153" y="f178"/>
                      </a:lnTo>
                      <a:lnTo>
                        <a:pt x="f179" y="f180"/>
                      </a:lnTo>
                      <a:lnTo>
                        <a:pt x="f179" y="f180"/>
                      </a:lnTo>
                      <a:lnTo>
                        <a:pt x="f109" y="f181"/>
                      </a:lnTo>
                      <a:lnTo>
                        <a:pt x="f149" y="f182"/>
                      </a:lnTo>
                      <a:lnTo>
                        <a:pt x="f113" y="f183"/>
                      </a:lnTo>
                      <a:lnTo>
                        <a:pt x="f184" y="f185"/>
                      </a:lnTo>
                      <a:lnTo>
                        <a:pt x="f146" y="f186"/>
                      </a:lnTo>
                      <a:lnTo>
                        <a:pt x="f146" y="f186"/>
                      </a:lnTo>
                      <a:lnTo>
                        <a:pt x="f187" y="f188"/>
                      </a:lnTo>
                      <a:lnTo>
                        <a:pt x="f189" y="f190"/>
                      </a:lnTo>
                      <a:lnTo>
                        <a:pt x="f103" y="f191"/>
                      </a:lnTo>
                      <a:lnTo>
                        <a:pt x="f192" y="f13"/>
                      </a:lnTo>
                      <a:lnTo>
                        <a:pt x="f193" y="f194"/>
                      </a:lnTo>
                      <a:lnTo>
                        <a:pt x="f193" y="f194"/>
                      </a:lnTo>
                      <a:lnTo>
                        <a:pt x="f195" y="f49"/>
                      </a:lnTo>
                      <a:lnTo>
                        <a:pt x="f73" y="f196"/>
                      </a:lnTo>
                      <a:lnTo>
                        <a:pt x="f197" y="f198"/>
                      </a:lnTo>
                      <a:lnTo>
                        <a:pt x="f199" y="f200"/>
                      </a:lnTo>
                      <a:lnTo>
                        <a:pt x="f158" y="f15"/>
                      </a:lnTo>
                      <a:lnTo>
                        <a:pt x="f158" y="f15"/>
                      </a:lnTo>
                      <a:lnTo>
                        <a:pt x="f66" y="f177"/>
                      </a:lnTo>
                      <a:lnTo>
                        <a:pt x="f66" y="f177"/>
                      </a:lnTo>
                      <a:lnTo>
                        <a:pt x="f99" y="f201"/>
                      </a:lnTo>
                      <a:lnTo>
                        <a:pt x="f99" y="f201"/>
                      </a:lnTo>
                      <a:lnTo>
                        <a:pt x="f71" y="f175"/>
                      </a:lnTo>
                      <a:lnTo>
                        <a:pt x="f79" y="f202"/>
                      </a:lnTo>
                      <a:lnTo>
                        <a:pt x="f203" y="f171"/>
                      </a:lnTo>
                      <a:lnTo>
                        <a:pt x="f93" y="f29"/>
                      </a:lnTo>
                      <a:lnTo>
                        <a:pt x="f93" y="f29"/>
                      </a:lnTo>
                      <a:lnTo>
                        <a:pt x="f134" y="f171"/>
                      </a:lnTo>
                      <a:lnTo>
                        <a:pt x="f134" y="f171"/>
                      </a:lnTo>
                      <a:lnTo>
                        <a:pt x="f132" y="f204"/>
                      </a:lnTo>
                      <a:lnTo>
                        <a:pt x="f130" y="f201"/>
                      </a:lnTo>
                      <a:lnTo>
                        <a:pt x="f129" y="f205"/>
                      </a:lnTo>
                      <a:lnTo>
                        <a:pt x="f128" y="f181"/>
                      </a:lnTo>
                      <a:lnTo>
                        <a:pt x="f45" y="f206"/>
                      </a:lnTo>
                      <a:lnTo>
                        <a:pt x="f45" y="f206"/>
                      </a:lnTo>
                      <a:lnTo>
                        <a:pt x="f45" y="f207"/>
                      </a:lnTo>
                      <a:lnTo>
                        <a:pt x="f45" y="f207"/>
                      </a:lnTo>
                      <a:lnTo>
                        <a:pt x="f45" y="f208"/>
                      </a:lnTo>
                      <a:lnTo>
                        <a:pt x="f162" y="f209"/>
                      </a:lnTo>
                      <a:lnTo>
                        <a:pt x="f210" y="f211"/>
                      </a:lnTo>
                      <a:lnTo>
                        <a:pt x="f117" y="f191"/>
                      </a:lnTo>
                      <a:lnTo>
                        <a:pt x="f117" y="f191"/>
                      </a:lnTo>
                      <a:lnTo>
                        <a:pt x="f117" y="f59"/>
                      </a:lnTo>
                      <a:lnTo>
                        <a:pt x="f155" y="f212"/>
                      </a:lnTo>
                      <a:lnTo>
                        <a:pt x="f131" y="f213"/>
                      </a:lnTo>
                      <a:lnTo>
                        <a:pt x="f117" y="f214"/>
                      </a:lnTo>
                      <a:lnTo>
                        <a:pt x="f117" y="f214"/>
                      </a:lnTo>
                      <a:lnTo>
                        <a:pt x="f45" y="f215"/>
                      </a:lnTo>
                      <a:lnTo>
                        <a:pt x="f2" y="f216"/>
                      </a:lnTo>
                      <a:lnTo>
                        <a:pt x="f2" y="f8"/>
                      </a:lnTo>
                      <a:lnTo>
                        <a:pt x="f217" y="f8"/>
                      </a:lnTo>
                      <a:lnTo>
                        <a:pt x="f217" y="f8"/>
                      </a:lnTo>
                      <a:lnTo>
                        <a:pt x="f218" y="f8"/>
                      </a:lnTo>
                      <a:lnTo>
                        <a:pt x="f219" y="f8"/>
                      </a:lnTo>
                      <a:lnTo>
                        <a:pt x="f219" y="f216"/>
                      </a:lnTo>
                      <a:lnTo>
                        <a:pt x="f219" y="f216"/>
                      </a:lnTo>
                      <a:lnTo>
                        <a:pt x="f98" y="f215"/>
                      </a:lnTo>
                      <a:lnTo>
                        <a:pt x="f220" y="f221"/>
                      </a:lnTo>
                      <a:lnTo>
                        <a:pt x="f89" y="f213"/>
                      </a:lnTo>
                      <a:lnTo>
                        <a:pt x="f222" y="f212"/>
                      </a:lnTo>
                      <a:lnTo>
                        <a:pt x="f220" y="f16"/>
                      </a:lnTo>
                      <a:lnTo>
                        <a:pt x="f220" y="f16"/>
                      </a:lnTo>
                      <a:lnTo>
                        <a:pt x="f220" y="f223"/>
                      </a:lnTo>
                      <a:lnTo>
                        <a:pt x="f104" y="f224"/>
                      </a:lnTo>
                      <a:lnTo>
                        <a:pt x="f38" y="f211"/>
                      </a:lnTo>
                      <a:lnTo>
                        <a:pt x="f225" y="f209"/>
                      </a:lnTo>
                      <a:lnTo>
                        <a:pt x="f98" y="f226"/>
                      </a:lnTo>
                      <a:lnTo>
                        <a:pt x="f98" y="f226"/>
                      </a:lnTo>
                      <a:lnTo>
                        <a:pt x="f98" y="f207"/>
                      </a:lnTo>
                      <a:lnTo>
                        <a:pt x="f98" y="f207"/>
                      </a:lnTo>
                      <a:lnTo>
                        <a:pt x="f98" y="f227"/>
                      </a:lnTo>
                      <a:lnTo>
                        <a:pt x="f98" y="f227"/>
                      </a:lnTo>
                      <a:lnTo>
                        <a:pt x="f43" y="f12"/>
                      </a:lnTo>
                      <a:lnTo>
                        <a:pt x="f94" y="f46"/>
                      </a:lnTo>
                      <a:lnTo>
                        <a:pt x="f92" y="f32"/>
                      </a:lnTo>
                      <a:lnTo>
                        <a:pt x="f90" y="f204"/>
                      </a:lnTo>
                      <a:lnTo>
                        <a:pt x="f39" y="f171"/>
                      </a:lnTo>
                      <a:lnTo>
                        <a:pt x="f39" y="f171"/>
                      </a:lnTo>
                      <a:lnTo>
                        <a:pt x="f89" y="f29"/>
                      </a:lnTo>
                      <a:lnTo>
                        <a:pt x="f89" y="f29"/>
                      </a:lnTo>
                      <a:lnTo>
                        <a:pt x="f228" y="f171"/>
                      </a:lnTo>
                      <a:lnTo>
                        <a:pt x="f25" y="f202"/>
                      </a:lnTo>
                      <a:lnTo>
                        <a:pt x="f171" y="f175"/>
                      </a:lnTo>
                      <a:lnTo>
                        <a:pt x="f177" y="f17"/>
                      </a:lnTo>
                      <a:lnTo>
                        <a:pt x="f177" y="f17"/>
                      </a:lnTo>
                      <a:lnTo>
                        <a:pt x="f15" y="f177"/>
                      </a:lnTo>
                      <a:lnTo>
                        <a:pt x="f15" y="f177"/>
                      </a:lnTo>
                      <a:lnTo>
                        <a:pt x="f46" y="f178"/>
                      </a:lnTo>
                      <a:lnTo>
                        <a:pt x="f55" y="f198"/>
                      </a:lnTo>
                      <a:lnTo>
                        <a:pt x="f229" y="f68"/>
                      </a:lnTo>
                      <a:lnTo>
                        <a:pt x="f230" y="f196"/>
                      </a:lnTo>
                      <a:lnTo>
                        <a:pt x="f230" y="f196"/>
                      </a:lnTo>
                      <a:lnTo>
                        <a:pt x="f186" y="f194"/>
                      </a:lnTo>
                      <a:lnTo>
                        <a:pt x="f18" y="f191"/>
                      </a:lnTo>
                      <a:lnTo>
                        <a:pt x="f224" y="f224"/>
                      </a:lnTo>
                      <a:lnTo>
                        <a:pt x="f231" y="f190"/>
                      </a:lnTo>
                      <a:lnTo>
                        <a:pt x="f231" y="f190"/>
                      </a:lnTo>
                      <a:lnTo>
                        <a:pt x="f198" y="f227"/>
                      </a:lnTo>
                      <a:lnTo>
                        <a:pt x="f24" y="f186"/>
                      </a:lnTo>
                      <a:lnTo>
                        <a:pt x="f232" y="f186"/>
                      </a:lnTo>
                      <a:lnTo>
                        <a:pt x="f7" y="f182"/>
                      </a:lnTo>
                      <a:lnTo>
                        <a:pt x="f9" y="f10"/>
                      </a:lnTo>
                      <a:close/>
                    </a:path>
                  </a:pathLst>
                </a:custGeom>
                <a:solidFill>
                  <a:srgbClr val="FEFFFF">
                    <a:alpha val="2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grpSp>
          <p:grpSp>
            <p:nvGrpSpPr>
              <p:cNvPr id="11" name="Group 50"/>
              <p:cNvGrpSpPr/>
              <p:nvPr/>
            </p:nvGrpSpPr>
            <p:grpSpPr>
              <a:xfrm>
                <a:off x="10257680" y="122257"/>
                <a:ext cx="1873015" cy="5155320"/>
                <a:chOff x="10257680" y="122257"/>
                <a:chExt cx="1873015" cy="5155320"/>
              </a:xfrm>
            </p:grpSpPr>
            <p:sp>
              <p:nvSpPr>
                <p:cNvPr id="12" name="Freeform 45"/>
                <p:cNvSpPr/>
                <p:nvPr/>
              </p:nvSpPr>
              <p:spPr>
                <a:xfrm rot="20600526">
                  <a:off x="10493572" y="4209247"/>
                  <a:ext cx="1258031" cy="1068330"/>
                </a:xfrm>
                <a:custGeom>
                  <a:avLst/>
                  <a:gdLst>
                    <a:gd name="f0" fmla="val 10800000"/>
                    <a:gd name="f1" fmla="val 5400000"/>
                    <a:gd name="f2" fmla="val 360"/>
                    <a:gd name="f3" fmla="val 180"/>
                    <a:gd name="f4" fmla="val w"/>
                    <a:gd name="f5" fmla="val h"/>
                    <a:gd name="f6" fmla="val 0"/>
                    <a:gd name="f7" fmla="val 756"/>
                    <a:gd name="f8" fmla="val 856"/>
                    <a:gd name="f9" fmla="val 716"/>
                    <a:gd name="f10" fmla="val 480"/>
                    <a:gd name="f11" fmla="val 714"/>
                    <a:gd name="f12" fmla="val 468"/>
                    <a:gd name="f13" fmla="val 554"/>
                    <a:gd name="f14" fmla="val 508"/>
                    <a:gd name="f15" fmla="val 478"/>
                    <a:gd name="f16" fmla="val 460"/>
                    <a:gd name="f17" fmla="val 482"/>
                    <a:gd name="f18" fmla="val 444"/>
                    <a:gd name="f19" fmla="val 430"/>
                    <a:gd name="f20" fmla="val 416"/>
                    <a:gd name="f21" fmla="val 404"/>
                    <a:gd name="f22" fmla="val 558"/>
                    <a:gd name="f23" fmla="val 352"/>
                    <a:gd name="f24" fmla="val 390"/>
                    <a:gd name="f25" fmla="val 380"/>
                    <a:gd name="f26" fmla="val 580"/>
                    <a:gd name="f27" fmla="val 340"/>
                    <a:gd name="f28" fmla="val 754"/>
                    <a:gd name="f29" fmla="val 228"/>
                    <a:gd name="f30" fmla="val 226"/>
                    <a:gd name="f31" fmla="val 222"/>
                    <a:gd name="f32" fmla="val 750"/>
                    <a:gd name="f33" fmla="val 214"/>
                    <a:gd name="f34" fmla="val 744"/>
                    <a:gd name="f35" fmla="val 204"/>
                    <a:gd name="f36" fmla="val 556"/>
                    <a:gd name="f37" fmla="val 304"/>
                    <a:gd name="f38" fmla="val 590"/>
                    <a:gd name="f39" fmla="val 160"/>
                    <a:gd name="f40" fmla="val 158"/>
                    <a:gd name="f41" fmla="val 534"/>
                    <a:gd name="f42" fmla="val 316"/>
                    <a:gd name="f43" fmla="val 454"/>
                    <a:gd name="f44" fmla="val 358"/>
                    <a:gd name="f45" fmla="val 348"/>
                    <a:gd name="f46" fmla="val 432"/>
                    <a:gd name="f47" fmla="val 342"/>
                    <a:gd name="f48" fmla="val 420"/>
                    <a:gd name="f49" fmla="val 336"/>
                    <a:gd name="f50" fmla="val 406"/>
                    <a:gd name="f51" fmla="val 330"/>
                    <a:gd name="f52" fmla="val 402"/>
                    <a:gd name="f53" fmla="val 234"/>
                    <a:gd name="f54" fmla="val 512"/>
                    <a:gd name="f55" fmla="val 120"/>
                    <a:gd name="f56" fmla="val 504"/>
                    <a:gd name="f57" fmla="val 110"/>
                    <a:gd name="f58" fmla="val 400"/>
                    <a:gd name="f59" fmla="val 210"/>
                    <a:gd name="f60" fmla="val 392"/>
                    <a:gd name="f61" fmla="val 388"/>
                    <a:gd name="f62" fmla="val 372"/>
                    <a:gd name="f63" fmla="val 366"/>
                    <a:gd name="f64" fmla="val 252"/>
                    <a:gd name="f65" fmla="val 244"/>
                    <a:gd name="f66" fmla="val 238"/>
                    <a:gd name="f67" fmla="val 354"/>
                    <a:gd name="f68" fmla="val 334"/>
                    <a:gd name="f69" fmla="val 318"/>
                    <a:gd name="f70" fmla="val 308"/>
                    <a:gd name="f71" fmla="val 356"/>
                    <a:gd name="f72" fmla="val 312"/>
                    <a:gd name="f73" fmla="val 176"/>
                    <a:gd name="f74" fmla="val 166"/>
                    <a:gd name="f75" fmla="val 200"/>
                    <a:gd name="f76" fmla="val 300"/>
                    <a:gd name="f77" fmla="val 16"/>
                    <a:gd name="f78" fmla="val 12"/>
                    <a:gd name="f79" fmla="val 10"/>
                    <a:gd name="f80" fmla="val 206"/>
                    <a:gd name="f81" fmla="val 2"/>
                    <a:gd name="f82" fmla="val 220"/>
                    <a:gd name="f83" fmla="val 224"/>
                    <a:gd name="f84" fmla="val 338"/>
                    <a:gd name="f85" fmla="val 38"/>
                    <a:gd name="f86" fmla="val 42"/>
                    <a:gd name="f87" fmla="val 202"/>
                    <a:gd name="f88" fmla="val 282"/>
                    <a:gd name="f89" fmla="val 278"/>
                    <a:gd name="f90" fmla="val 442"/>
                    <a:gd name="f91" fmla="val 280"/>
                    <a:gd name="f92" fmla="val 452"/>
                    <a:gd name="f93" fmla="val 198"/>
                    <a:gd name="f94" fmla="val 506"/>
                    <a:gd name="f95" fmla="val 520"/>
                    <a:gd name="f96" fmla="val 632"/>
                    <a:gd name="f97" fmla="val 636"/>
                    <a:gd name="f98" fmla="val 638"/>
                    <a:gd name="f99" fmla="val 654"/>
                    <a:gd name="f100" fmla="val 698"/>
                    <a:gd name="f101" fmla="val 702"/>
                    <a:gd name="f102" fmla="val 542"/>
                    <a:gd name="f103" fmla="val 306"/>
                    <a:gd name="f104" fmla="val 500"/>
                    <a:gd name="f105" fmla="val 326"/>
                    <a:gd name="f106" fmla="val 516"/>
                    <a:gd name="f107" fmla="val 522"/>
                    <a:gd name="f108" fmla="val 350"/>
                    <a:gd name="f109" fmla="val 528"/>
                    <a:gd name="f110" fmla="val 624"/>
                    <a:gd name="f111" fmla="val 740"/>
                    <a:gd name="f112" fmla="val 748"/>
                    <a:gd name="f113" fmla="val 648"/>
                    <a:gd name="f114" fmla="val 364"/>
                    <a:gd name="f115" fmla="val 368"/>
                    <a:gd name="f116" fmla="val 384"/>
                    <a:gd name="f117" fmla="val 398"/>
                    <a:gd name="f118" fmla="val 644"/>
                    <a:gd name="f119" fmla="val 620"/>
                    <a:gd name="f120" fmla="val 530"/>
                    <a:gd name="f121" fmla="val 526"/>
                    <a:gd name="f122" fmla="val 428"/>
                    <a:gd name="f123" fmla="val 440"/>
                    <a:gd name="f124" fmla="val 450"/>
                    <a:gd name="f125" fmla="val 548"/>
                    <a:gd name="f126" fmla="val 656"/>
                    <a:gd name="f127" fmla="val 746"/>
                    <a:gd name="f128" fmla="val 652"/>
                    <a:gd name="f129" fmla="val 646"/>
                    <a:gd name="f130" fmla="val 634"/>
                    <a:gd name="f131" fmla="val 574"/>
                    <a:gd name="f132" fmla="val 498"/>
                    <a:gd name="f133" fmla="val 494"/>
                    <a:gd name="f134" fmla="val 488"/>
                    <a:gd name="f135" fmla="val 322"/>
                    <a:gd name="f136" fmla="val 456"/>
                    <a:gd name="f137" fmla="val 310"/>
                    <a:gd name="f138" fmla="val 394"/>
                    <a:gd name="f139" fmla="val 408"/>
                    <a:gd name="f140" fmla="val 438"/>
                    <a:gd name="f141" fmla="val 448"/>
                    <a:gd name="f142" fmla="+- 0 0 -90"/>
                    <a:gd name="f143" fmla="*/ f4 1 756"/>
                    <a:gd name="f144" fmla="*/ f5 1 856"/>
                    <a:gd name="f145" fmla="val f6"/>
                    <a:gd name="f146" fmla="val f7"/>
                    <a:gd name="f147" fmla="val f8"/>
                    <a:gd name="f148" fmla="*/ f142 f0 1"/>
                    <a:gd name="f149" fmla="+- f147 0 f145"/>
                    <a:gd name="f150" fmla="+- f146 0 f145"/>
                    <a:gd name="f151" fmla="*/ f148 1 f3"/>
                    <a:gd name="f152" fmla="*/ f150 1 756"/>
                    <a:gd name="f153" fmla="*/ f149 1 856"/>
                    <a:gd name="f154" fmla="*/ 554 f150 1"/>
                    <a:gd name="f155" fmla="*/ 508 f149 1"/>
                    <a:gd name="f156" fmla="*/ 482 f150 1"/>
                    <a:gd name="f157" fmla="*/ 444 f149 1"/>
                    <a:gd name="f158" fmla="*/ 416 f149 1"/>
                    <a:gd name="f159" fmla="*/ 714 f150 1"/>
                    <a:gd name="f160" fmla="*/ 390 f149 1"/>
                    <a:gd name="f161" fmla="*/ 754 f150 1"/>
                    <a:gd name="f162" fmla="*/ 228 f149 1"/>
                    <a:gd name="f163" fmla="*/ 222 f149 1"/>
                    <a:gd name="f164" fmla="*/ 556 f150 1"/>
                    <a:gd name="f165" fmla="*/ 304 f149 1"/>
                    <a:gd name="f166" fmla="*/ 534 f150 1"/>
                    <a:gd name="f167" fmla="*/ 316 f149 1"/>
                    <a:gd name="f168" fmla="*/ 444 f150 1"/>
                    <a:gd name="f169" fmla="*/ 348 f149 1"/>
                    <a:gd name="f170" fmla="*/ 406 f150 1"/>
                    <a:gd name="f171" fmla="*/ 330 f149 1"/>
                    <a:gd name="f172" fmla="*/ 504 f150 1"/>
                    <a:gd name="f173" fmla="*/ 110 f149 1"/>
                    <a:gd name="f174" fmla="*/ 388 f150 1"/>
                    <a:gd name="f175" fmla="*/ 0 f149 1"/>
                    <a:gd name="f176" fmla="*/ 358 f150 1"/>
                    <a:gd name="f177" fmla="*/ 214 f149 1"/>
                    <a:gd name="f178" fmla="*/ 238 f149 1"/>
                    <a:gd name="f179" fmla="*/ 340 f150 1"/>
                    <a:gd name="f180" fmla="*/ 334 f149 1"/>
                    <a:gd name="f181" fmla="*/ 308 f150 1"/>
                    <a:gd name="f182" fmla="*/ 356 f149 1"/>
                    <a:gd name="f183" fmla="*/ 166 f150 1"/>
                    <a:gd name="f184" fmla="*/ 160 f149 1"/>
                    <a:gd name="f185" fmla="*/ 12 f150 1"/>
                    <a:gd name="f186" fmla="*/ 204 f149 1"/>
                    <a:gd name="f187" fmla="*/ 2 f150 1"/>
                    <a:gd name="f188" fmla="*/ 220 f149 1"/>
                    <a:gd name="f189" fmla="*/ 38 f150 1"/>
                    <a:gd name="f190" fmla="*/ 380 f149 1"/>
                    <a:gd name="f191" fmla="*/ 282 f150 1"/>
                    <a:gd name="f192" fmla="*/ 402 f149 1"/>
                    <a:gd name="f193" fmla="*/ 278 f150 1"/>
                    <a:gd name="f194" fmla="*/ 430 f149 1"/>
                    <a:gd name="f195" fmla="*/ 280 f150 1"/>
                    <a:gd name="f196" fmla="*/ 452 f149 1"/>
                    <a:gd name="f197" fmla="*/ 480 f149 1"/>
                    <a:gd name="f198" fmla="*/ 636 f149 1"/>
                    <a:gd name="f199" fmla="*/ 654 f149 1"/>
                    <a:gd name="f200" fmla="*/ 176 f150 1"/>
                    <a:gd name="f201" fmla="*/ 702 f149 1"/>
                    <a:gd name="f202" fmla="*/ 306 f150 1"/>
                    <a:gd name="f203" fmla="*/ 500 f149 1"/>
                    <a:gd name="f204" fmla="*/ 338 f150 1"/>
                    <a:gd name="f205" fmla="*/ 522 f149 1"/>
                    <a:gd name="f206" fmla="*/ 244 f150 1"/>
                    <a:gd name="f207" fmla="*/ 740 f149 1"/>
                    <a:gd name="f208" fmla="*/ 364 f150 1"/>
                    <a:gd name="f209" fmla="*/ 856 f149 1"/>
                    <a:gd name="f210" fmla="*/ 390 f150 1"/>
                    <a:gd name="f211" fmla="*/ 512 f150 1"/>
                    <a:gd name="f212" fmla="*/ 402 f150 1"/>
                    <a:gd name="f213" fmla="*/ 530 f149 1"/>
                    <a:gd name="f214" fmla="*/ 440 f150 1"/>
                    <a:gd name="f215" fmla="*/ 512 f149 1"/>
                    <a:gd name="f216" fmla="*/ 580 f150 1"/>
                    <a:gd name="f217" fmla="*/ 744 f150 1"/>
                    <a:gd name="f218" fmla="*/ 656 f149 1"/>
                    <a:gd name="f219" fmla="*/ 748 f150 1"/>
                    <a:gd name="f220" fmla="*/ 646 f149 1"/>
                    <a:gd name="f221" fmla="*/ 716 f150 1"/>
                    <a:gd name="f222" fmla="*/ 366 f150 1"/>
                    <a:gd name="f223" fmla="*/ 498 f149 1"/>
                    <a:gd name="f224" fmla="*/ 330 f150 1"/>
                    <a:gd name="f225" fmla="*/ 312 f150 1"/>
                    <a:gd name="f226" fmla="*/ 360 f149 1"/>
                    <a:gd name="f227" fmla="*/ 394 f150 1"/>
                    <a:gd name="f228" fmla="*/ 430 f150 1"/>
                    <a:gd name="f229" fmla="*/ 448 f150 1"/>
                    <a:gd name="f230" fmla="+- f151 0 f1"/>
                    <a:gd name="f231" fmla="*/ f154 1 756"/>
                    <a:gd name="f232" fmla="*/ f155 1 856"/>
                    <a:gd name="f233" fmla="*/ f156 1 756"/>
                    <a:gd name="f234" fmla="*/ f157 1 856"/>
                    <a:gd name="f235" fmla="*/ f158 1 856"/>
                    <a:gd name="f236" fmla="*/ f159 1 756"/>
                    <a:gd name="f237" fmla="*/ f160 1 856"/>
                    <a:gd name="f238" fmla="*/ f161 1 756"/>
                    <a:gd name="f239" fmla="*/ f162 1 856"/>
                    <a:gd name="f240" fmla="*/ f163 1 856"/>
                    <a:gd name="f241" fmla="*/ f164 1 756"/>
                    <a:gd name="f242" fmla="*/ f165 1 856"/>
                    <a:gd name="f243" fmla="*/ f166 1 756"/>
                    <a:gd name="f244" fmla="*/ f167 1 856"/>
                    <a:gd name="f245" fmla="*/ f168 1 756"/>
                    <a:gd name="f246" fmla="*/ f169 1 856"/>
                    <a:gd name="f247" fmla="*/ f170 1 756"/>
                    <a:gd name="f248" fmla="*/ f171 1 856"/>
                    <a:gd name="f249" fmla="*/ f172 1 756"/>
                    <a:gd name="f250" fmla="*/ f173 1 856"/>
                    <a:gd name="f251" fmla="*/ f174 1 756"/>
                    <a:gd name="f252" fmla="*/ f175 1 856"/>
                    <a:gd name="f253" fmla="*/ f176 1 756"/>
                    <a:gd name="f254" fmla="*/ f177 1 856"/>
                    <a:gd name="f255" fmla="*/ f178 1 856"/>
                    <a:gd name="f256" fmla="*/ f179 1 756"/>
                    <a:gd name="f257" fmla="*/ f180 1 856"/>
                    <a:gd name="f258" fmla="*/ f181 1 756"/>
                    <a:gd name="f259" fmla="*/ f182 1 856"/>
                    <a:gd name="f260" fmla="*/ f183 1 756"/>
                    <a:gd name="f261" fmla="*/ f184 1 856"/>
                    <a:gd name="f262" fmla="*/ f185 1 756"/>
                    <a:gd name="f263" fmla="*/ f186 1 856"/>
                    <a:gd name="f264" fmla="*/ f187 1 756"/>
                    <a:gd name="f265" fmla="*/ f188 1 856"/>
                    <a:gd name="f266" fmla="*/ f189 1 756"/>
                    <a:gd name="f267" fmla="*/ f190 1 856"/>
                    <a:gd name="f268" fmla="*/ f191 1 756"/>
                    <a:gd name="f269" fmla="*/ f192 1 856"/>
                    <a:gd name="f270" fmla="*/ f193 1 756"/>
                    <a:gd name="f271" fmla="*/ f194 1 856"/>
                    <a:gd name="f272" fmla="*/ f195 1 756"/>
                    <a:gd name="f273" fmla="*/ f196 1 856"/>
                    <a:gd name="f274" fmla="*/ f197 1 856"/>
                    <a:gd name="f275" fmla="*/ f198 1 856"/>
                    <a:gd name="f276" fmla="*/ f199 1 856"/>
                    <a:gd name="f277" fmla="*/ f200 1 756"/>
                    <a:gd name="f278" fmla="*/ f201 1 856"/>
                    <a:gd name="f279" fmla="*/ f202 1 756"/>
                    <a:gd name="f280" fmla="*/ f203 1 856"/>
                    <a:gd name="f281" fmla="*/ f204 1 756"/>
                    <a:gd name="f282" fmla="*/ f205 1 856"/>
                    <a:gd name="f283" fmla="*/ f206 1 756"/>
                    <a:gd name="f284" fmla="*/ f207 1 856"/>
                    <a:gd name="f285" fmla="*/ f208 1 756"/>
                    <a:gd name="f286" fmla="*/ f209 1 856"/>
                    <a:gd name="f287" fmla="*/ f210 1 756"/>
                    <a:gd name="f288" fmla="*/ f211 1 756"/>
                    <a:gd name="f289" fmla="*/ f212 1 756"/>
                    <a:gd name="f290" fmla="*/ f213 1 856"/>
                    <a:gd name="f291" fmla="*/ f214 1 756"/>
                    <a:gd name="f292" fmla="*/ f215 1 856"/>
                    <a:gd name="f293" fmla="*/ f216 1 756"/>
                    <a:gd name="f294" fmla="*/ f217 1 756"/>
                    <a:gd name="f295" fmla="*/ f218 1 856"/>
                    <a:gd name="f296" fmla="*/ f219 1 756"/>
                    <a:gd name="f297" fmla="*/ f220 1 856"/>
                    <a:gd name="f298" fmla="*/ f221 1 756"/>
                    <a:gd name="f299" fmla="*/ f222 1 756"/>
                    <a:gd name="f300" fmla="*/ f223 1 856"/>
                    <a:gd name="f301" fmla="*/ f224 1 756"/>
                    <a:gd name="f302" fmla="*/ f225 1 756"/>
                    <a:gd name="f303" fmla="*/ f226 1 856"/>
                    <a:gd name="f304" fmla="*/ f227 1 756"/>
                    <a:gd name="f305" fmla="*/ f228 1 756"/>
                    <a:gd name="f306" fmla="*/ f229 1 756"/>
                    <a:gd name="f307" fmla="*/ 0 1 f152"/>
                    <a:gd name="f308" fmla="*/ f146 1 f152"/>
                    <a:gd name="f309" fmla="*/ 0 1 f153"/>
                    <a:gd name="f310" fmla="*/ f147 1 f153"/>
                    <a:gd name="f311" fmla="*/ f231 1 f152"/>
                    <a:gd name="f312" fmla="*/ f232 1 f153"/>
                    <a:gd name="f313" fmla="*/ f233 1 f152"/>
                    <a:gd name="f314" fmla="*/ f234 1 f153"/>
                    <a:gd name="f315" fmla="*/ f235 1 f153"/>
                    <a:gd name="f316" fmla="*/ f236 1 f152"/>
                    <a:gd name="f317" fmla="*/ f237 1 f153"/>
                    <a:gd name="f318" fmla="*/ f238 1 f152"/>
                    <a:gd name="f319" fmla="*/ f239 1 f153"/>
                    <a:gd name="f320" fmla="*/ f240 1 f153"/>
                    <a:gd name="f321" fmla="*/ f241 1 f152"/>
                    <a:gd name="f322" fmla="*/ f242 1 f153"/>
                    <a:gd name="f323" fmla="*/ f243 1 f152"/>
                    <a:gd name="f324" fmla="*/ f244 1 f153"/>
                    <a:gd name="f325" fmla="*/ f245 1 f152"/>
                    <a:gd name="f326" fmla="*/ f246 1 f153"/>
                    <a:gd name="f327" fmla="*/ f247 1 f152"/>
                    <a:gd name="f328" fmla="*/ f248 1 f153"/>
                    <a:gd name="f329" fmla="*/ f249 1 f152"/>
                    <a:gd name="f330" fmla="*/ f250 1 f153"/>
                    <a:gd name="f331" fmla="*/ f251 1 f152"/>
                    <a:gd name="f332" fmla="*/ f252 1 f153"/>
                    <a:gd name="f333" fmla="*/ f253 1 f152"/>
                    <a:gd name="f334" fmla="*/ f254 1 f153"/>
                    <a:gd name="f335" fmla="*/ f255 1 f153"/>
                    <a:gd name="f336" fmla="*/ f256 1 f152"/>
                    <a:gd name="f337" fmla="*/ f257 1 f153"/>
                    <a:gd name="f338" fmla="*/ f258 1 f152"/>
                    <a:gd name="f339" fmla="*/ f259 1 f153"/>
                    <a:gd name="f340" fmla="*/ f260 1 f152"/>
                    <a:gd name="f341" fmla="*/ f261 1 f153"/>
                    <a:gd name="f342" fmla="*/ f262 1 f152"/>
                    <a:gd name="f343" fmla="*/ f263 1 f153"/>
                    <a:gd name="f344" fmla="*/ f264 1 f152"/>
                    <a:gd name="f345" fmla="*/ f265 1 f153"/>
                    <a:gd name="f346" fmla="*/ f266 1 f152"/>
                    <a:gd name="f347" fmla="*/ f267 1 f153"/>
                    <a:gd name="f348" fmla="*/ f268 1 f152"/>
                    <a:gd name="f349" fmla="*/ f269 1 f153"/>
                    <a:gd name="f350" fmla="*/ f270 1 f152"/>
                    <a:gd name="f351" fmla="*/ f271 1 f153"/>
                    <a:gd name="f352" fmla="*/ f272 1 f152"/>
                    <a:gd name="f353" fmla="*/ f273 1 f153"/>
                    <a:gd name="f354" fmla="*/ f274 1 f153"/>
                    <a:gd name="f355" fmla="*/ f275 1 f153"/>
                    <a:gd name="f356" fmla="*/ f276 1 f153"/>
                    <a:gd name="f357" fmla="*/ f277 1 f152"/>
                    <a:gd name="f358" fmla="*/ f278 1 f153"/>
                    <a:gd name="f359" fmla="*/ f279 1 f152"/>
                    <a:gd name="f360" fmla="*/ f280 1 f153"/>
                    <a:gd name="f361" fmla="*/ f281 1 f152"/>
                    <a:gd name="f362" fmla="*/ f282 1 f153"/>
                    <a:gd name="f363" fmla="*/ f283 1 f152"/>
                    <a:gd name="f364" fmla="*/ f284 1 f153"/>
                    <a:gd name="f365" fmla="*/ f285 1 f152"/>
                    <a:gd name="f366" fmla="*/ f286 1 f153"/>
                    <a:gd name="f367" fmla="*/ f287 1 f152"/>
                    <a:gd name="f368" fmla="*/ f288 1 f152"/>
                    <a:gd name="f369" fmla="*/ f289 1 f152"/>
                    <a:gd name="f370" fmla="*/ f290 1 f153"/>
                    <a:gd name="f371" fmla="*/ f291 1 f152"/>
                    <a:gd name="f372" fmla="*/ f292 1 f153"/>
                    <a:gd name="f373" fmla="*/ f293 1 f152"/>
                    <a:gd name="f374" fmla="*/ f294 1 f152"/>
                    <a:gd name="f375" fmla="*/ f295 1 f153"/>
                    <a:gd name="f376" fmla="*/ f296 1 f152"/>
                    <a:gd name="f377" fmla="*/ f297 1 f153"/>
                    <a:gd name="f378" fmla="*/ f298 1 f152"/>
                    <a:gd name="f379" fmla="*/ f299 1 f152"/>
                    <a:gd name="f380" fmla="*/ f300 1 f153"/>
                    <a:gd name="f381" fmla="*/ f301 1 f152"/>
                    <a:gd name="f382" fmla="*/ f302 1 f152"/>
                    <a:gd name="f383" fmla="*/ f303 1 f153"/>
                    <a:gd name="f384" fmla="*/ f304 1 f152"/>
                    <a:gd name="f385" fmla="*/ f305 1 f152"/>
                    <a:gd name="f386" fmla="*/ f306 1 f152"/>
                    <a:gd name="f387" fmla="*/ f307 f143 1"/>
                    <a:gd name="f388" fmla="*/ f308 f143 1"/>
                    <a:gd name="f389" fmla="*/ f310 f144 1"/>
                    <a:gd name="f390" fmla="*/ f309 f144 1"/>
                    <a:gd name="f391" fmla="*/ f311 f143 1"/>
                    <a:gd name="f392" fmla="*/ f312 f144 1"/>
                    <a:gd name="f393" fmla="*/ f313 f143 1"/>
                    <a:gd name="f394" fmla="*/ f314 f144 1"/>
                    <a:gd name="f395" fmla="*/ f315 f144 1"/>
                    <a:gd name="f396" fmla="*/ f316 f143 1"/>
                    <a:gd name="f397" fmla="*/ f317 f144 1"/>
                    <a:gd name="f398" fmla="*/ f318 f143 1"/>
                    <a:gd name="f399" fmla="*/ f319 f144 1"/>
                    <a:gd name="f400" fmla="*/ f320 f144 1"/>
                    <a:gd name="f401" fmla="*/ f321 f143 1"/>
                    <a:gd name="f402" fmla="*/ f322 f144 1"/>
                    <a:gd name="f403" fmla="*/ f323 f143 1"/>
                    <a:gd name="f404" fmla="*/ f324 f144 1"/>
                    <a:gd name="f405" fmla="*/ f325 f143 1"/>
                    <a:gd name="f406" fmla="*/ f326 f144 1"/>
                    <a:gd name="f407" fmla="*/ f327 f143 1"/>
                    <a:gd name="f408" fmla="*/ f328 f144 1"/>
                    <a:gd name="f409" fmla="*/ f329 f143 1"/>
                    <a:gd name="f410" fmla="*/ f330 f144 1"/>
                    <a:gd name="f411" fmla="*/ f331 f143 1"/>
                    <a:gd name="f412" fmla="*/ f332 f144 1"/>
                    <a:gd name="f413" fmla="*/ f333 f143 1"/>
                    <a:gd name="f414" fmla="*/ f334 f144 1"/>
                    <a:gd name="f415" fmla="*/ f335 f144 1"/>
                    <a:gd name="f416" fmla="*/ f336 f143 1"/>
                    <a:gd name="f417" fmla="*/ f337 f144 1"/>
                    <a:gd name="f418" fmla="*/ f338 f143 1"/>
                    <a:gd name="f419" fmla="*/ f339 f144 1"/>
                    <a:gd name="f420" fmla="*/ f340 f143 1"/>
                    <a:gd name="f421" fmla="*/ f341 f144 1"/>
                    <a:gd name="f422" fmla="*/ f342 f143 1"/>
                    <a:gd name="f423" fmla="*/ f343 f144 1"/>
                    <a:gd name="f424" fmla="*/ f344 f143 1"/>
                    <a:gd name="f425" fmla="*/ f345 f144 1"/>
                    <a:gd name="f426" fmla="*/ f346 f143 1"/>
                    <a:gd name="f427" fmla="*/ f347 f144 1"/>
                    <a:gd name="f428" fmla="*/ f348 f143 1"/>
                    <a:gd name="f429" fmla="*/ f349 f144 1"/>
                    <a:gd name="f430" fmla="*/ f350 f143 1"/>
                    <a:gd name="f431" fmla="*/ f351 f144 1"/>
                    <a:gd name="f432" fmla="*/ f352 f143 1"/>
                    <a:gd name="f433" fmla="*/ f353 f144 1"/>
                    <a:gd name="f434" fmla="*/ f354 f144 1"/>
                    <a:gd name="f435" fmla="*/ f355 f144 1"/>
                    <a:gd name="f436" fmla="*/ f356 f144 1"/>
                    <a:gd name="f437" fmla="*/ f357 f143 1"/>
                    <a:gd name="f438" fmla="*/ f358 f144 1"/>
                    <a:gd name="f439" fmla="*/ f359 f143 1"/>
                    <a:gd name="f440" fmla="*/ f360 f144 1"/>
                    <a:gd name="f441" fmla="*/ f361 f143 1"/>
                    <a:gd name="f442" fmla="*/ f362 f144 1"/>
                    <a:gd name="f443" fmla="*/ f363 f143 1"/>
                    <a:gd name="f444" fmla="*/ f364 f144 1"/>
                    <a:gd name="f445" fmla="*/ f365 f143 1"/>
                    <a:gd name="f446" fmla="*/ f366 f144 1"/>
                    <a:gd name="f447" fmla="*/ f367 f143 1"/>
                    <a:gd name="f448" fmla="*/ f368 f143 1"/>
                    <a:gd name="f449" fmla="*/ f369 f143 1"/>
                    <a:gd name="f450" fmla="*/ f370 f144 1"/>
                    <a:gd name="f451" fmla="*/ f371 f143 1"/>
                    <a:gd name="f452" fmla="*/ f372 f144 1"/>
                    <a:gd name="f453" fmla="*/ f373 f143 1"/>
                    <a:gd name="f454" fmla="*/ f374 f143 1"/>
                    <a:gd name="f455" fmla="*/ f375 f144 1"/>
                    <a:gd name="f456" fmla="*/ f376 f143 1"/>
                    <a:gd name="f457" fmla="*/ f377 f144 1"/>
                    <a:gd name="f458" fmla="*/ f378 f143 1"/>
                    <a:gd name="f459" fmla="*/ f379 f143 1"/>
                    <a:gd name="f460" fmla="*/ f380 f144 1"/>
                    <a:gd name="f461" fmla="*/ f381 f143 1"/>
                    <a:gd name="f462" fmla="*/ f382 f143 1"/>
                    <a:gd name="f463" fmla="*/ f383 f144 1"/>
                    <a:gd name="f464" fmla="*/ f384 f143 1"/>
                    <a:gd name="f465" fmla="*/ f385 f143 1"/>
                    <a:gd name="f466" fmla="*/ f386 f143 1"/>
                  </a:gdLst>
                  <a:ahLst/>
                  <a:cxnLst>
                    <a:cxn ang="3cd4">
                      <a:pos x="hc" y="t"/>
                    </a:cxn>
                    <a:cxn ang="0">
                      <a:pos x="r" y="vc"/>
                    </a:cxn>
                    <a:cxn ang="cd4">
                      <a:pos x="hc" y="b"/>
                    </a:cxn>
                    <a:cxn ang="cd2">
                      <a:pos x="l" y="vc"/>
                    </a:cxn>
                    <a:cxn ang="f230">
                      <a:pos x="f391" y="f392"/>
                    </a:cxn>
                    <a:cxn ang="f230">
                      <a:pos x="f393" y="f394"/>
                    </a:cxn>
                    <a:cxn ang="f230">
                      <a:pos x="f393" y="f395"/>
                    </a:cxn>
                    <a:cxn ang="f230">
                      <a:pos x="f396" y="f397"/>
                    </a:cxn>
                    <a:cxn ang="f230">
                      <a:pos x="f398" y="f399"/>
                    </a:cxn>
                    <a:cxn ang="f230">
                      <a:pos x="f398" y="f400"/>
                    </a:cxn>
                    <a:cxn ang="f230">
                      <a:pos x="f401" y="f402"/>
                    </a:cxn>
                    <a:cxn ang="f230">
                      <a:pos x="f403" y="f404"/>
                    </a:cxn>
                    <a:cxn ang="f230">
                      <a:pos x="f405" y="f406"/>
                    </a:cxn>
                    <a:cxn ang="f230">
                      <a:pos x="f407" y="f408"/>
                    </a:cxn>
                    <a:cxn ang="f230">
                      <a:pos x="f409" y="f410"/>
                    </a:cxn>
                    <a:cxn ang="f230">
                      <a:pos x="f411" y="f412"/>
                    </a:cxn>
                    <a:cxn ang="f230">
                      <a:pos x="f413" y="f414"/>
                    </a:cxn>
                    <a:cxn ang="f230">
                      <a:pos x="f413" y="f415"/>
                    </a:cxn>
                    <a:cxn ang="f230">
                      <a:pos x="f416" y="f417"/>
                    </a:cxn>
                    <a:cxn ang="f230">
                      <a:pos x="f418" y="f419"/>
                    </a:cxn>
                    <a:cxn ang="f230">
                      <a:pos x="f420" y="f421"/>
                    </a:cxn>
                    <a:cxn ang="f230">
                      <a:pos x="f422" y="f423"/>
                    </a:cxn>
                    <a:cxn ang="f230">
                      <a:pos x="f424" y="f425"/>
                    </a:cxn>
                    <a:cxn ang="f230">
                      <a:pos x="f426" y="f427"/>
                    </a:cxn>
                    <a:cxn ang="f230">
                      <a:pos x="f428" y="f429"/>
                    </a:cxn>
                    <a:cxn ang="f230">
                      <a:pos x="f430" y="f431"/>
                    </a:cxn>
                    <a:cxn ang="f230">
                      <a:pos x="f432" y="f433"/>
                    </a:cxn>
                    <a:cxn ang="f230">
                      <a:pos x="f426" y="f434"/>
                    </a:cxn>
                    <a:cxn ang="f230">
                      <a:pos x="f424" y="f435"/>
                    </a:cxn>
                    <a:cxn ang="f230">
                      <a:pos x="f422" y="f436"/>
                    </a:cxn>
                    <a:cxn ang="f230">
                      <a:pos x="f437" y="f438"/>
                    </a:cxn>
                    <a:cxn ang="f230">
                      <a:pos x="f439" y="f440"/>
                    </a:cxn>
                    <a:cxn ang="f230">
                      <a:pos x="f441" y="f442"/>
                    </a:cxn>
                    <a:cxn ang="f230">
                      <a:pos x="f443" y="f444"/>
                    </a:cxn>
                    <a:cxn ang="f230">
                      <a:pos x="f445" y="f446"/>
                    </a:cxn>
                    <a:cxn ang="f230">
                      <a:pos x="f447" y="f446"/>
                    </a:cxn>
                    <a:cxn ang="f230">
                      <a:pos x="f448" y="f444"/>
                    </a:cxn>
                    <a:cxn ang="f230">
                      <a:pos x="f449" y="f450"/>
                    </a:cxn>
                    <a:cxn ang="f230">
                      <a:pos x="f451" y="f452"/>
                    </a:cxn>
                    <a:cxn ang="f230">
                      <a:pos x="f453" y="f438"/>
                    </a:cxn>
                    <a:cxn ang="f230">
                      <a:pos x="f454" y="f455"/>
                    </a:cxn>
                    <a:cxn ang="f230">
                      <a:pos x="f456" y="f457"/>
                    </a:cxn>
                    <a:cxn ang="f230">
                      <a:pos x="f458" y="f434"/>
                    </a:cxn>
                    <a:cxn ang="f230">
                      <a:pos x="f459" y="f460"/>
                    </a:cxn>
                    <a:cxn ang="f230">
                      <a:pos x="f461" y="f434"/>
                    </a:cxn>
                    <a:cxn ang="f230">
                      <a:pos x="f462" y="f394"/>
                    </a:cxn>
                    <a:cxn ang="f230">
                      <a:pos x="f462" y="f395"/>
                    </a:cxn>
                    <a:cxn ang="f230">
                      <a:pos x="f461" y="f427"/>
                    </a:cxn>
                    <a:cxn ang="f230">
                      <a:pos x="f459" y="f463"/>
                    </a:cxn>
                    <a:cxn ang="f230">
                      <a:pos x="f464" y="f463"/>
                    </a:cxn>
                    <a:cxn ang="f230">
                      <a:pos x="f465" y="f427"/>
                    </a:cxn>
                    <a:cxn ang="f230">
                      <a:pos x="f466" y="f395"/>
                    </a:cxn>
                    <a:cxn ang="f230">
                      <a:pos x="f466" y="f394"/>
                    </a:cxn>
                    <a:cxn ang="f230">
                      <a:pos x="f465" y="f434"/>
                    </a:cxn>
                    <a:cxn ang="f230">
                      <a:pos x="f464" y="f460"/>
                    </a:cxn>
                  </a:cxnLst>
                  <a:rect l="f387" t="f390" r="f388" b="f389"/>
                  <a:pathLst>
                    <a:path w="756" h="856">
                      <a:moveTo>
                        <a:pt x="f9" y="f10"/>
                      </a:moveTo>
                      <a:lnTo>
                        <a:pt x="f11" y="f12"/>
                      </a:lnTo>
                      <a:lnTo>
                        <a:pt x="f13" y="f14"/>
                      </a:lnTo>
                      <a:lnTo>
                        <a:pt x="f15" y="f16"/>
                      </a:lnTo>
                      <a:lnTo>
                        <a:pt x="f15" y="f16"/>
                      </a:lnTo>
                      <a:lnTo>
                        <a:pt x="f17" y="f18"/>
                      </a:lnTo>
                      <a:lnTo>
                        <a:pt x="f17" y="f19"/>
                      </a:lnTo>
                      <a:lnTo>
                        <a:pt x="f17" y="f19"/>
                      </a:lnTo>
                      <a:lnTo>
                        <a:pt x="f17" y="f20"/>
                      </a:lnTo>
                      <a:lnTo>
                        <a:pt x="f10" y="f21"/>
                      </a:lnTo>
                      <a:lnTo>
                        <a:pt x="f22" y="f23"/>
                      </a:lnTo>
                      <a:lnTo>
                        <a:pt x="f11" y="f24"/>
                      </a:lnTo>
                      <a:lnTo>
                        <a:pt x="f9" y="f25"/>
                      </a:lnTo>
                      <a:lnTo>
                        <a:pt x="f26" y="f27"/>
                      </a:lnTo>
                      <a:lnTo>
                        <a:pt x="f28" y="f29"/>
                      </a:lnTo>
                      <a:lnTo>
                        <a:pt x="f7" y="f30"/>
                      </a:lnTo>
                      <a:lnTo>
                        <a:pt x="f28" y="f31"/>
                      </a:lnTo>
                      <a:lnTo>
                        <a:pt x="f28" y="f31"/>
                      </a:lnTo>
                      <a:lnTo>
                        <a:pt x="f32" y="f33"/>
                      </a:lnTo>
                      <a:lnTo>
                        <a:pt x="f34" y="f35"/>
                      </a:lnTo>
                      <a:lnTo>
                        <a:pt x="f36" y="f37"/>
                      </a:lnTo>
                      <a:lnTo>
                        <a:pt x="f38" y="f39"/>
                      </a:lnTo>
                      <a:lnTo>
                        <a:pt x="f26" y="f40"/>
                      </a:lnTo>
                      <a:lnTo>
                        <a:pt x="f41" y="f42"/>
                      </a:lnTo>
                      <a:lnTo>
                        <a:pt x="f43" y="f44"/>
                      </a:lnTo>
                      <a:lnTo>
                        <a:pt x="f43" y="f44"/>
                      </a:lnTo>
                      <a:lnTo>
                        <a:pt x="f18" y="f45"/>
                      </a:lnTo>
                      <a:lnTo>
                        <a:pt x="f46" y="f47"/>
                      </a:lnTo>
                      <a:lnTo>
                        <a:pt x="f48" y="f49"/>
                      </a:lnTo>
                      <a:lnTo>
                        <a:pt x="f50" y="f51"/>
                      </a:lnTo>
                      <a:lnTo>
                        <a:pt x="f52" y="f53"/>
                      </a:lnTo>
                      <a:lnTo>
                        <a:pt x="f54" y="f55"/>
                      </a:lnTo>
                      <a:lnTo>
                        <a:pt x="f56" y="f57"/>
                      </a:lnTo>
                      <a:lnTo>
                        <a:pt x="f58" y="f59"/>
                      </a:lnTo>
                      <a:lnTo>
                        <a:pt x="f60" y="f6"/>
                      </a:lnTo>
                      <a:lnTo>
                        <a:pt x="f61" y="f6"/>
                      </a:lnTo>
                      <a:lnTo>
                        <a:pt x="f62" y="f6"/>
                      </a:lnTo>
                      <a:lnTo>
                        <a:pt x="f63" y="f6"/>
                      </a:lnTo>
                      <a:lnTo>
                        <a:pt x="f44" y="f33"/>
                      </a:lnTo>
                      <a:lnTo>
                        <a:pt x="f64" y="f57"/>
                      </a:lnTo>
                      <a:lnTo>
                        <a:pt x="f65" y="f55"/>
                      </a:lnTo>
                      <a:lnTo>
                        <a:pt x="f44" y="f66"/>
                      </a:lnTo>
                      <a:lnTo>
                        <a:pt x="f67" y="f51"/>
                      </a:lnTo>
                      <a:lnTo>
                        <a:pt x="f67" y="f51"/>
                      </a:lnTo>
                      <a:lnTo>
                        <a:pt x="f27" y="f68"/>
                      </a:lnTo>
                      <a:lnTo>
                        <a:pt x="f51" y="f27"/>
                      </a:lnTo>
                      <a:lnTo>
                        <a:pt x="f69" y="f45"/>
                      </a:lnTo>
                      <a:lnTo>
                        <a:pt x="f70" y="f71"/>
                      </a:lnTo>
                      <a:lnTo>
                        <a:pt x="f31" y="f72"/>
                      </a:lnTo>
                      <a:lnTo>
                        <a:pt x="f73" y="f40"/>
                      </a:lnTo>
                      <a:lnTo>
                        <a:pt x="f74" y="f39"/>
                      </a:lnTo>
                      <a:lnTo>
                        <a:pt x="f75" y="f76"/>
                      </a:lnTo>
                      <a:lnTo>
                        <a:pt x="f77" y="f35"/>
                      </a:lnTo>
                      <a:lnTo>
                        <a:pt x="f78" y="f35"/>
                      </a:lnTo>
                      <a:lnTo>
                        <a:pt x="f79" y="f80"/>
                      </a:lnTo>
                      <a:lnTo>
                        <a:pt x="f81" y="f82"/>
                      </a:lnTo>
                      <a:lnTo>
                        <a:pt x="f81" y="f82"/>
                      </a:lnTo>
                      <a:lnTo>
                        <a:pt x="f6" y="f83"/>
                      </a:lnTo>
                      <a:lnTo>
                        <a:pt x="f3" y="f84"/>
                      </a:lnTo>
                      <a:lnTo>
                        <a:pt x="f85" y="f25"/>
                      </a:lnTo>
                      <a:lnTo>
                        <a:pt x="f86" y="f24"/>
                      </a:lnTo>
                      <a:lnTo>
                        <a:pt x="f87" y="f23"/>
                      </a:lnTo>
                      <a:lnTo>
                        <a:pt x="f88" y="f52"/>
                      </a:lnTo>
                      <a:lnTo>
                        <a:pt x="f88" y="f52"/>
                      </a:lnTo>
                      <a:lnTo>
                        <a:pt x="f89" y="f20"/>
                      </a:lnTo>
                      <a:lnTo>
                        <a:pt x="f89" y="f19"/>
                      </a:lnTo>
                      <a:lnTo>
                        <a:pt x="f89" y="f19"/>
                      </a:lnTo>
                      <a:lnTo>
                        <a:pt x="f89" y="f90"/>
                      </a:lnTo>
                      <a:lnTo>
                        <a:pt x="f91" y="f92"/>
                      </a:lnTo>
                      <a:lnTo>
                        <a:pt x="f93" y="f94"/>
                      </a:lnTo>
                      <a:lnTo>
                        <a:pt x="f86" y="f12"/>
                      </a:lnTo>
                      <a:lnTo>
                        <a:pt x="f85" y="f10"/>
                      </a:lnTo>
                      <a:lnTo>
                        <a:pt x="f73" y="f95"/>
                      </a:lnTo>
                      <a:lnTo>
                        <a:pt x="f6" y="f96"/>
                      </a:lnTo>
                      <a:lnTo>
                        <a:pt x="f81" y="f97"/>
                      </a:lnTo>
                      <a:lnTo>
                        <a:pt x="f81" y="f97"/>
                      </a:lnTo>
                      <a:lnTo>
                        <a:pt x="f81" y="f98"/>
                      </a:lnTo>
                      <a:lnTo>
                        <a:pt x="f78" y="f99"/>
                      </a:lnTo>
                      <a:lnTo>
                        <a:pt x="f75" y="f13"/>
                      </a:lnTo>
                      <a:lnTo>
                        <a:pt x="f74" y="f100"/>
                      </a:lnTo>
                      <a:lnTo>
                        <a:pt x="f73" y="f101"/>
                      </a:lnTo>
                      <a:lnTo>
                        <a:pt x="f31" y="f102"/>
                      </a:lnTo>
                      <a:lnTo>
                        <a:pt x="f103" y="f104"/>
                      </a:lnTo>
                      <a:lnTo>
                        <a:pt x="f103" y="f104"/>
                      </a:lnTo>
                      <a:lnTo>
                        <a:pt x="f42" y="f14"/>
                      </a:lnTo>
                      <a:lnTo>
                        <a:pt x="f105" y="f106"/>
                      </a:lnTo>
                      <a:lnTo>
                        <a:pt x="f84" y="f107"/>
                      </a:lnTo>
                      <a:lnTo>
                        <a:pt x="f108" y="f109"/>
                      </a:lnTo>
                      <a:lnTo>
                        <a:pt x="f67" y="f110"/>
                      </a:lnTo>
                      <a:lnTo>
                        <a:pt x="f65" y="f111"/>
                      </a:lnTo>
                      <a:lnTo>
                        <a:pt x="f64" y="f112"/>
                      </a:lnTo>
                      <a:lnTo>
                        <a:pt x="f71" y="f113"/>
                      </a:lnTo>
                      <a:lnTo>
                        <a:pt x="f114" y="f8"/>
                      </a:lnTo>
                      <a:lnTo>
                        <a:pt x="f115" y="f8"/>
                      </a:lnTo>
                      <a:lnTo>
                        <a:pt x="f116" y="f8"/>
                      </a:lnTo>
                      <a:lnTo>
                        <a:pt x="f24" y="f8"/>
                      </a:lnTo>
                      <a:lnTo>
                        <a:pt x="f117" y="f118"/>
                      </a:lnTo>
                      <a:lnTo>
                        <a:pt x="f56" y="f112"/>
                      </a:lnTo>
                      <a:lnTo>
                        <a:pt x="f54" y="f111"/>
                      </a:lnTo>
                      <a:lnTo>
                        <a:pt x="f117" y="f119"/>
                      </a:lnTo>
                      <a:lnTo>
                        <a:pt x="f52" y="f120"/>
                      </a:lnTo>
                      <a:lnTo>
                        <a:pt x="f52" y="f120"/>
                      </a:lnTo>
                      <a:lnTo>
                        <a:pt x="f20" y="f121"/>
                      </a:lnTo>
                      <a:lnTo>
                        <a:pt x="f122" y="f95"/>
                      </a:lnTo>
                      <a:lnTo>
                        <a:pt x="f123" y="f54"/>
                      </a:lnTo>
                      <a:lnTo>
                        <a:pt x="f124" y="f56"/>
                      </a:lnTo>
                      <a:lnTo>
                        <a:pt x="f41" y="f125"/>
                      </a:lnTo>
                      <a:lnTo>
                        <a:pt x="f26" y="f101"/>
                      </a:lnTo>
                      <a:lnTo>
                        <a:pt x="f38" y="f100"/>
                      </a:lnTo>
                      <a:lnTo>
                        <a:pt x="f36" y="f22"/>
                      </a:lnTo>
                      <a:lnTo>
                        <a:pt x="f34" y="f126"/>
                      </a:lnTo>
                      <a:lnTo>
                        <a:pt x="f127" y="f128"/>
                      </a:lnTo>
                      <a:lnTo>
                        <a:pt x="f127" y="f128"/>
                      </a:lnTo>
                      <a:lnTo>
                        <a:pt x="f112" y="f129"/>
                      </a:lnTo>
                      <a:lnTo>
                        <a:pt x="f7" y="f130"/>
                      </a:lnTo>
                      <a:lnTo>
                        <a:pt x="f131" y="f95"/>
                      </a:lnTo>
                      <a:lnTo>
                        <a:pt x="f9" y="f10"/>
                      </a:lnTo>
                      <a:close/>
                      <a:moveTo>
                        <a:pt x="f25" y="f104"/>
                      </a:moveTo>
                      <a:lnTo>
                        <a:pt x="f25" y="f104"/>
                      </a:lnTo>
                      <a:lnTo>
                        <a:pt x="f63" y="f132"/>
                      </a:lnTo>
                      <a:lnTo>
                        <a:pt x="f23" y="f133"/>
                      </a:lnTo>
                      <a:lnTo>
                        <a:pt x="f27" y="f134"/>
                      </a:lnTo>
                      <a:lnTo>
                        <a:pt x="f51" y="f10"/>
                      </a:lnTo>
                      <a:lnTo>
                        <a:pt x="f135" y="f12"/>
                      </a:lnTo>
                      <a:lnTo>
                        <a:pt x="f42" y="f136"/>
                      </a:lnTo>
                      <a:lnTo>
                        <a:pt x="f72" y="f18"/>
                      </a:lnTo>
                      <a:lnTo>
                        <a:pt x="f137" y="f19"/>
                      </a:lnTo>
                      <a:lnTo>
                        <a:pt x="f137" y="f19"/>
                      </a:lnTo>
                      <a:lnTo>
                        <a:pt x="f72" y="f20"/>
                      </a:lnTo>
                      <a:lnTo>
                        <a:pt x="f42" y="f52"/>
                      </a:lnTo>
                      <a:lnTo>
                        <a:pt x="f135" y="f24"/>
                      </a:lnTo>
                      <a:lnTo>
                        <a:pt x="f51" y="f25"/>
                      </a:lnTo>
                      <a:lnTo>
                        <a:pt x="f27" y="f62"/>
                      </a:lnTo>
                      <a:lnTo>
                        <a:pt x="f23" y="f114"/>
                      </a:lnTo>
                      <a:lnTo>
                        <a:pt x="f63" y="f2"/>
                      </a:lnTo>
                      <a:lnTo>
                        <a:pt x="f25" y="f44"/>
                      </a:lnTo>
                      <a:lnTo>
                        <a:pt x="f25" y="f44"/>
                      </a:lnTo>
                      <a:lnTo>
                        <a:pt x="f138" y="f2"/>
                      </a:lnTo>
                      <a:lnTo>
                        <a:pt x="f139" y="f114"/>
                      </a:lnTo>
                      <a:lnTo>
                        <a:pt x="f48" y="f62"/>
                      </a:lnTo>
                      <a:lnTo>
                        <a:pt x="f19" y="f25"/>
                      </a:lnTo>
                      <a:lnTo>
                        <a:pt x="f140" y="f24"/>
                      </a:lnTo>
                      <a:lnTo>
                        <a:pt x="f18" y="f52"/>
                      </a:lnTo>
                      <a:lnTo>
                        <a:pt x="f141" y="f20"/>
                      </a:lnTo>
                      <a:lnTo>
                        <a:pt x="f124" y="f19"/>
                      </a:lnTo>
                      <a:lnTo>
                        <a:pt x="f124" y="f19"/>
                      </a:lnTo>
                      <a:lnTo>
                        <a:pt x="f141" y="f18"/>
                      </a:lnTo>
                      <a:lnTo>
                        <a:pt x="f18" y="f136"/>
                      </a:lnTo>
                      <a:lnTo>
                        <a:pt x="f140" y="f12"/>
                      </a:lnTo>
                      <a:lnTo>
                        <a:pt x="f19" y="f10"/>
                      </a:lnTo>
                      <a:lnTo>
                        <a:pt x="f48" y="f134"/>
                      </a:lnTo>
                      <a:lnTo>
                        <a:pt x="f139" y="f133"/>
                      </a:lnTo>
                      <a:lnTo>
                        <a:pt x="f138" y="f132"/>
                      </a:lnTo>
                      <a:lnTo>
                        <a:pt x="f25" y="f104"/>
                      </a:lnTo>
                      <a:lnTo>
                        <a:pt x="f25" y="f104"/>
                      </a:lnTo>
                      <a:close/>
                    </a:path>
                  </a:pathLst>
                </a:custGeom>
                <a:solidFill>
                  <a:srgbClr val="FEFFFF">
                    <a:alpha val="6000"/>
                  </a:srgbClr>
                </a:solidFill>
                <a:ln w="9528">
                  <a:solidFill>
                    <a:srgbClr val="FEFFFF">
                      <a:alpha val="4000"/>
                    </a:srgbClr>
                  </a:solidFill>
                  <a:prstDash val="solid"/>
                </a:ln>
              </p:spPr>
              <p:txBody>
                <a:bodyPr vert="horz" wrap="square" lIns="91440" tIns="45720" rIns="91440" bIns="45720" anchor="t"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13" name="Freeform 49"/>
                <p:cNvSpPr/>
                <p:nvPr/>
              </p:nvSpPr>
              <p:spPr>
                <a:xfrm rot="19358777">
                  <a:off x="10257680" y="1112522"/>
                  <a:ext cx="1137915" cy="975363"/>
                </a:xfrm>
                <a:custGeom>
                  <a:avLst/>
                  <a:gdLst>
                    <a:gd name="f0" fmla="val 10800000"/>
                    <a:gd name="f1" fmla="val 5400000"/>
                    <a:gd name="f2" fmla="val 180"/>
                    <a:gd name="f3" fmla="val w"/>
                    <a:gd name="f4" fmla="val h"/>
                    <a:gd name="f5" fmla="val 0"/>
                    <a:gd name="f6" fmla="val 728"/>
                    <a:gd name="f7" fmla="val 832"/>
                    <a:gd name="f8" fmla="val 650"/>
                    <a:gd name="f9" fmla="val 564"/>
                    <a:gd name="f10" fmla="val 724"/>
                    <a:gd name="f11" fmla="val 542"/>
                    <a:gd name="f12" fmla="val 722"/>
                    <a:gd name="f13" fmla="val 534"/>
                    <a:gd name="f14" fmla="val 636"/>
                    <a:gd name="f15" fmla="val 554"/>
                    <a:gd name="f16" fmla="val 584"/>
                    <a:gd name="f17" fmla="val 522"/>
                    <a:gd name="f18" fmla="val 712"/>
                    <a:gd name="f19" fmla="val 486"/>
                    <a:gd name="f20" fmla="val 708"/>
                    <a:gd name="f21" fmla="val 474"/>
                    <a:gd name="f22" fmla="val 510"/>
                    <a:gd name="f23" fmla="val 442"/>
                    <a:gd name="f24" fmla="val 434"/>
                    <a:gd name="f25" fmla="val 444"/>
                    <a:gd name="f26" fmla="val 422"/>
                    <a:gd name="f27" fmla="val 446"/>
                    <a:gd name="f28" fmla="val 410"/>
                    <a:gd name="f29" fmla="val 398"/>
                    <a:gd name="f30" fmla="val 568"/>
                    <a:gd name="f31" fmla="val 320"/>
                    <a:gd name="f32" fmla="val 354"/>
                    <a:gd name="f33" fmla="val 344"/>
                    <a:gd name="f34" fmla="val 588"/>
                    <a:gd name="f35" fmla="val 308"/>
                    <a:gd name="f36" fmla="val 638"/>
                    <a:gd name="f37" fmla="val 276"/>
                    <a:gd name="f38" fmla="val 296"/>
                    <a:gd name="f39" fmla="val 286"/>
                    <a:gd name="f40" fmla="val 654"/>
                    <a:gd name="f41" fmla="val 266"/>
                    <a:gd name="f42" fmla="val 726"/>
                    <a:gd name="f43" fmla="val 220"/>
                    <a:gd name="f44" fmla="val 218"/>
                    <a:gd name="f45" fmla="val 216"/>
                    <a:gd name="f46" fmla="val 720"/>
                    <a:gd name="f47" fmla="val 202"/>
                    <a:gd name="f48" fmla="val 716"/>
                    <a:gd name="f49" fmla="val 198"/>
                    <a:gd name="f50" fmla="val 240"/>
                    <a:gd name="f51" fmla="val 656"/>
                    <a:gd name="f52" fmla="val 166"/>
                    <a:gd name="f53" fmla="val 646"/>
                    <a:gd name="f54" fmla="val 164"/>
                    <a:gd name="f55" fmla="val 620"/>
                    <a:gd name="f56" fmla="val 250"/>
                    <a:gd name="f57" fmla="val 278"/>
                    <a:gd name="f58" fmla="val 600"/>
                    <a:gd name="f59" fmla="val 148"/>
                    <a:gd name="f60" fmla="val 146"/>
                    <a:gd name="f61" fmla="val 546"/>
                    <a:gd name="f62" fmla="val 290"/>
                    <a:gd name="f63" fmla="val 424"/>
                    <a:gd name="f64" fmla="val 356"/>
                    <a:gd name="f65" fmla="val 416"/>
                    <a:gd name="f66" fmla="val 348"/>
                    <a:gd name="f67" fmla="val 408"/>
                    <a:gd name="f68" fmla="val 342"/>
                    <a:gd name="f69" fmla="val 338"/>
                    <a:gd name="f70" fmla="val 390"/>
                    <a:gd name="f71" fmla="val 334"/>
                    <a:gd name="f72" fmla="val 384"/>
                    <a:gd name="f73" fmla="val 192"/>
                    <a:gd name="f74" fmla="val 484"/>
                    <a:gd name="f75" fmla="val 86"/>
                    <a:gd name="f76" fmla="val 476"/>
                    <a:gd name="f77" fmla="val 78"/>
                    <a:gd name="f78" fmla="val 168"/>
                    <a:gd name="f79" fmla="val 380"/>
                    <a:gd name="f80" fmla="val 108"/>
                    <a:gd name="f81" fmla="val 440"/>
                    <a:gd name="f82" fmla="val 46"/>
                    <a:gd name="f83" fmla="val 432"/>
                    <a:gd name="f84" fmla="val 38"/>
                    <a:gd name="f85" fmla="val 88"/>
                    <a:gd name="f86" fmla="val 376"/>
                    <a:gd name="f87" fmla="val 374"/>
                    <a:gd name="f88" fmla="val 358"/>
                    <a:gd name="f89" fmla="val 352"/>
                    <a:gd name="f90" fmla="val 350"/>
                    <a:gd name="f91" fmla="val 90"/>
                    <a:gd name="f92" fmla="val 288"/>
                    <a:gd name="f93" fmla="val 110"/>
                    <a:gd name="f94" fmla="val 170"/>
                    <a:gd name="f95" fmla="val 252"/>
                    <a:gd name="f96" fmla="val 244"/>
                    <a:gd name="f97" fmla="val 346"/>
                    <a:gd name="f98" fmla="val 194"/>
                    <a:gd name="f99" fmla="val 324"/>
                    <a:gd name="f100" fmla="val 310"/>
                    <a:gd name="f101" fmla="val 140"/>
                    <a:gd name="f102" fmla="val 128"/>
                    <a:gd name="f103" fmla="val 160"/>
                    <a:gd name="f104" fmla="val 274"/>
                    <a:gd name="f105" fmla="val 106"/>
                    <a:gd name="f106" fmla="val 246"/>
                    <a:gd name="f107" fmla="val 82"/>
                    <a:gd name="f108" fmla="val 72"/>
                    <a:gd name="f109" fmla="val 238"/>
                    <a:gd name="f110" fmla="val 16"/>
                    <a:gd name="f111" fmla="val 12"/>
                    <a:gd name="f112" fmla="val 196"/>
                    <a:gd name="f113" fmla="val 4"/>
                    <a:gd name="f114" fmla="val 6"/>
                    <a:gd name="f115" fmla="val 92"/>
                    <a:gd name="f116" fmla="val 144"/>
                    <a:gd name="f117" fmla="val 306"/>
                    <a:gd name="f118" fmla="val 20"/>
                    <a:gd name="f119" fmla="val 396"/>
                    <a:gd name="f120" fmla="val 428"/>
                    <a:gd name="f121" fmla="val 508"/>
                    <a:gd name="f122" fmla="val 74"/>
                    <a:gd name="f123" fmla="val 2"/>
                    <a:gd name="f124" fmla="val 608"/>
                    <a:gd name="f125" fmla="val 610"/>
                    <a:gd name="f126" fmla="val 614"/>
                    <a:gd name="f127" fmla="val 622"/>
                    <a:gd name="f128" fmla="val 630"/>
                    <a:gd name="f129" fmla="val 662"/>
                    <a:gd name="f130" fmla="val 664"/>
                    <a:gd name="f131" fmla="val 580"/>
                    <a:gd name="f132" fmla="val 550"/>
                    <a:gd name="f133" fmla="val 680"/>
                    <a:gd name="f134" fmla="val 684"/>
                    <a:gd name="f135" fmla="val 182"/>
                    <a:gd name="f136" fmla="val 540"/>
                    <a:gd name="f137" fmla="val 312"/>
                    <a:gd name="f138" fmla="val 470"/>
                    <a:gd name="f139" fmla="val 478"/>
                    <a:gd name="f140" fmla="val 744"/>
                    <a:gd name="f141" fmla="val 752"/>
                    <a:gd name="f142" fmla="val 784"/>
                    <a:gd name="f143" fmla="val 790"/>
                    <a:gd name="f144" fmla="val 742"/>
                    <a:gd name="f145" fmla="val 370"/>
                    <a:gd name="f146" fmla="val 378"/>
                    <a:gd name="f147" fmla="val 740"/>
                    <a:gd name="f148" fmla="val 792"/>
                    <a:gd name="f149" fmla="val 658"/>
                    <a:gd name="f150" fmla="val 382"/>
                    <a:gd name="f151" fmla="val 386"/>
                    <a:gd name="f152" fmla="val 488"/>
                    <a:gd name="f153" fmla="val 402"/>
                    <a:gd name="f154" fmla="val 482"/>
                    <a:gd name="f155" fmla="val 548"/>
                    <a:gd name="f156" fmla="val 544"/>
                    <a:gd name="f157" fmla="val 582"/>
                    <a:gd name="f158" fmla="val 592"/>
                    <a:gd name="f159" fmla="val 632"/>
                    <a:gd name="f160" fmla="val 718"/>
                    <a:gd name="f161" fmla="val 616"/>
                    <a:gd name="f162" fmla="val 612"/>
                    <a:gd name="f163" fmla="+- 0 0 -90"/>
                    <a:gd name="f164" fmla="*/ f3 1 728"/>
                    <a:gd name="f165" fmla="*/ f4 1 832"/>
                    <a:gd name="f166" fmla="val f5"/>
                    <a:gd name="f167" fmla="val f6"/>
                    <a:gd name="f168" fmla="val f7"/>
                    <a:gd name="f169" fmla="*/ f163 f0 1"/>
                    <a:gd name="f170" fmla="+- f168 0 f166"/>
                    <a:gd name="f171" fmla="+- f167 0 f166"/>
                    <a:gd name="f172" fmla="*/ f169 1 f2"/>
                    <a:gd name="f173" fmla="*/ f171 1 728"/>
                    <a:gd name="f174" fmla="*/ f170 1 832"/>
                    <a:gd name="f175" fmla="*/ 722 f171 1"/>
                    <a:gd name="f176" fmla="*/ 534 f170 1"/>
                    <a:gd name="f177" fmla="*/ 712 f171 1"/>
                    <a:gd name="f178" fmla="*/ 486 f170 1"/>
                    <a:gd name="f179" fmla="*/ 442 f171 1"/>
                    <a:gd name="f180" fmla="*/ 434 f170 1"/>
                    <a:gd name="f181" fmla="*/ 446 f171 1"/>
                    <a:gd name="f182" fmla="*/ 410 f170 1"/>
                    <a:gd name="f183" fmla="*/ 568 f171 1"/>
                    <a:gd name="f184" fmla="*/ 320 f170 1"/>
                    <a:gd name="f185" fmla="*/ 588 f171 1"/>
                    <a:gd name="f186" fmla="*/ 308 f170 1"/>
                    <a:gd name="f187" fmla="*/ 724 f171 1"/>
                    <a:gd name="f188" fmla="*/ 286 f170 1"/>
                    <a:gd name="f189" fmla="*/ 728 f171 1"/>
                    <a:gd name="f190" fmla="*/ 218 f170 1"/>
                    <a:gd name="f191" fmla="*/ 720 f171 1"/>
                    <a:gd name="f192" fmla="*/ 202 f170 1"/>
                    <a:gd name="f193" fmla="*/ 656 f171 1"/>
                    <a:gd name="f194" fmla="*/ 166 f170 1"/>
                    <a:gd name="f195" fmla="*/ 278 f170 1"/>
                    <a:gd name="f196" fmla="*/ 546 f171 1"/>
                    <a:gd name="f197" fmla="*/ 290 f170 1"/>
                    <a:gd name="f198" fmla="*/ 416 f171 1"/>
                    <a:gd name="f199" fmla="*/ 348 f170 1"/>
                    <a:gd name="f200" fmla="*/ 390 f171 1"/>
                    <a:gd name="f201" fmla="*/ 334 f170 1"/>
                    <a:gd name="f202" fmla="*/ 476 f171 1"/>
                    <a:gd name="f203" fmla="*/ 78 f170 1"/>
                    <a:gd name="f204" fmla="*/ 440 f171 1"/>
                    <a:gd name="f205" fmla="*/ 46 f170 1"/>
                    <a:gd name="f206" fmla="*/ 376 f171 1"/>
                    <a:gd name="f207" fmla="*/ 0 f170 1"/>
                    <a:gd name="f208" fmla="*/ 352 f171 1"/>
                    <a:gd name="f209" fmla="*/ 288 f171 1"/>
                    <a:gd name="f210" fmla="*/ 252 f171 1"/>
                    <a:gd name="f211" fmla="*/ 342 f171 1"/>
                    <a:gd name="f212" fmla="*/ 310 f171 1"/>
                    <a:gd name="f213" fmla="*/ 354 f170 1"/>
                    <a:gd name="f214" fmla="*/ 128 f171 1"/>
                    <a:gd name="f215" fmla="*/ 148 f170 1"/>
                    <a:gd name="f216" fmla="*/ 82 f171 1"/>
                    <a:gd name="f217" fmla="*/ 164 f170 1"/>
                    <a:gd name="f218" fmla="*/ 16 f171 1"/>
                    <a:gd name="f219" fmla="*/ 198 f170 1"/>
                    <a:gd name="f220" fmla="*/ 78 f171 1"/>
                    <a:gd name="f221" fmla="*/ 266 f170 1"/>
                    <a:gd name="f222" fmla="*/ 92 f171 1"/>
                    <a:gd name="f223" fmla="*/ 274 f170 1"/>
                    <a:gd name="f224" fmla="*/ 20 f171 1"/>
                    <a:gd name="f225" fmla="*/ 396 f170 1"/>
                    <a:gd name="f226" fmla="*/ 428 f170 1"/>
                    <a:gd name="f227" fmla="*/ 6 f171 1"/>
                    <a:gd name="f228" fmla="*/ 2 f171 1"/>
                    <a:gd name="f229" fmla="*/ 608 f170 1"/>
                    <a:gd name="f230" fmla="*/ 614 f170 1"/>
                    <a:gd name="f231" fmla="*/ 588 f170 1"/>
                    <a:gd name="f232" fmla="*/ 108 f171 1"/>
                    <a:gd name="f233" fmla="*/ 580 f170 1"/>
                    <a:gd name="f234" fmla="*/ 140 f171 1"/>
                    <a:gd name="f235" fmla="*/ 684 f170 1"/>
                    <a:gd name="f236" fmla="*/ 312 f171 1"/>
                    <a:gd name="f237" fmla="*/ 470 f170 1"/>
                    <a:gd name="f238" fmla="*/ 344 f171 1"/>
                    <a:gd name="f239" fmla="*/ 638 f170 1"/>
                    <a:gd name="f240" fmla="*/ 662 f170 1"/>
                    <a:gd name="f241" fmla="*/ 296 f171 1"/>
                    <a:gd name="f242" fmla="*/ 790 f170 1"/>
                    <a:gd name="f243" fmla="*/ 354 f171 1"/>
                    <a:gd name="f244" fmla="*/ 832 f170 1"/>
                    <a:gd name="f245" fmla="*/ 784 f170 1"/>
                    <a:gd name="f246" fmla="*/ 752 f170 1"/>
                    <a:gd name="f247" fmla="*/ 386 f171 1"/>
                    <a:gd name="f248" fmla="*/ 488 f170 1"/>
                    <a:gd name="f249" fmla="*/ 474 f170 1"/>
                    <a:gd name="f250" fmla="*/ 600 f171 1"/>
                    <a:gd name="f251" fmla="*/ 680 f170 1"/>
                    <a:gd name="f252" fmla="*/ 646 f171 1"/>
                    <a:gd name="f253" fmla="*/ 664 f170 1"/>
                    <a:gd name="f254" fmla="*/ 630 f170 1"/>
                    <a:gd name="f255" fmla="*/ 718 f171 1"/>
                    <a:gd name="f256" fmla="*/ 612 f170 1"/>
                    <a:gd name="f257" fmla="+- f172 0 f1"/>
                    <a:gd name="f258" fmla="*/ f175 1 728"/>
                    <a:gd name="f259" fmla="*/ f176 1 832"/>
                    <a:gd name="f260" fmla="*/ f177 1 728"/>
                    <a:gd name="f261" fmla="*/ f178 1 832"/>
                    <a:gd name="f262" fmla="*/ f179 1 728"/>
                    <a:gd name="f263" fmla="*/ f180 1 832"/>
                    <a:gd name="f264" fmla="*/ f181 1 728"/>
                    <a:gd name="f265" fmla="*/ f182 1 832"/>
                    <a:gd name="f266" fmla="*/ f183 1 728"/>
                    <a:gd name="f267" fmla="*/ f184 1 832"/>
                    <a:gd name="f268" fmla="*/ f185 1 728"/>
                    <a:gd name="f269" fmla="*/ f186 1 832"/>
                    <a:gd name="f270" fmla="*/ f187 1 728"/>
                    <a:gd name="f271" fmla="*/ f188 1 832"/>
                    <a:gd name="f272" fmla="*/ f189 1 728"/>
                    <a:gd name="f273" fmla="*/ f190 1 832"/>
                    <a:gd name="f274" fmla="*/ f191 1 728"/>
                    <a:gd name="f275" fmla="*/ f192 1 832"/>
                    <a:gd name="f276" fmla="*/ f193 1 728"/>
                    <a:gd name="f277" fmla="*/ f194 1 832"/>
                    <a:gd name="f278" fmla="*/ f195 1 832"/>
                    <a:gd name="f279" fmla="*/ f196 1 728"/>
                    <a:gd name="f280" fmla="*/ f197 1 832"/>
                    <a:gd name="f281" fmla="*/ f198 1 728"/>
                    <a:gd name="f282" fmla="*/ f199 1 832"/>
                    <a:gd name="f283" fmla="*/ f200 1 728"/>
                    <a:gd name="f284" fmla="*/ f201 1 832"/>
                    <a:gd name="f285" fmla="*/ f202 1 728"/>
                    <a:gd name="f286" fmla="*/ f203 1 832"/>
                    <a:gd name="f287" fmla="*/ f204 1 728"/>
                    <a:gd name="f288" fmla="*/ f205 1 832"/>
                    <a:gd name="f289" fmla="*/ f206 1 728"/>
                    <a:gd name="f290" fmla="*/ f207 1 832"/>
                    <a:gd name="f291" fmla="*/ f208 1 728"/>
                    <a:gd name="f292" fmla="*/ f209 1 728"/>
                    <a:gd name="f293" fmla="*/ f210 1 728"/>
                    <a:gd name="f294" fmla="*/ f211 1 728"/>
                    <a:gd name="f295" fmla="*/ f212 1 728"/>
                    <a:gd name="f296" fmla="*/ f213 1 832"/>
                    <a:gd name="f297" fmla="*/ f214 1 728"/>
                    <a:gd name="f298" fmla="*/ f215 1 832"/>
                    <a:gd name="f299" fmla="*/ f216 1 728"/>
                    <a:gd name="f300" fmla="*/ f217 1 832"/>
                    <a:gd name="f301" fmla="*/ f218 1 728"/>
                    <a:gd name="f302" fmla="*/ f219 1 832"/>
                    <a:gd name="f303" fmla="*/ f220 1 728"/>
                    <a:gd name="f304" fmla="*/ f221 1 832"/>
                    <a:gd name="f305" fmla="*/ f222 1 728"/>
                    <a:gd name="f306" fmla="*/ f223 1 832"/>
                    <a:gd name="f307" fmla="*/ f224 1 728"/>
                    <a:gd name="f308" fmla="*/ f225 1 832"/>
                    <a:gd name="f309" fmla="*/ f226 1 832"/>
                    <a:gd name="f310" fmla="*/ f227 1 728"/>
                    <a:gd name="f311" fmla="*/ f228 1 728"/>
                    <a:gd name="f312" fmla="*/ f229 1 832"/>
                    <a:gd name="f313" fmla="*/ f230 1 832"/>
                    <a:gd name="f314" fmla="*/ f231 1 832"/>
                    <a:gd name="f315" fmla="*/ f232 1 728"/>
                    <a:gd name="f316" fmla="*/ f233 1 832"/>
                    <a:gd name="f317" fmla="*/ f234 1 728"/>
                    <a:gd name="f318" fmla="*/ f235 1 832"/>
                    <a:gd name="f319" fmla="*/ f236 1 728"/>
                    <a:gd name="f320" fmla="*/ f237 1 832"/>
                    <a:gd name="f321" fmla="*/ f238 1 728"/>
                    <a:gd name="f322" fmla="*/ f239 1 832"/>
                    <a:gd name="f323" fmla="*/ f240 1 832"/>
                    <a:gd name="f324" fmla="*/ f241 1 728"/>
                    <a:gd name="f325" fmla="*/ f242 1 832"/>
                    <a:gd name="f326" fmla="*/ f243 1 728"/>
                    <a:gd name="f327" fmla="*/ f244 1 832"/>
                    <a:gd name="f328" fmla="*/ f245 1 832"/>
                    <a:gd name="f329" fmla="*/ f246 1 832"/>
                    <a:gd name="f330" fmla="*/ f247 1 728"/>
                    <a:gd name="f331" fmla="*/ f248 1 832"/>
                    <a:gd name="f332" fmla="*/ f249 1 832"/>
                    <a:gd name="f333" fmla="*/ f250 1 728"/>
                    <a:gd name="f334" fmla="*/ f251 1 832"/>
                    <a:gd name="f335" fmla="*/ f252 1 728"/>
                    <a:gd name="f336" fmla="*/ f253 1 832"/>
                    <a:gd name="f337" fmla="*/ f254 1 832"/>
                    <a:gd name="f338" fmla="*/ f255 1 728"/>
                    <a:gd name="f339" fmla="*/ f256 1 832"/>
                    <a:gd name="f340" fmla="*/ 0 1 f173"/>
                    <a:gd name="f341" fmla="*/ f167 1 f173"/>
                    <a:gd name="f342" fmla="*/ 0 1 f174"/>
                    <a:gd name="f343" fmla="*/ f168 1 f174"/>
                    <a:gd name="f344" fmla="*/ f258 1 f173"/>
                    <a:gd name="f345" fmla="*/ f259 1 f174"/>
                    <a:gd name="f346" fmla="*/ f260 1 f173"/>
                    <a:gd name="f347" fmla="*/ f261 1 f174"/>
                    <a:gd name="f348" fmla="*/ f262 1 f173"/>
                    <a:gd name="f349" fmla="*/ f263 1 f174"/>
                    <a:gd name="f350" fmla="*/ f264 1 f173"/>
                    <a:gd name="f351" fmla="*/ f265 1 f174"/>
                    <a:gd name="f352" fmla="*/ f266 1 f173"/>
                    <a:gd name="f353" fmla="*/ f267 1 f174"/>
                    <a:gd name="f354" fmla="*/ f268 1 f173"/>
                    <a:gd name="f355" fmla="*/ f269 1 f174"/>
                    <a:gd name="f356" fmla="*/ f270 1 f173"/>
                    <a:gd name="f357" fmla="*/ f271 1 f174"/>
                    <a:gd name="f358" fmla="*/ f272 1 f173"/>
                    <a:gd name="f359" fmla="*/ f273 1 f174"/>
                    <a:gd name="f360" fmla="*/ f274 1 f173"/>
                    <a:gd name="f361" fmla="*/ f275 1 f174"/>
                    <a:gd name="f362" fmla="*/ f276 1 f173"/>
                    <a:gd name="f363" fmla="*/ f277 1 f174"/>
                    <a:gd name="f364" fmla="*/ f278 1 f174"/>
                    <a:gd name="f365" fmla="*/ f279 1 f173"/>
                    <a:gd name="f366" fmla="*/ f280 1 f174"/>
                    <a:gd name="f367" fmla="*/ f281 1 f173"/>
                    <a:gd name="f368" fmla="*/ f282 1 f174"/>
                    <a:gd name="f369" fmla="*/ f283 1 f173"/>
                    <a:gd name="f370" fmla="*/ f284 1 f174"/>
                    <a:gd name="f371" fmla="*/ f285 1 f173"/>
                    <a:gd name="f372" fmla="*/ f286 1 f174"/>
                    <a:gd name="f373" fmla="*/ f287 1 f173"/>
                    <a:gd name="f374" fmla="*/ f288 1 f174"/>
                    <a:gd name="f375" fmla="*/ f289 1 f173"/>
                    <a:gd name="f376" fmla="*/ f290 1 f174"/>
                    <a:gd name="f377" fmla="*/ f291 1 f173"/>
                    <a:gd name="f378" fmla="*/ f292 1 f173"/>
                    <a:gd name="f379" fmla="*/ f293 1 f173"/>
                    <a:gd name="f380" fmla="*/ f294 1 f173"/>
                    <a:gd name="f381" fmla="*/ f295 1 f173"/>
                    <a:gd name="f382" fmla="*/ f296 1 f174"/>
                    <a:gd name="f383" fmla="*/ f297 1 f173"/>
                    <a:gd name="f384" fmla="*/ f298 1 f174"/>
                    <a:gd name="f385" fmla="*/ f299 1 f173"/>
                    <a:gd name="f386" fmla="*/ f300 1 f174"/>
                    <a:gd name="f387" fmla="*/ f301 1 f173"/>
                    <a:gd name="f388" fmla="*/ f302 1 f174"/>
                    <a:gd name="f389" fmla="*/ f303 1 f173"/>
                    <a:gd name="f390" fmla="*/ f304 1 f174"/>
                    <a:gd name="f391" fmla="*/ f305 1 f173"/>
                    <a:gd name="f392" fmla="*/ f306 1 f174"/>
                    <a:gd name="f393" fmla="*/ f307 1 f173"/>
                    <a:gd name="f394" fmla="*/ f308 1 f174"/>
                    <a:gd name="f395" fmla="*/ f309 1 f174"/>
                    <a:gd name="f396" fmla="*/ f310 1 f173"/>
                    <a:gd name="f397" fmla="*/ f311 1 f173"/>
                    <a:gd name="f398" fmla="*/ f312 1 f174"/>
                    <a:gd name="f399" fmla="*/ f313 1 f174"/>
                    <a:gd name="f400" fmla="*/ f314 1 f174"/>
                    <a:gd name="f401" fmla="*/ f315 1 f173"/>
                    <a:gd name="f402" fmla="*/ f316 1 f174"/>
                    <a:gd name="f403" fmla="*/ f317 1 f173"/>
                    <a:gd name="f404" fmla="*/ f318 1 f174"/>
                    <a:gd name="f405" fmla="*/ f319 1 f173"/>
                    <a:gd name="f406" fmla="*/ f320 1 f174"/>
                    <a:gd name="f407" fmla="*/ f321 1 f173"/>
                    <a:gd name="f408" fmla="*/ f322 1 f174"/>
                    <a:gd name="f409" fmla="*/ f323 1 f174"/>
                    <a:gd name="f410" fmla="*/ f324 1 f173"/>
                    <a:gd name="f411" fmla="*/ f325 1 f174"/>
                    <a:gd name="f412" fmla="*/ f326 1 f173"/>
                    <a:gd name="f413" fmla="*/ f327 1 f174"/>
                    <a:gd name="f414" fmla="*/ f328 1 f174"/>
                    <a:gd name="f415" fmla="*/ f329 1 f174"/>
                    <a:gd name="f416" fmla="*/ f330 1 f173"/>
                    <a:gd name="f417" fmla="*/ f331 1 f174"/>
                    <a:gd name="f418" fmla="*/ f332 1 f174"/>
                    <a:gd name="f419" fmla="*/ f333 1 f173"/>
                    <a:gd name="f420" fmla="*/ f334 1 f174"/>
                    <a:gd name="f421" fmla="*/ f335 1 f173"/>
                    <a:gd name="f422" fmla="*/ f336 1 f174"/>
                    <a:gd name="f423" fmla="*/ f337 1 f174"/>
                    <a:gd name="f424" fmla="*/ f338 1 f173"/>
                    <a:gd name="f425" fmla="*/ f339 1 f174"/>
                    <a:gd name="f426" fmla="*/ f340 f164 1"/>
                    <a:gd name="f427" fmla="*/ f341 f164 1"/>
                    <a:gd name="f428" fmla="*/ f343 f165 1"/>
                    <a:gd name="f429" fmla="*/ f342 f165 1"/>
                    <a:gd name="f430" fmla="*/ f344 f164 1"/>
                    <a:gd name="f431" fmla="*/ f345 f165 1"/>
                    <a:gd name="f432" fmla="*/ f346 f164 1"/>
                    <a:gd name="f433" fmla="*/ f347 f165 1"/>
                    <a:gd name="f434" fmla="*/ f348 f164 1"/>
                    <a:gd name="f435" fmla="*/ f349 f165 1"/>
                    <a:gd name="f436" fmla="*/ f350 f164 1"/>
                    <a:gd name="f437" fmla="*/ f351 f165 1"/>
                    <a:gd name="f438" fmla="*/ f352 f164 1"/>
                    <a:gd name="f439" fmla="*/ f353 f165 1"/>
                    <a:gd name="f440" fmla="*/ f354 f164 1"/>
                    <a:gd name="f441" fmla="*/ f355 f165 1"/>
                    <a:gd name="f442" fmla="*/ f356 f164 1"/>
                    <a:gd name="f443" fmla="*/ f357 f165 1"/>
                    <a:gd name="f444" fmla="*/ f358 f164 1"/>
                    <a:gd name="f445" fmla="*/ f359 f165 1"/>
                    <a:gd name="f446" fmla="*/ f360 f164 1"/>
                    <a:gd name="f447" fmla="*/ f361 f165 1"/>
                    <a:gd name="f448" fmla="*/ f362 f164 1"/>
                    <a:gd name="f449" fmla="*/ f363 f165 1"/>
                    <a:gd name="f450" fmla="*/ f364 f165 1"/>
                    <a:gd name="f451" fmla="*/ f365 f164 1"/>
                    <a:gd name="f452" fmla="*/ f366 f165 1"/>
                    <a:gd name="f453" fmla="*/ f367 f164 1"/>
                    <a:gd name="f454" fmla="*/ f368 f165 1"/>
                    <a:gd name="f455" fmla="*/ f369 f164 1"/>
                    <a:gd name="f456" fmla="*/ f370 f165 1"/>
                    <a:gd name="f457" fmla="*/ f371 f164 1"/>
                    <a:gd name="f458" fmla="*/ f372 f165 1"/>
                    <a:gd name="f459" fmla="*/ f373 f164 1"/>
                    <a:gd name="f460" fmla="*/ f374 f165 1"/>
                    <a:gd name="f461" fmla="*/ f375 f164 1"/>
                    <a:gd name="f462" fmla="*/ f376 f165 1"/>
                    <a:gd name="f463" fmla="*/ f377 f164 1"/>
                    <a:gd name="f464" fmla="*/ f378 f164 1"/>
                    <a:gd name="f465" fmla="*/ f379 f164 1"/>
                    <a:gd name="f466" fmla="*/ f380 f164 1"/>
                    <a:gd name="f467" fmla="*/ f381 f164 1"/>
                    <a:gd name="f468" fmla="*/ f382 f165 1"/>
                    <a:gd name="f469" fmla="*/ f383 f164 1"/>
                    <a:gd name="f470" fmla="*/ f384 f165 1"/>
                    <a:gd name="f471" fmla="*/ f385 f164 1"/>
                    <a:gd name="f472" fmla="*/ f386 f165 1"/>
                    <a:gd name="f473" fmla="*/ f387 f164 1"/>
                    <a:gd name="f474" fmla="*/ f388 f165 1"/>
                    <a:gd name="f475" fmla="*/ f389 f164 1"/>
                    <a:gd name="f476" fmla="*/ f390 f165 1"/>
                    <a:gd name="f477" fmla="*/ f391 f164 1"/>
                    <a:gd name="f478" fmla="*/ f392 f165 1"/>
                    <a:gd name="f479" fmla="*/ f393 f164 1"/>
                    <a:gd name="f480" fmla="*/ f394 f165 1"/>
                    <a:gd name="f481" fmla="*/ f395 f165 1"/>
                    <a:gd name="f482" fmla="*/ f396 f164 1"/>
                    <a:gd name="f483" fmla="*/ f397 f164 1"/>
                    <a:gd name="f484" fmla="*/ f398 f165 1"/>
                    <a:gd name="f485" fmla="*/ f399 f165 1"/>
                    <a:gd name="f486" fmla="*/ f400 f165 1"/>
                    <a:gd name="f487" fmla="*/ f401 f164 1"/>
                    <a:gd name="f488" fmla="*/ f402 f165 1"/>
                    <a:gd name="f489" fmla="*/ f403 f164 1"/>
                    <a:gd name="f490" fmla="*/ f404 f165 1"/>
                    <a:gd name="f491" fmla="*/ f405 f164 1"/>
                    <a:gd name="f492" fmla="*/ f406 f165 1"/>
                    <a:gd name="f493" fmla="*/ f407 f164 1"/>
                    <a:gd name="f494" fmla="*/ f408 f165 1"/>
                    <a:gd name="f495" fmla="*/ f409 f165 1"/>
                    <a:gd name="f496" fmla="*/ f410 f164 1"/>
                    <a:gd name="f497" fmla="*/ f411 f165 1"/>
                    <a:gd name="f498" fmla="*/ f412 f164 1"/>
                    <a:gd name="f499" fmla="*/ f413 f165 1"/>
                    <a:gd name="f500" fmla="*/ f414 f165 1"/>
                    <a:gd name="f501" fmla="*/ f415 f165 1"/>
                    <a:gd name="f502" fmla="*/ f416 f164 1"/>
                    <a:gd name="f503" fmla="*/ f417 f165 1"/>
                    <a:gd name="f504" fmla="*/ f418 f165 1"/>
                    <a:gd name="f505" fmla="*/ f419 f164 1"/>
                    <a:gd name="f506" fmla="*/ f420 f165 1"/>
                    <a:gd name="f507" fmla="*/ f421 f164 1"/>
                    <a:gd name="f508" fmla="*/ f422 f165 1"/>
                    <a:gd name="f509" fmla="*/ f423 f165 1"/>
                    <a:gd name="f510" fmla="*/ f424 f164 1"/>
                    <a:gd name="f511" fmla="*/ f425 f165 1"/>
                  </a:gdLst>
                  <a:ahLst/>
                  <a:cxnLst>
                    <a:cxn ang="3cd4">
                      <a:pos x="hc" y="t"/>
                    </a:cxn>
                    <a:cxn ang="0">
                      <a:pos x="r" y="vc"/>
                    </a:cxn>
                    <a:cxn ang="cd4">
                      <a:pos x="hc" y="b"/>
                    </a:cxn>
                    <a:cxn ang="cd2">
                      <a:pos x="l" y="vc"/>
                    </a:cxn>
                    <a:cxn ang="f257">
                      <a:pos x="f430" y="f431"/>
                    </a:cxn>
                    <a:cxn ang="f257">
                      <a:pos x="f432" y="f433"/>
                    </a:cxn>
                    <a:cxn ang="f257">
                      <a:pos x="f434" y="f435"/>
                    </a:cxn>
                    <a:cxn ang="f257">
                      <a:pos x="f436" y="f437"/>
                    </a:cxn>
                    <a:cxn ang="f257">
                      <a:pos x="f438" y="f439"/>
                    </a:cxn>
                    <a:cxn ang="f257">
                      <a:pos x="f440" y="f441"/>
                    </a:cxn>
                    <a:cxn ang="f257">
                      <a:pos x="f442" y="f443"/>
                    </a:cxn>
                    <a:cxn ang="f257">
                      <a:pos x="f444" y="f445"/>
                    </a:cxn>
                    <a:cxn ang="f257">
                      <a:pos x="f446" y="f447"/>
                    </a:cxn>
                    <a:cxn ang="f257">
                      <a:pos x="f448" y="f449"/>
                    </a:cxn>
                    <a:cxn ang="f257">
                      <a:pos x="f438" y="f450"/>
                    </a:cxn>
                    <a:cxn ang="f257">
                      <a:pos x="f451" y="f452"/>
                    </a:cxn>
                    <a:cxn ang="f257">
                      <a:pos x="f453" y="f454"/>
                    </a:cxn>
                    <a:cxn ang="f257">
                      <a:pos x="f455" y="f456"/>
                    </a:cxn>
                    <a:cxn ang="f257">
                      <a:pos x="f457" y="f458"/>
                    </a:cxn>
                    <a:cxn ang="f257">
                      <a:pos x="f459" y="f460"/>
                    </a:cxn>
                    <a:cxn ang="f257">
                      <a:pos x="f461" y="f462"/>
                    </a:cxn>
                    <a:cxn ang="f257">
                      <a:pos x="f463" y="f462"/>
                    </a:cxn>
                    <a:cxn ang="f257">
                      <a:pos x="f464" y="f460"/>
                    </a:cxn>
                    <a:cxn ang="f257">
                      <a:pos x="f465" y="f458"/>
                    </a:cxn>
                    <a:cxn ang="f257">
                      <a:pos x="f466" y="f456"/>
                    </a:cxn>
                    <a:cxn ang="f257">
                      <a:pos x="f467" y="f468"/>
                    </a:cxn>
                    <a:cxn ang="f257">
                      <a:pos x="f469" y="f470"/>
                    </a:cxn>
                    <a:cxn ang="f257">
                      <a:pos x="f471" y="f472"/>
                    </a:cxn>
                    <a:cxn ang="f257">
                      <a:pos x="f473" y="f474"/>
                    </a:cxn>
                    <a:cxn ang="f257">
                      <a:pos x="f475" y="f476"/>
                    </a:cxn>
                    <a:cxn ang="f257">
                      <a:pos x="f477" y="f478"/>
                    </a:cxn>
                    <a:cxn ang="f257">
                      <a:pos x="f479" y="f468"/>
                    </a:cxn>
                    <a:cxn ang="f257">
                      <a:pos x="f464" y="f480"/>
                    </a:cxn>
                    <a:cxn ang="f257">
                      <a:pos x="f464" y="f481"/>
                    </a:cxn>
                    <a:cxn ang="f257">
                      <a:pos x="f473" y="f433"/>
                    </a:cxn>
                    <a:cxn ang="f257">
                      <a:pos x="f482" y="f431"/>
                    </a:cxn>
                    <a:cxn ang="f257">
                      <a:pos x="f483" y="f484"/>
                    </a:cxn>
                    <a:cxn ang="f257">
                      <a:pos x="f483" y="f485"/>
                    </a:cxn>
                    <a:cxn ang="f257">
                      <a:pos x="f477" y="f486"/>
                    </a:cxn>
                    <a:cxn ang="f257">
                      <a:pos x="f487" y="f488"/>
                    </a:cxn>
                    <a:cxn ang="f257">
                      <a:pos x="f489" y="f490"/>
                    </a:cxn>
                    <a:cxn ang="f257">
                      <a:pos x="f491" y="f492"/>
                    </a:cxn>
                    <a:cxn ang="f257">
                      <a:pos x="f493" y="f494"/>
                    </a:cxn>
                    <a:cxn ang="f257">
                      <a:pos x="f493" y="f495"/>
                    </a:cxn>
                    <a:cxn ang="f257">
                      <a:pos x="f496" y="f497"/>
                    </a:cxn>
                    <a:cxn ang="f257">
                      <a:pos x="f498" y="f499"/>
                    </a:cxn>
                    <a:cxn ang="f257">
                      <a:pos x="f461" y="f499"/>
                    </a:cxn>
                    <a:cxn ang="f257">
                      <a:pos x="f459" y="f500"/>
                    </a:cxn>
                    <a:cxn ang="f257">
                      <a:pos x="f457" y="f501"/>
                    </a:cxn>
                    <a:cxn ang="f257">
                      <a:pos x="f502" y="f503"/>
                    </a:cxn>
                    <a:cxn ang="f257">
                      <a:pos x="f453" y="f504"/>
                    </a:cxn>
                    <a:cxn ang="f257">
                      <a:pos x="f505" y="f506"/>
                    </a:cxn>
                    <a:cxn ang="f257">
                      <a:pos x="f507" y="f508"/>
                    </a:cxn>
                    <a:cxn ang="f257">
                      <a:pos x="f432" y="f509"/>
                    </a:cxn>
                    <a:cxn ang="f257">
                      <a:pos x="f510" y="f509"/>
                    </a:cxn>
                    <a:cxn ang="f257">
                      <a:pos x="f444" y="f511"/>
                    </a:cxn>
                  </a:cxnLst>
                  <a:rect l="f426" t="f429" r="f427" b="f428"/>
                  <a:pathLst>
                    <a:path w="728" h="832">
                      <a:moveTo>
                        <a:pt x="f8" y="f9"/>
                      </a:moveTo>
                      <a:lnTo>
                        <a:pt x="f10" y="f11"/>
                      </a:lnTo>
                      <a:lnTo>
                        <a:pt x="f12" y="f13"/>
                      </a:lnTo>
                      <a:lnTo>
                        <a:pt x="f14" y="f15"/>
                      </a:lnTo>
                      <a:lnTo>
                        <a:pt x="f16" y="f17"/>
                      </a:lnTo>
                      <a:lnTo>
                        <a:pt x="f18" y="f19"/>
                      </a:lnTo>
                      <a:lnTo>
                        <a:pt x="f20" y="f21"/>
                      </a:lnTo>
                      <a:lnTo>
                        <a:pt x="f9" y="f22"/>
                      </a:lnTo>
                      <a:lnTo>
                        <a:pt x="f23" y="f24"/>
                      </a:lnTo>
                      <a:lnTo>
                        <a:pt x="f23" y="f24"/>
                      </a:lnTo>
                      <a:lnTo>
                        <a:pt x="f25" y="f26"/>
                      </a:lnTo>
                      <a:lnTo>
                        <a:pt x="f27" y="f28"/>
                      </a:lnTo>
                      <a:lnTo>
                        <a:pt x="f27" y="f28"/>
                      </a:lnTo>
                      <a:lnTo>
                        <a:pt x="f25" y="f29"/>
                      </a:lnTo>
                      <a:lnTo>
                        <a:pt x="f30" y="f31"/>
                      </a:lnTo>
                      <a:lnTo>
                        <a:pt x="f20" y="f32"/>
                      </a:lnTo>
                      <a:lnTo>
                        <a:pt x="f18" y="f33"/>
                      </a:lnTo>
                      <a:lnTo>
                        <a:pt x="f34" y="f35"/>
                      </a:lnTo>
                      <a:lnTo>
                        <a:pt x="f36" y="f37"/>
                      </a:lnTo>
                      <a:lnTo>
                        <a:pt x="f12" y="f38"/>
                      </a:lnTo>
                      <a:lnTo>
                        <a:pt x="f10" y="f39"/>
                      </a:lnTo>
                      <a:lnTo>
                        <a:pt x="f40" y="f41"/>
                      </a:lnTo>
                      <a:lnTo>
                        <a:pt x="f42" y="f43"/>
                      </a:lnTo>
                      <a:lnTo>
                        <a:pt x="f6" y="f44"/>
                      </a:lnTo>
                      <a:lnTo>
                        <a:pt x="f42" y="f45"/>
                      </a:lnTo>
                      <a:lnTo>
                        <a:pt x="f46" y="f47"/>
                      </a:lnTo>
                      <a:lnTo>
                        <a:pt x="f46" y="f47"/>
                      </a:lnTo>
                      <a:lnTo>
                        <a:pt x="f48" y="f49"/>
                      </a:lnTo>
                      <a:lnTo>
                        <a:pt x="f14" y="f50"/>
                      </a:lnTo>
                      <a:lnTo>
                        <a:pt x="f51" y="f52"/>
                      </a:lnTo>
                      <a:lnTo>
                        <a:pt x="f53" y="f54"/>
                      </a:lnTo>
                      <a:lnTo>
                        <a:pt x="f55" y="f56"/>
                      </a:lnTo>
                      <a:lnTo>
                        <a:pt x="f30" y="f57"/>
                      </a:lnTo>
                      <a:lnTo>
                        <a:pt x="f58" y="f59"/>
                      </a:lnTo>
                      <a:lnTo>
                        <a:pt x="f34" y="f60"/>
                      </a:lnTo>
                      <a:lnTo>
                        <a:pt x="f61" y="f62"/>
                      </a:lnTo>
                      <a:lnTo>
                        <a:pt x="f63" y="f64"/>
                      </a:lnTo>
                      <a:lnTo>
                        <a:pt x="f63" y="f64"/>
                      </a:lnTo>
                      <a:lnTo>
                        <a:pt x="f65" y="f66"/>
                      </a:lnTo>
                      <a:lnTo>
                        <a:pt x="f67" y="f68"/>
                      </a:lnTo>
                      <a:lnTo>
                        <a:pt x="f29" y="f69"/>
                      </a:lnTo>
                      <a:lnTo>
                        <a:pt x="f70" y="f71"/>
                      </a:lnTo>
                      <a:lnTo>
                        <a:pt x="f72" y="f73"/>
                      </a:lnTo>
                      <a:lnTo>
                        <a:pt x="f74" y="f75"/>
                      </a:lnTo>
                      <a:lnTo>
                        <a:pt x="f76" y="f77"/>
                      </a:lnTo>
                      <a:lnTo>
                        <a:pt x="f72" y="f78"/>
                      </a:lnTo>
                      <a:lnTo>
                        <a:pt x="f79" y="f80"/>
                      </a:lnTo>
                      <a:lnTo>
                        <a:pt x="f81" y="f82"/>
                      </a:lnTo>
                      <a:lnTo>
                        <a:pt x="f83" y="f84"/>
                      </a:lnTo>
                      <a:lnTo>
                        <a:pt x="f79" y="f85"/>
                      </a:lnTo>
                      <a:lnTo>
                        <a:pt x="f86" y="f5"/>
                      </a:lnTo>
                      <a:lnTo>
                        <a:pt x="f87" y="f5"/>
                      </a:lnTo>
                      <a:lnTo>
                        <a:pt x="f88" y="f5"/>
                      </a:lnTo>
                      <a:lnTo>
                        <a:pt x="f89" y="f5"/>
                      </a:lnTo>
                      <a:lnTo>
                        <a:pt x="f90" y="f91"/>
                      </a:lnTo>
                      <a:lnTo>
                        <a:pt x="f38" y="f84"/>
                      </a:lnTo>
                      <a:lnTo>
                        <a:pt x="f92" y="f82"/>
                      </a:lnTo>
                      <a:lnTo>
                        <a:pt x="f90" y="f93"/>
                      </a:lnTo>
                      <a:lnTo>
                        <a:pt x="f66" y="f94"/>
                      </a:lnTo>
                      <a:lnTo>
                        <a:pt x="f95" y="f77"/>
                      </a:lnTo>
                      <a:lnTo>
                        <a:pt x="f96" y="f75"/>
                      </a:lnTo>
                      <a:lnTo>
                        <a:pt x="f97" y="f98"/>
                      </a:lnTo>
                      <a:lnTo>
                        <a:pt x="f68" y="f71"/>
                      </a:lnTo>
                      <a:lnTo>
                        <a:pt x="f68" y="f71"/>
                      </a:lnTo>
                      <a:lnTo>
                        <a:pt x="f99" y="f68"/>
                      </a:lnTo>
                      <a:lnTo>
                        <a:pt x="f100" y="f32"/>
                      </a:lnTo>
                      <a:lnTo>
                        <a:pt x="f2" y="f39"/>
                      </a:lnTo>
                      <a:lnTo>
                        <a:pt x="f101" y="f60"/>
                      </a:lnTo>
                      <a:lnTo>
                        <a:pt x="f102" y="f59"/>
                      </a:lnTo>
                      <a:lnTo>
                        <a:pt x="f103" y="f104"/>
                      </a:lnTo>
                      <a:lnTo>
                        <a:pt x="f105" y="f106"/>
                      </a:lnTo>
                      <a:lnTo>
                        <a:pt x="f107" y="f54"/>
                      </a:lnTo>
                      <a:lnTo>
                        <a:pt x="f108" y="f52"/>
                      </a:lnTo>
                      <a:lnTo>
                        <a:pt x="f91" y="f109"/>
                      </a:lnTo>
                      <a:lnTo>
                        <a:pt x="f110" y="f49"/>
                      </a:lnTo>
                      <a:lnTo>
                        <a:pt x="f111" y="f112"/>
                      </a:lnTo>
                      <a:lnTo>
                        <a:pt x="f5" y="f44"/>
                      </a:lnTo>
                      <a:lnTo>
                        <a:pt x="f77" y="f41"/>
                      </a:lnTo>
                      <a:lnTo>
                        <a:pt x="f113" y="f39"/>
                      </a:lnTo>
                      <a:lnTo>
                        <a:pt x="f114" y="f38"/>
                      </a:lnTo>
                      <a:lnTo>
                        <a:pt x="f115" y="f104"/>
                      </a:lnTo>
                      <a:lnTo>
                        <a:pt x="f116" y="f117"/>
                      </a:lnTo>
                      <a:lnTo>
                        <a:pt x="f110" y="f33"/>
                      </a:lnTo>
                      <a:lnTo>
                        <a:pt x="f118" y="f32"/>
                      </a:lnTo>
                      <a:lnTo>
                        <a:pt x="f54" y="f31"/>
                      </a:lnTo>
                      <a:lnTo>
                        <a:pt x="f92" y="f119"/>
                      </a:lnTo>
                      <a:lnTo>
                        <a:pt x="f92" y="f119"/>
                      </a:lnTo>
                      <a:lnTo>
                        <a:pt x="f39" y="f28"/>
                      </a:lnTo>
                      <a:lnTo>
                        <a:pt x="f39" y="f28"/>
                      </a:lnTo>
                      <a:lnTo>
                        <a:pt x="f92" y="f120"/>
                      </a:lnTo>
                      <a:lnTo>
                        <a:pt x="f103" y="f121"/>
                      </a:lnTo>
                      <a:lnTo>
                        <a:pt x="f118" y="f21"/>
                      </a:lnTo>
                      <a:lnTo>
                        <a:pt x="f110" y="f19"/>
                      </a:lnTo>
                      <a:lnTo>
                        <a:pt x="f101" y="f17"/>
                      </a:lnTo>
                      <a:lnTo>
                        <a:pt x="f91" y="f15"/>
                      </a:lnTo>
                      <a:lnTo>
                        <a:pt x="f114" y="f13"/>
                      </a:lnTo>
                      <a:lnTo>
                        <a:pt x="f113" y="f11"/>
                      </a:lnTo>
                      <a:lnTo>
                        <a:pt x="f122" y="f9"/>
                      </a:lnTo>
                      <a:lnTo>
                        <a:pt x="f123" y="f124"/>
                      </a:lnTo>
                      <a:lnTo>
                        <a:pt x="f5" y="f125"/>
                      </a:lnTo>
                      <a:lnTo>
                        <a:pt x="f123" y="f126"/>
                      </a:lnTo>
                      <a:lnTo>
                        <a:pt x="f123" y="f126"/>
                      </a:lnTo>
                      <a:lnTo>
                        <a:pt x="f114" y="f127"/>
                      </a:lnTo>
                      <a:lnTo>
                        <a:pt x="f111" y="f128"/>
                      </a:lnTo>
                      <a:lnTo>
                        <a:pt x="f115" y="f34"/>
                      </a:lnTo>
                      <a:lnTo>
                        <a:pt x="f108" y="f129"/>
                      </a:lnTo>
                      <a:lnTo>
                        <a:pt x="f107" y="f130"/>
                      </a:lnTo>
                      <a:lnTo>
                        <a:pt x="f80" y="f131"/>
                      </a:lnTo>
                      <a:lnTo>
                        <a:pt x="f103" y="f132"/>
                      </a:lnTo>
                      <a:lnTo>
                        <a:pt x="f102" y="f133"/>
                      </a:lnTo>
                      <a:lnTo>
                        <a:pt x="f101" y="f134"/>
                      </a:lnTo>
                      <a:lnTo>
                        <a:pt x="f135" y="f136"/>
                      </a:lnTo>
                      <a:lnTo>
                        <a:pt x="f137" y="f138"/>
                      </a:lnTo>
                      <a:lnTo>
                        <a:pt x="f137" y="f138"/>
                      </a:lnTo>
                      <a:lnTo>
                        <a:pt x="f99" y="f139"/>
                      </a:lnTo>
                      <a:lnTo>
                        <a:pt x="f69" y="f19"/>
                      </a:lnTo>
                      <a:lnTo>
                        <a:pt x="f33" y="f36"/>
                      </a:lnTo>
                      <a:lnTo>
                        <a:pt x="f96" y="f140"/>
                      </a:lnTo>
                      <a:lnTo>
                        <a:pt x="f95" y="f141"/>
                      </a:lnTo>
                      <a:lnTo>
                        <a:pt x="f33" y="f129"/>
                      </a:lnTo>
                      <a:lnTo>
                        <a:pt x="f66" y="f12"/>
                      </a:lnTo>
                      <a:lnTo>
                        <a:pt x="f92" y="f142"/>
                      </a:lnTo>
                      <a:lnTo>
                        <a:pt x="f38" y="f143"/>
                      </a:lnTo>
                      <a:lnTo>
                        <a:pt x="f66" y="f144"/>
                      </a:lnTo>
                      <a:lnTo>
                        <a:pt x="f89" y="f7"/>
                      </a:lnTo>
                      <a:lnTo>
                        <a:pt x="f32" y="f7"/>
                      </a:lnTo>
                      <a:lnTo>
                        <a:pt x="f145" y="f7"/>
                      </a:lnTo>
                      <a:lnTo>
                        <a:pt x="f145" y="f7"/>
                      </a:lnTo>
                      <a:lnTo>
                        <a:pt x="f86" y="f7"/>
                      </a:lnTo>
                      <a:lnTo>
                        <a:pt x="f146" y="f147"/>
                      </a:lnTo>
                      <a:lnTo>
                        <a:pt x="f83" y="f148"/>
                      </a:lnTo>
                      <a:lnTo>
                        <a:pt x="f81" y="f142"/>
                      </a:lnTo>
                      <a:lnTo>
                        <a:pt x="f146" y="f46"/>
                      </a:lnTo>
                      <a:lnTo>
                        <a:pt x="f79" y="f149"/>
                      </a:lnTo>
                      <a:lnTo>
                        <a:pt x="f76" y="f141"/>
                      </a:lnTo>
                      <a:lnTo>
                        <a:pt x="f74" y="f140"/>
                      </a:lnTo>
                      <a:lnTo>
                        <a:pt x="f150" y="f14"/>
                      </a:lnTo>
                      <a:lnTo>
                        <a:pt x="f151" y="f152"/>
                      </a:lnTo>
                      <a:lnTo>
                        <a:pt x="f151" y="f152"/>
                      </a:lnTo>
                      <a:lnTo>
                        <a:pt x="f153" y="f154"/>
                      </a:lnTo>
                      <a:lnTo>
                        <a:pt x="f65" y="f21"/>
                      </a:lnTo>
                      <a:lnTo>
                        <a:pt x="f155" y="f156"/>
                      </a:lnTo>
                      <a:lnTo>
                        <a:pt x="f34" y="f134"/>
                      </a:lnTo>
                      <a:lnTo>
                        <a:pt x="f58" y="f133"/>
                      </a:lnTo>
                      <a:lnTo>
                        <a:pt x="f30" y="f15"/>
                      </a:lnTo>
                      <a:lnTo>
                        <a:pt x="f127" y="f157"/>
                      </a:lnTo>
                      <a:lnTo>
                        <a:pt x="f53" y="f130"/>
                      </a:lnTo>
                      <a:lnTo>
                        <a:pt x="f51" y="f129"/>
                      </a:lnTo>
                      <a:lnTo>
                        <a:pt x="f36" y="f158"/>
                      </a:lnTo>
                      <a:lnTo>
                        <a:pt x="f18" y="f128"/>
                      </a:lnTo>
                      <a:lnTo>
                        <a:pt x="f48" y="f159"/>
                      </a:lnTo>
                      <a:lnTo>
                        <a:pt x="f160" y="f128"/>
                      </a:lnTo>
                      <a:lnTo>
                        <a:pt x="f160" y="f128"/>
                      </a:lnTo>
                      <a:lnTo>
                        <a:pt x="f42" y="f161"/>
                      </a:lnTo>
                      <a:lnTo>
                        <a:pt x="f42" y="f161"/>
                      </a:lnTo>
                      <a:lnTo>
                        <a:pt x="f6" y="f162"/>
                      </a:lnTo>
                      <a:lnTo>
                        <a:pt x="f8" y="f9"/>
                      </a:lnTo>
                      <a:close/>
                    </a:path>
                  </a:pathLst>
                </a:custGeom>
                <a:solidFill>
                  <a:srgbClr val="FEFFFF">
                    <a:alpha val="3000"/>
                  </a:srgbClr>
                </a:solidFill>
                <a:ln w="9528">
                  <a:solidFill>
                    <a:srgbClr val="FEFFFF">
                      <a:alpha val="8000"/>
                    </a:srgbClr>
                  </a:solidFill>
                  <a:prstDash val="solid"/>
                </a:ln>
              </p:spPr>
              <p:txBody>
                <a:bodyPr vert="horz" wrap="square" lIns="91440" tIns="45720" rIns="91440" bIns="45720" anchor="t"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14" name="Freeform 53"/>
                <p:cNvSpPr/>
                <p:nvPr/>
              </p:nvSpPr>
              <p:spPr>
                <a:xfrm rot="19929993">
                  <a:off x="11127151" y="122257"/>
                  <a:ext cx="973534" cy="833347"/>
                </a:xfrm>
                <a:custGeom>
                  <a:avLst/>
                  <a:gdLst>
                    <a:gd name="f0" fmla="val 10800000"/>
                    <a:gd name="f1" fmla="val 5400000"/>
                    <a:gd name="f2" fmla="val 360"/>
                    <a:gd name="f3" fmla="val 180"/>
                    <a:gd name="f4" fmla="val w"/>
                    <a:gd name="f5" fmla="val h"/>
                    <a:gd name="f6" fmla="val 0"/>
                    <a:gd name="f7" fmla="val 750"/>
                    <a:gd name="f8" fmla="val 856"/>
                    <a:gd name="f9" fmla="val 680"/>
                    <a:gd name="f10" fmla="val 580"/>
                    <a:gd name="f11" fmla="val 746"/>
                    <a:gd name="f12" fmla="val 560"/>
                    <a:gd name="f13" fmla="val 744"/>
                    <a:gd name="f14" fmla="val 552"/>
                    <a:gd name="f15" fmla="val 664"/>
                    <a:gd name="f16" fmla="val 570"/>
                    <a:gd name="f17" fmla="val 634"/>
                    <a:gd name="f18" fmla="val 554"/>
                    <a:gd name="f19" fmla="val 604"/>
                    <a:gd name="f20" fmla="val 538"/>
                    <a:gd name="f21" fmla="val 732"/>
                    <a:gd name="f22" fmla="val 502"/>
                    <a:gd name="f23" fmla="val 730"/>
                    <a:gd name="f24" fmla="val 490"/>
                    <a:gd name="f25" fmla="val 582"/>
                    <a:gd name="f26" fmla="val 526"/>
                    <a:gd name="f27" fmla="val 522"/>
                    <a:gd name="f28" fmla="val 530"/>
                    <a:gd name="f29" fmla="val 480"/>
                    <a:gd name="f30" fmla="val 452"/>
                    <a:gd name="f31" fmla="val 458"/>
                    <a:gd name="f32" fmla="val 416"/>
                    <a:gd name="f33" fmla="val 432"/>
                    <a:gd name="f34" fmla="val 454"/>
                    <a:gd name="f35" fmla="val 404"/>
                    <a:gd name="f36" fmla="val 492"/>
                    <a:gd name="f37" fmla="val 380"/>
                    <a:gd name="f38" fmla="val 532"/>
                    <a:gd name="f39" fmla="val 358"/>
                    <a:gd name="f40" fmla="val 572"/>
                    <a:gd name="f41" fmla="val 338"/>
                    <a:gd name="f42" fmla="val 586"/>
                    <a:gd name="f43" fmla="val 332"/>
                    <a:gd name="f44" fmla="val 366"/>
                    <a:gd name="f45" fmla="val 356"/>
                    <a:gd name="f46" fmla="val 608"/>
                    <a:gd name="f47" fmla="val 320"/>
                    <a:gd name="f48" fmla="val 666"/>
                    <a:gd name="f49" fmla="val 288"/>
                    <a:gd name="f50" fmla="val 306"/>
                    <a:gd name="f51" fmla="val 296"/>
                    <a:gd name="f52" fmla="val 682"/>
                    <a:gd name="f53" fmla="val 278"/>
                    <a:gd name="f54" fmla="val 716"/>
                    <a:gd name="f55" fmla="val 254"/>
                    <a:gd name="f56" fmla="val 748"/>
                    <a:gd name="f57" fmla="val 228"/>
                    <a:gd name="f58" fmla="val 226"/>
                    <a:gd name="f59" fmla="val 224"/>
                    <a:gd name="f60" fmla="val 214"/>
                    <a:gd name="f61" fmla="val 738"/>
                    <a:gd name="f62" fmla="val 206"/>
                    <a:gd name="f63" fmla="val 736"/>
                    <a:gd name="f64" fmla="val 208"/>
                    <a:gd name="f65" fmla="val 696"/>
                    <a:gd name="f66" fmla="val 222"/>
                    <a:gd name="f67" fmla="val 658"/>
                    <a:gd name="f68" fmla="val 240"/>
                    <a:gd name="f69" fmla="val 674"/>
                    <a:gd name="f70" fmla="val 174"/>
                    <a:gd name="f71" fmla="val 170"/>
                    <a:gd name="f72" fmla="val 642"/>
                    <a:gd name="f73" fmla="val 248"/>
                    <a:gd name="f74" fmla="val 614"/>
                    <a:gd name="f75" fmla="val 266"/>
                    <a:gd name="f76" fmla="val 584"/>
                    <a:gd name="f77" fmla="val 284"/>
                    <a:gd name="f78" fmla="val 618"/>
                    <a:gd name="f79" fmla="val 154"/>
                    <a:gd name="f80" fmla="val 606"/>
                    <a:gd name="f81" fmla="val 152"/>
                    <a:gd name="f82" fmla="val 562"/>
                    <a:gd name="f83" fmla="val 298"/>
                    <a:gd name="f84" fmla="val 516"/>
                    <a:gd name="f85" fmla="val 330"/>
                    <a:gd name="f86" fmla="val 478"/>
                    <a:gd name="f87" fmla="val 354"/>
                    <a:gd name="f88" fmla="val 438"/>
                    <a:gd name="f89" fmla="val 376"/>
                    <a:gd name="f90" fmla="val 398"/>
                    <a:gd name="f91" fmla="val 394"/>
                    <a:gd name="f92" fmla="val 392"/>
                    <a:gd name="f93" fmla="val 348"/>
                    <a:gd name="f94" fmla="val 302"/>
                    <a:gd name="f95" fmla="val 258"/>
                    <a:gd name="f96" fmla="val 212"/>
                    <a:gd name="f97" fmla="val 396"/>
                    <a:gd name="f98" fmla="val 198"/>
                    <a:gd name="f99" fmla="val 498"/>
                    <a:gd name="f100" fmla="val 90"/>
                    <a:gd name="f101" fmla="val 82"/>
                    <a:gd name="f102" fmla="val 172"/>
                    <a:gd name="f103" fmla="val 106"/>
                    <a:gd name="f104" fmla="val 48"/>
                    <a:gd name="f105" fmla="val 446"/>
                    <a:gd name="f106" fmla="val 42"/>
                    <a:gd name="f107" fmla="val 88"/>
                    <a:gd name="f108" fmla="val 46"/>
                    <a:gd name="f109" fmla="val 388"/>
                    <a:gd name="f110" fmla="val 4"/>
                    <a:gd name="f111" fmla="val 384"/>
                    <a:gd name="f112" fmla="val 368"/>
                    <a:gd name="f113" fmla="val 364"/>
                    <a:gd name="f114" fmla="val 304"/>
                    <a:gd name="f115" fmla="val 352"/>
                    <a:gd name="f116" fmla="val 108"/>
                    <a:gd name="f117" fmla="val 140"/>
                    <a:gd name="f118" fmla="val 250"/>
                    <a:gd name="f119" fmla="val 200"/>
                    <a:gd name="f120" fmla="val 362"/>
                    <a:gd name="f121" fmla="val 346"/>
                    <a:gd name="f122" fmla="val 314"/>
                    <a:gd name="f123" fmla="val 374"/>
                    <a:gd name="f124" fmla="val 274"/>
                    <a:gd name="f125" fmla="val 236"/>
                    <a:gd name="f126" fmla="val 328"/>
                    <a:gd name="f127" fmla="val 186"/>
                    <a:gd name="f128" fmla="val 294"/>
                    <a:gd name="f129" fmla="val 144"/>
                    <a:gd name="f130" fmla="val 132"/>
                    <a:gd name="f131" fmla="val 164"/>
                    <a:gd name="f132" fmla="val 282"/>
                    <a:gd name="f133" fmla="val 246"/>
                    <a:gd name="f134" fmla="val 84"/>
                    <a:gd name="f135" fmla="val 74"/>
                    <a:gd name="f136" fmla="val 238"/>
                    <a:gd name="f137" fmla="val 54"/>
                    <a:gd name="f138" fmla="val 220"/>
                    <a:gd name="f139" fmla="val 14"/>
                    <a:gd name="f140" fmla="val 12"/>
                    <a:gd name="f141" fmla="val 204"/>
                    <a:gd name="f142" fmla="val 10"/>
                    <a:gd name="f143" fmla="val 2"/>
                    <a:gd name="f144" fmla="val 36"/>
                    <a:gd name="f145" fmla="val 70"/>
                    <a:gd name="f146" fmla="val 6"/>
                    <a:gd name="f147" fmla="val 86"/>
                    <a:gd name="f148" fmla="val 114"/>
                    <a:gd name="f149" fmla="val 318"/>
                    <a:gd name="f150" fmla="val 16"/>
                    <a:gd name="f151" fmla="val 20"/>
                    <a:gd name="f152" fmla="val 168"/>
                    <a:gd name="f153" fmla="val 336"/>
                    <a:gd name="f154" fmla="val 400"/>
                    <a:gd name="f155" fmla="val 334"/>
                    <a:gd name="f156" fmla="val 426"/>
                    <a:gd name="f157" fmla="val 218"/>
                    <a:gd name="f158" fmla="val 178"/>
                    <a:gd name="f159" fmla="val 520"/>
                    <a:gd name="f160" fmla="val 142"/>
                    <a:gd name="f161" fmla="val 112"/>
                    <a:gd name="f162" fmla="val 68"/>
                    <a:gd name="f163" fmla="val 34"/>
                    <a:gd name="f164" fmla="val 602"/>
                    <a:gd name="f165" fmla="val 628"/>
                    <a:gd name="f166" fmla="val 630"/>
                    <a:gd name="f167" fmla="val 644"/>
                    <a:gd name="f168" fmla="val 8"/>
                    <a:gd name="f169" fmla="val 648"/>
                    <a:gd name="f170" fmla="val 650"/>
                    <a:gd name="f171" fmla="val 636"/>
                    <a:gd name="f172" fmla="val 92"/>
                    <a:gd name="f173" fmla="val 684"/>
                    <a:gd name="f174" fmla="val 686"/>
                    <a:gd name="f175" fmla="val 136"/>
                    <a:gd name="f176" fmla="val 592"/>
                    <a:gd name="f177" fmla="val 574"/>
                    <a:gd name="f178" fmla="val 702"/>
                    <a:gd name="f179" fmla="val 706"/>
                    <a:gd name="f180" fmla="val 558"/>
                    <a:gd name="f181" fmla="val 196"/>
                    <a:gd name="f182" fmla="val 234"/>
                    <a:gd name="f183" fmla="val 272"/>
                    <a:gd name="f184" fmla="val 504"/>
                    <a:gd name="f185" fmla="val 310"/>
                    <a:gd name="f186" fmla="val 482"/>
                    <a:gd name="f187" fmla="val 464"/>
                    <a:gd name="f188" fmla="val 508"/>
                    <a:gd name="f189" fmla="val 600"/>
                    <a:gd name="f190" fmla="val 660"/>
                    <a:gd name="f191" fmla="val 768"/>
                    <a:gd name="f192" fmla="val 776"/>
                    <a:gd name="f193" fmla="val 718"/>
                    <a:gd name="f194" fmla="val 752"/>
                    <a:gd name="f195" fmla="val 808"/>
                    <a:gd name="f196" fmla="val 816"/>
                    <a:gd name="f197" fmla="val 770"/>
                    <a:gd name="f198" fmla="val 812"/>
                    <a:gd name="f199" fmla="val 852"/>
                    <a:gd name="f200" fmla="val 382"/>
                    <a:gd name="f201" fmla="val 386"/>
                    <a:gd name="f202" fmla="val 810"/>
                    <a:gd name="f203" fmla="val 656"/>
                    <a:gd name="f204" fmla="val 390"/>
                    <a:gd name="f205" fmla="val 556"/>
                    <a:gd name="f206" fmla="val 510"/>
                    <a:gd name="f207" fmla="val 466"/>
                    <a:gd name="f208" fmla="val 436"/>
                    <a:gd name="f209" fmla="val 484"/>
                    <a:gd name="f210" fmla="val 476"/>
                    <a:gd name="f211" fmla="val 506"/>
                    <a:gd name="f212" fmla="val 514"/>
                    <a:gd name="f213" fmla="val 564"/>
                    <a:gd name="f214" fmla="val 576"/>
                    <a:gd name="f215" fmla="val 594"/>
                    <a:gd name="f216" fmla="val 610"/>
                    <a:gd name="f217" fmla="val 620"/>
                    <a:gd name="f218" fmla="val 734"/>
                    <a:gd name="f219" fmla="val 652"/>
                    <a:gd name="f220" fmla="val 638"/>
                    <a:gd name="f221" fmla="val 632"/>
                    <a:gd name="f222" fmla="val 714"/>
                    <a:gd name="f223" fmla="+- 0 0 -90"/>
                    <a:gd name="f224" fmla="*/ f4 1 750"/>
                    <a:gd name="f225" fmla="*/ f5 1 856"/>
                    <a:gd name="f226" fmla="val f6"/>
                    <a:gd name="f227" fmla="val f7"/>
                    <a:gd name="f228" fmla="val f8"/>
                    <a:gd name="f229" fmla="*/ f223 f0 1"/>
                    <a:gd name="f230" fmla="+- f228 0 f226"/>
                    <a:gd name="f231" fmla="+- f227 0 f226"/>
                    <a:gd name="f232" fmla="*/ f229 1 f3"/>
                    <a:gd name="f233" fmla="*/ f231 1 750"/>
                    <a:gd name="f234" fmla="*/ f230 1 856"/>
                    <a:gd name="f235" fmla="*/ 664 f231 1"/>
                    <a:gd name="f236" fmla="*/ 570 f230 1"/>
                    <a:gd name="f237" fmla="*/ 582 f231 1"/>
                    <a:gd name="f238" fmla="*/ 526 f230 1"/>
                    <a:gd name="f239" fmla="*/ 490 f231 1"/>
                    <a:gd name="f240" fmla="*/ 480 f230 1"/>
                    <a:gd name="f241" fmla="*/ 492 f231 1"/>
                    <a:gd name="f242" fmla="*/ 380 f230 1"/>
                    <a:gd name="f243" fmla="*/ 730 f231 1"/>
                    <a:gd name="f244" fmla="*/ 366 f230 1"/>
                    <a:gd name="f245" fmla="*/ 744 f231 1"/>
                    <a:gd name="f246" fmla="*/ 306 f230 1"/>
                    <a:gd name="f247" fmla="*/ 748 f231 1"/>
                    <a:gd name="f248" fmla="*/ 228 f230 1"/>
                    <a:gd name="f249" fmla="*/ 738 f231 1"/>
                    <a:gd name="f250" fmla="*/ 206 f230 1"/>
                    <a:gd name="f251" fmla="*/ 674 f231 1"/>
                    <a:gd name="f252" fmla="*/ 174 f230 1"/>
                    <a:gd name="f253" fmla="*/ 584 f231 1"/>
                    <a:gd name="f254" fmla="*/ 284 f230 1"/>
                    <a:gd name="f255" fmla="*/ 552 f231 1"/>
                    <a:gd name="f256" fmla="*/ 398 f231 1"/>
                    <a:gd name="f257" fmla="*/ 394 f230 1"/>
                    <a:gd name="f258" fmla="*/ 394 f231 1"/>
                    <a:gd name="f259" fmla="*/ 212 f230 1"/>
                    <a:gd name="f260" fmla="*/ 172 f230 1"/>
                    <a:gd name="f261" fmla="*/ 88 f230 1"/>
                    <a:gd name="f262" fmla="*/ 384 f231 1"/>
                    <a:gd name="f263" fmla="*/ 0 f230 1"/>
                    <a:gd name="f264" fmla="*/ 356 f231 1"/>
                    <a:gd name="f265" fmla="*/ 46 f230 1"/>
                    <a:gd name="f266" fmla="*/ 352 f231 1"/>
                    <a:gd name="f267" fmla="*/ 108 f230 1"/>
                    <a:gd name="f268" fmla="*/ 200 f230 1"/>
                    <a:gd name="f269" fmla="*/ 362 f231 1"/>
                    <a:gd name="f270" fmla="*/ 302 f230 1"/>
                    <a:gd name="f271" fmla="*/ 274 f231 1"/>
                    <a:gd name="f272" fmla="*/ 352 f230 1"/>
                    <a:gd name="f273" fmla="*/ 144 f231 1"/>
                    <a:gd name="f274" fmla="*/ 152 f230 1"/>
                    <a:gd name="f275" fmla="*/ 84 f231 1"/>
                    <a:gd name="f276" fmla="*/ 170 f230 1"/>
                    <a:gd name="f277" fmla="*/ 14 f231 1"/>
                    <a:gd name="f278" fmla="*/ 2 f231 1"/>
                    <a:gd name="f279" fmla="*/ 222 f230 1"/>
                    <a:gd name="f280" fmla="*/ 70 f231 1"/>
                    <a:gd name="f281" fmla="*/ 278 f230 1"/>
                    <a:gd name="f282" fmla="*/ 114 f231 1"/>
                    <a:gd name="f283" fmla="*/ 304 f230 1"/>
                    <a:gd name="f284" fmla="*/ 168 f231 1"/>
                    <a:gd name="f285" fmla="*/ 330 f230 1"/>
                    <a:gd name="f286" fmla="*/ 296 f231 1"/>
                    <a:gd name="f287" fmla="*/ 400 f230 1"/>
                    <a:gd name="f288" fmla="*/ 218 f231 1"/>
                    <a:gd name="f289" fmla="*/ 498 f230 1"/>
                    <a:gd name="f290" fmla="*/ 16 f231 1"/>
                    <a:gd name="f291" fmla="*/ 502 f230 1"/>
                    <a:gd name="f292" fmla="*/ 6 f231 1"/>
                    <a:gd name="f293" fmla="*/ 552 f230 1"/>
                    <a:gd name="f294" fmla="*/ 628 f230 1"/>
                    <a:gd name="f295" fmla="*/ 10 f231 1"/>
                    <a:gd name="f296" fmla="*/ 650 f230 1"/>
                    <a:gd name="f297" fmla="*/ 74 f231 1"/>
                    <a:gd name="f298" fmla="*/ 684 f230 1"/>
                    <a:gd name="f299" fmla="*/ 164 f231 1"/>
                    <a:gd name="f300" fmla="*/ 574 f230 1"/>
                    <a:gd name="f301" fmla="*/ 196 f231 1"/>
                    <a:gd name="f302" fmla="*/ 464 f230 1"/>
                    <a:gd name="f303" fmla="*/ 354 f231 1"/>
                    <a:gd name="f304" fmla="*/ 644 f230 1"/>
                    <a:gd name="f305" fmla="*/ 686 f230 1"/>
                    <a:gd name="f306" fmla="*/ 304 f231 1"/>
                    <a:gd name="f307" fmla="*/ 816 f230 1"/>
                    <a:gd name="f308" fmla="*/ 856 f230 1"/>
                    <a:gd name="f309" fmla="*/ 386 f231 1"/>
                    <a:gd name="f310" fmla="*/ 852 f230 1"/>
                    <a:gd name="f311" fmla="*/ 396 f231 1"/>
                    <a:gd name="f312" fmla="*/ 750 f230 1"/>
                    <a:gd name="f313" fmla="*/ 498 f231 1"/>
                    <a:gd name="f314" fmla="*/ 768 f230 1"/>
                    <a:gd name="f315" fmla="*/ 390 f231 1"/>
                    <a:gd name="f316" fmla="*/ 600 f230 1"/>
                    <a:gd name="f317" fmla="*/ 436 f231 1"/>
                    <a:gd name="f318" fmla="*/ 484 f230 1"/>
                    <a:gd name="f319" fmla="*/ 564 f231 1"/>
                    <a:gd name="f320" fmla="*/ 562 f230 1"/>
                    <a:gd name="f321" fmla="*/ 614 f231 1"/>
                    <a:gd name="f322" fmla="*/ 594 f230 1"/>
                    <a:gd name="f323" fmla="*/ 658 f231 1"/>
                    <a:gd name="f324" fmla="*/ 620 f230 1"/>
                    <a:gd name="f325" fmla="*/ 746 f231 1"/>
                    <a:gd name="f326" fmla="*/ 636 f230 1"/>
                    <a:gd name="f327" fmla="*/ 680 f231 1"/>
                    <a:gd name="f328" fmla="*/ 580 f230 1"/>
                    <a:gd name="f329" fmla="+- f232 0 f1"/>
                    <a:gd name="f330" fmla="*/ f235 1 750"/>
                    <a:gd name="f331" fmla="*/ f236 1 856"/>
                    <a:gd name="f332" fmla="*/ f237 1 750"/>
                    <a:gd name="f333" fmla="*/ f238 1 856"/>
                    <a:gd name="f334" fmla="*/ f239 1 750"/>
                    <a:gd name="f335" fmla="*/ f240 1 856"/>
                    <a:gd name="f336" fmla="*/ f241 1 750"/>
                    <a:gd name="f337" fmla="*/ f242 1 856"/>
                    <a:gd name="f338" fmla="*/ f243 1 750"/>
                    <a:gd name="f339" fmla="*/ f244 1 856"/>
                    <a:gd name="f340" fmla="*/ f245 1 750"/>
                    <a:gd name="f341" fmla="*/ f246 1 856"/>
                    <a:gd name="f342" fmla="*/ f247 1 750"/>
                    <a:gd name="f343" fmla="*/ f248 1 856"/>
                    <a:gd name="f344" fmla="*/ f249 1 750"/>
                    <a:gd name="f345" fmla="*/ f250 1 856"/>
                    <a:gd name="f346" fmla="*/ f251 1 750"/>
                    <a:gd name="f347" fmla="*/ f252 1 856"/>
                    <a:gd name="f348" fmla="*/ f253 1 750"/>
                    <a:gd name="f349" fmla="*/ f254 1 856"/>
                    <a:gd name="f350" fmla="*/ f255 1 750"/>
                    <a:gd name="f351" fmla="*/ f256 1 750"/>
                    <a:gd name="f352" fmla="*/ f257 1 856"/>
                    <a:gd name="f353" fmla="*/ f258 1 750"/>
                    <a:gd name="f354" fmla="*/ f259 1 856"/>
                    <a:gd name="f355" fmla="*/ f260 1 856"/>
                    <a:gd name="f356" fmla="*/ f261 1 856"/>
                    <a:gd name="f357" fmla="*/ f262 1 750"/>
                    <a:gd name="f358" fmla="*/ f263 1 856"/>
                    <a:gd name="f359" fmla="*/ f264 1 750"/>
                    <a:gd name="f360" fmla="*/ f265 1 856"/>
                    <a:gd name="f361" fmla="*/ f266 1 750"/>
                    <a:gd name="f362" fmla="*/ f267 1 856"/>
                    <a:gd name="f363" fmla="*/ f268 1 856"/>
                    <a:gd name="f364" fmla="*/ f269 1 750"/>
                    <a:gd name="f365" fmla="*/ f270 1 856"/>
                    <a:gd name="f366" fmla="*/ f271 1 750"/>
                    <a:gd name="f367" fmla="*/ f272 1 856"/>
                    <a:gd name="f368" fmla="*/ f273 1 750"/>
                    <a:gd name="f369" fmla="*/ f274 1 856"/>
                    <a:gd name="f370" fmla="*/ f275 1 750"/>
                    <a:gd name="f371" fmla="*/ f276 1 856"/>
                    <a:gd name="f372" fmla="*/ f277 1 750"/>
                    <a:gd name="f373" fmla="*/ f278 1 750"/>
                    <a:gd name="f374" fmla="*/ f279 1 856"/>
                    <a:gd name="f375" fmla="*/ f280 1 750"/>
                    <a:gd name="f376" fmla="*/ f281 1 856"/>
                    <a:gd name="f377" fmla="*/ f282 1 750"/>
                    <a:gd name="f378" fmla="*/ f283 1 856"/>
                    <a:gd name="f379" fmla="*/ f284 1 750"/>
                    <a:gd name="f380" fmla="*/ f285 1 856"/>
                    <a:gd name="f381" fmla="*/ f286 1 750"/>
                    <a:gd name="f382" fmla="*/ f287 1 856"/>
                    <a:gd name="f383" fmla="*/ f288 1 750"/>
                    <a:gd name="f384" fmla="*/ f289 1 856"/>
                    <a:gd name="f385" fmla="*/ f290 1 750"/>
                    <a:gd name="f386" fmla="*/ f291 1 856"/>
                    <a:gd name="f387" fmla="*/ f292 1 750"/>
                    <a:gd name="f388" fmla="*/ f293 1 856"/>
                    <a:gd name="f389" fmla="*/ f294 1 856"/>
                    <a:gd name="f390" fmla="*/ f295 1 750"/>
                    <a:gd name="f391" fmla="*/ f296 1 856"/>
                    <a:gd name="f392" fmla="*/ f297 1 750"/>
                    <a:gd name="f393" fmla="*/ f298 1 856"/>
                    <a:gd name="f394" fmla="*/ f299 1 750"/>
                    <a:gd name="f395" fmla="*/ f300 1 856"/>
                    <a:gd name="f396" fmla="*/ f301 1 750"/>
                    <a:gd name="f397" fmla="*/ f302 1 856"/>
                    <a:gd name="f398" fmla="*/ f303 1 750"/>
                    <a:gd name="f399" fmla="*/ f304 1 856"/>
                    <a:gd name="f400" fmla="*/ f305 1 856"/>
                    <a:gd name="f401" fmla="*/ f306 1 750"/>
                    <a:gd name="f402" fmla="*/ f307 1 856"/>
                    <a:gd name="f403" fmla="*/ f308 1 856"/>
                    <a:gd name="f404" fmla="*/ f309 1 750"/>
                    <a:gd name="f405" fmla="*/ f310 1 856"/>
                    <a:gd name="f406" fmla="*/ f311 1 750"/>
                    <a:gd name="f407" fmla="*/ f312 1 856"/>
                    <a:gd name="f408" fmla="*/ f313 1 750"/>
                    <a:gd name="f409" fmla="*/ f314 1 856"/>
                    <a:gd name="f410" fmla="*/ f315 1 750"/>
                    <a:gd name="f411" fmla="*/ f316 1 856"/>
                    <a:gd name="f412" fmla="*/ f317 1 750"/>
                    <a:gd name="f413" fmla="*/ f318 1 856"/>
                    <a:gd name="f414" fmla="*/ f319 1 750"/>
                    <a:gd name="f415" fmla="*/ f320 1 856"/>
                    <a:gd name="f416" fmla="*/ f321 1 750"/>
                    <a:gd name="f417" fmla="*/ f322 1 856"/>
                    <a:gd name="f418" fmla="*/ f323 1 750"/>
                    <a:gd name="f419" fmla="*/ f324 1 856"/>
                    <a:gd name="f420" fmla="*/ f325 1 750"/>
                    <a:gd name="f421" fmla="*/ f326 1 856"/>
                    <a:gd name="f422" fmla="*/ f327 1 750"/>
                    <a:gd name="f423" fmla="*/ f328 1 856"/>
                    <a:gd name="f424" fmla="*/ 0 1 f233"/>
                    <a:gd name="f425" fmla="*/ f227 1 f233"/>
                    <a:gd name="f426" fmla="*/ 0 1 f234"/>
                    <a:gd name="f427" fmla="*/ f228 1 f234"/>
                    <a:gd name="f428" fmla="*/ f330 1 f233"/>
                    <a:gd name="f429" fmla="*/ f331 1 f234"/>
                    <a:gd name="f430" fmla="*/ f332 1 f233"/>
                    <a:gd name="f431" fmla="*/ f333 1 f234"/>
                    <a:gd name="f432" fmla="*/ f334 1 f233"/>
                    <a:gd name="f433" fmla="*/ f335 1 f234"/>
                    <a:gd name="f434" fmla="*/ f336 1 f233"/>
                    <a:gd name="f435" fmla="*/ f337 1 f234"/>
                    <a:gd name="f436" fmla="*/ f338 1 f233"/>
                    <a:gd name="f437" fmla="*/ f339 1 f234"/>
                    <a:gd name="f438" fmla="*/ f340 1 f233"/>
                    <a:gd name="f439" fmla="*/ f341 1 f234"/>
                    <a:gd name="f440" fmla="*/ f342 1 f233"/>
                    <a:gd name="f441" fmla="*/ f343 1 f234"/>
                    <a:gd name="f442" fmla="*/ f344 1 f233"/>
                    <a:gd name="f443" fmla="*/ f345 1 f234"/>
                    <a:gd name="f444" fmla="*/ f346 1 f233"/>
                    <a:gd name="f445" fmla="*/ f347 1 f234"/>
                    <a:gd name="f446" fmla="*/ f348 1 f233"/>
                    <a:gd name="f447" fmla="*/ f349 1 f234"/>
                    <a:gd name="f448" fmla="*/ f350 1 f233"/>
                    <a:gd name="f449" fmla="*/ f351 1 f233"/>
                    <a:gd name="f450" fmla="*/ f352 1 f234"/>
                    <a:gd name="f451" fmla="*/ f353 1 f233"/>
                    <a:gd name="f452" fmla="*/ f354 1 f234"/>
                    <a:gd name="f453" fmla="*/ f355 1 f234"/>
                    <a:gd name="f454" fmla="*/ f356 1 f234"/>
                    <a:gd name="f455" fmla="*/ f357 1 f233"/>
                    <a:gd name="f456" fmla="*/ f358 1 f234"/>
                    <a:gd name="f457" fmla="*/ f359 1 f233"/>
                    <a:gd name="f458" fmla="*/ f360 1 f234"/>
                    <a:gd name="f459" fmla="*/ f361 1 f233"/>
                    <a:gd name="f460" fmla="*/ f362 1 f234"/>
                    <a:gd name="f461" fmla="*/ f363 1 f234"/>
                    <a:gd name="f462" fmla="*/ f364 1 f233"/>
                    <a:gd name="f463" fmla="*/ f365 1 f234"/>
                    <a:gd name="f464" fmla="*/ f366 1 f233"/>
                    <a:gd name="f465" fmla="*/ f367 1 f234"/>
                    <a:gd name="f466" fmla="*/ f368 1 f233"/>
                    <a:gd name="f467" fmla="*/ f369 1 f234"/>
                    <a:gd name="f468" fmla="*/ f370 1 f233"/>
                    <a:gd name="f469" fmla="*/ f371 1 f234"/>
                    <a:gd name="f470" fmla="*/ f372 1 f233"/>
                    <a:gd name="f471" fmla="*/ f373 1 f233"/>
                    <a:gd name="f472" fmla="*/ f374 1 f234"/>
                    <a:gd name="f473" fmla="*/ f375 1 f233"/>
                    <a:gd name="f474" fmla="*/ f376 1 f234"/>
                    <a:gd name="f475" fmla="*/ f377 1 f233"/>
                    <a:gd name="f476" fmla="*/ f378 1 f234"/>
                    <a:gd name="f477" fmla="*/ f379 1 f233"/>
                    <a:gd name="f478" fmla="*/ f380 1 f234"/>
                    <a:gd name="f479" fmla="*/ f381 1 f233"/>
                    <a:gd name="f480" fmla="*/ f382 1 f234"/>
                    <a:gd name="f481" fmla="*/ f383 1 f233"/>
                    <a:gd name="f482" fmla="*/ f384 1 f234"/>
                    <a:gd name="f483" fmla="*/ f385 1 f233"/>
                    <a:gd name="f484" fmla="*/ f386 1 f234"/>
                    <a:gd name="f485" fmla="*/ f387 1 f233"/>
                    <a:gd name="f486" fmla="*/ f388 1 f234"/>
                    <a:gd name="f487" fmla="*/ f389 1 f234"/>
                    <a:gd name="f488" fmla="*/ f390 1 f233"/>
                    <a:gd name="f489" fmla="*/ f391 1 f234"/>
                    <a:gd name="f490" fmla="*/ f392 1 f233"/>
                    <a:gd name="f491" fmla="*/ f393 1 f234"/>
                    <a:gd name="f492" fmla="*/ f394 1 f233"/>
                    <a:gd name="f493" fmla="*/ f395 1 f234"/>
                    <a:gd name="f494" fmla="*/ f396 1 f233"/>
                    <a:gd name="f495" fmla="*/ f397 1 f234"/>
                    <a:gd name="f496" fmla="*/ f398 1 f233"/>
                    <a:gd name="f497" fmla="*/ f399 1 f234"/>
                    <a:gd name="f498" fmla="*/ f400 1 f234"/>
                    <a:gd name="f499" fmla="*/ f401 1 f233"/>
                    <a:gd name="f500" fmla="*/ f402 1 f234"/>
                    <a:gd name="f501" fmla="*/ f403 1 f234"/>
                    <a:gd name="f502" fmla="*/ f404 1 f233"/>
                    <a:gd name="f503" fmla="*/ f405 1 f234"/>
                    <a:gd name="f504" fmla="*/ f406 1 f233"/>
                    <a:gd name="f505" fmla="*/ f407 1 f234"/>
                    <a:gd name="f506" fmla="*/ f408 1 f233"/>
                    <a:gd name="f507" fmla="*/ f409 1 f234"/>
                    <a:gd name="f508" fmla="*/ f410 1 f233"/>
                    <a:gd name="f509" fmla="*/ f411 1 f234"/>
                    <a:gd name="f510" fmla="*/ f412 1 f233"/>
                    <a:gd name="f511" fmla="*/ f413 1 f234"/>
                    <a:gd name="f512" fmla="*/ f414 1 f233"/>
                    <a:gd name="f513" fmla="*/ f415 1 f234"/>
                    <a:gd name="f514" fmla="*/ f416 1 f233"/>
                    <a:gd name="f515" fmla="*/ f417 1 f234"/>
                    <a:gd name="f516" fmla="*/ f418 1 f233"/>
                    <a:gd name="f517" fmla="*/ f419 1 f234"/>
                    <a:gd name="f518" fmla="*/ f420 1 f233"/>
                    <a:gd name="f519" fmla="*/ f421 1 f234"/>
                    <a:gd name="f520" fmla="*/ f422 1 f233"/>
                    <a:gd name="f521" fmla="*/ f423 1 f234"/>
                    <a:gd name="f522" fmla="*/ f424 f224 1"/>
                    <a:gd name="f523" fmla="*/ f425 f224 1"/>
                    <a:gd name="f524" fmla="*/ f427 f225 1"/>
                    <a:gd name="f525" fmla="*/ f426 f225 1"/>
                    <a:gd name="f526" fmla="*/ f428 f224 1"/>
                    <a:gd name="f527" fmla="*/ f429 f225 1"/>
                    <a:gd name="f528" fmla="*/ f430 f224 1"/>
                    <a:gd name="f529" fmla="*/ f431 f225 1"/>
                    <a:gd name="f530" fmla="*/ f432 f224 1"/>
                    <a:gd name="f531" fmla="*/ f433 f225 1"/>
                    <a:gd name="f532" fmla="*/ f434 f224 1"/>
                    <a:gd name="f533" fmla="*/ f435 f225 1"/>
                    <a:gd name="f534" fmla="*/ f436 f224 1"/>
                    <a:gd name="f535" fmla="*/ f437 f225 1"/>
                    <a:gd name="f536" fmla="*/ f438 f224 1"/>
                    <a:gd name="f537" fmla="*/ f439 f225 1"/>
                    <a:gd name="f538" fmla="*/ f440 f224 1"/>
                    <a:gd name="f539" fmla="*/ f441 f225 1"/>
                    <a:gd name="f540" fmla="*/ f442 f224 1"/>
                    <a:gd name="f541" fmla="*/ f443 f225 1"/>
                    <a:gd name="f542" fmla="*/ f444 f224 1"/>
                    <a:gd name="f543" fmla="*/ f445 f225 1"/>
                    <a:gd name="f544" fmla="*/ f446 f224 1"/>
                    <a:gd name="f545" fmla="*/ f447 f225 1"/>
                    <a:gd name="f546" fmla="*/ f448 f224 1"/>
                    <a:gd name="f547" fmla="*/ f449 f224 1"/>
                    <a:gd name="f548" fmla="*/ f450 f225 1"/>
                    <a:gd name="f549" fmla="*/ f451 f224 1"/>
                    <a:gd name="f550" fmla="*/ f452 f225 1"/>
                    <a:gd name="f551" fmla="*/ f453 f225 1"/>
                    <a:gd name="f552" fmla="*/ f454 f225 1"/>
                    <a:gd name="f553" fmla="*/ f455 f224 1"/>
                    <a:gd name="f554" fmla="*/ f456 f225 1"/>
                    <a:gd name="f555" fmla="*/ f457 f224 1"/>
                    <a:gd name="f556" fmla="*/ f458 f225 1"/>
                    <a:gd name="f557" fmla="*/ f459 f224 1"/>
                    <a:gd name="f558" fmla="*/ f460 f225 1"/>
                    <a:gd name="f559" fmla="*/ f461 f225 1"/>
                    <a:gd name="f560" fmla="*/ f462 f224 1"/>
                    <a:gd name="f561" fmla="*/ f463 f225 1"/>
                    <a:gd name="f562" fmla="*/ f464 f224 1"/>
                    <a:gd name="f563" fmla="*/ f465 f225 1"/>
                    <a:gd name="f564" fmla="*/ f466 f224 1"/>
                    <a:gd name="f565" fmla="*/ f467 f225 1"/>
                    <a:gd name="f566" fmla="*/ f468 f224 1"/>
                    <a:gd name="f567" fmla="*/ f469 f225 1"/>
                    <a:gd name="f568" fmla="*/ f470 f224 1"/>
                    <a:gd name="f569" fmla="*/ f471 f224 1"/>
                    <a:gd name="f570" fmla="*/ f472 f225 1"/>
                    <a:gd name="f571" fmla="*/ f473 f224 1"/>
                    <a:gd name="f572" fmla="*/ f474 f225 1"/>
                    <a:gd name="f573" fmla="*/ f475 f224 1"/>
                    <a:gd name="f574" fmla="*/ f476 f225 1"/>
                    <a:gd name="f575" fmla="*/ f477 f224 1"/>
                    <a:gd name="f576" fmla="*/ f478 f225 1"/>
                    <a:gd name="f577" fmla="*/ f479 f224 1"/>
                    <a:gd name="f578" fmla="*/ f480 f225 1"/>
                    <a:gd name="f579" fmla="*/ f481 f224 1"/>
                    <a:gd name="f580" fmla="*/ f482 f225 1"/>
                    <a:gd name="f581" fmla="*/ f483 f224 1"/>
                    <a:gd name="f582" fmla="*/ f484 f225 1"/>
                    <a:gd name="f583" fmla="*/ f485 f224 1"/>
                    <a:gd name="f584" fmla="*/ f486 f225 1"/>
                    <a:gd name="f585" fmla="*/ f487 f225 1"/>
                    <a:gd name="f586" fmla="*/ f488 f224 1"/>
                    <a:gd name="f587" fmla="*/ f489 f225 1"/>
                    <a:gd name="f588" fmla="*/ f490 f224 1"/>
                    <a:gd name="f589" fmla="*/ f491 f225 1"/>
                    <a:gd name="f590" fmla="*/ f492 f224 1"/>
                    <a:gd name="f591" fmla="*/ f493 f225 1"/>
                    <a:gd name="f592" fmla="*/ f494 f224 1"/>
                    <a:gd name="f593" fmla="*/ f495 f225 1"/>
                    <a:gd name="f594" fmla="*/ f496 f224 1"/>
                    <a:gd name="f595" fmla="*/ f497 f225 1"/>
                    <a:gd name="f596" fmla="*/ f498 f225 1"/>
                    <a:gd name="f597" fmla="*/ f499 f224 1"/>
                    <a:gd name="f598" fmla="*/ f500 f225 1"/>
                    <a:gd name="f599" fmla="*/ f501 f225 1"/>
                    <a:gd name="f600" fmla="*/ f502 f224 1"/>
                    <a:gd name="f601" fmla="*/ f503 f225 1"/>
                    <a:gd name="f602" fmla="*/ f504 f224 1"/>
                    <a:gd name="f603" fmla="*/ f505 f225 1"/>
                    <a:gd name="f604" fmla="*/ f506 f224 1"/>
                    <a:gd name="f605" fmla="*/ f507 f225 1"/>
                    <a:gd name="f606" fmla="*/ f508 f224 1"/>
                    <a:gd name="f607" fmla="*/ f509 f225 1"/>
                    <a:gd name="f608" fmla="*/ f510 f224 1"/>
                    <a:gd name="f609" fmla="*/ f511 f225 1"/>
                    <a:gd name="f610" fmla="*/ f512 f224 1"/>
                    <a:gd name="f611" fmla="*/ f513 f225 1"/>
                    <a:gd name="f612" fmla="*/ f514 f224 1"/>
                    <a:gd name="f613" fmla="*/ f515 f225 1"/>
                    <a:gd name="f614" fmla="*/ f516 f224 1"/>
                    <a:gd name="f615" fmla="*/ f517 f225 1"/>
                    <a:gd name="f616" fmla="*/ f518 f224 1"/>
                    <a:gd name="f617" fmla="*/ f519 f225 1"/>
                    <a:gd name="f618" fmla="*/ f520 f224 1"/>
                    <a:gd name="f619" fmla="*/ f521 f225 1"/>
                  </a:gdLst>
                  <a:ahLst/>
                  <a:cxnLst>
                    <a:cxn ang="3cd4">
                      <a:pos x="hc" y="t"/>
                    </a:cxn>
                    <a:cxn ang="0">
                      <a:pos x="r" y="vc"/>
                    </a:cxn>
                    <a:cxn ang="cd4">
                      <a:pos x="hc" y="b"/>
                    </a:cxn>
                    <a:cxn ang="cd2">
                      <a:pos x="l" y="vc"/>
                    </a:cxn>
                    <a:cxn ang="f329">
                      <a:pos x="f526" y="f527"/>
                    </a:cxn>
                    <a:cxn ang="f329">
                      <a:pos x="f528" y="f529"/>
                    </a:cxn>
                    <a:cxn ang="f329">
                      <a:pos x="f530" y="f531"/>
                    </a:cxn>
                    <a:cxn ang="f329">
                      <a:pos x="f532" y="f533"/>
                    </a:cxn>
                    <a:cxn ang="f329">
                      <a:pos x="f534" y="f535"/>
                    </a:cxn>
                    <a:cxn ang="f329">
                      <a:pos x="f536" y="f537"/>
                    </a:cxn>
                    <a:cxn ang="f329">
                      <a:pos x="f538" y="f539"/>
                    </a:cxn>
                    <a:cxn ang="f329">
                      <a:pos x="f540" y="f541"/>
                    </a:cxn>
                    <a:cxn ang="f329">
                      <a:pos x="f542" y="f543"/>
                    </a:cxn>
                    <a:cxn ang="f329">
                      <a:pos x="f544" y="f545"/>
                    </a:cxn>
                    <a:cxn ang="f329">
                      <a:pos x="f546" y="f537"/>
                    </a:cxn>
                    <a:cxn ang="f329">
                      <a:pos x="f547" y="f548"/>
                    </a:cxn>
                    <a:cxn ang="f329">
                      <a:pos x="f549" y="f550"/>
                    </a:cxn>
                    <a:cxn ang="f329">
                      <a:pos x="f547" y="f551"/>
                    </a:cxn>
                    <a:cxn ang="f329">
                      <a:pos x="f547" y="f552"/>
                    </a:cxn>
                    <a:cxn ang="f329">
                      <a:pos x="f553" y="f554"/>
                    </a:cxn>
                    <a:cxn ang="f329">
                      <a:pos x="f555" y="f556"/>
                    </a:cxn>
                    <a:cxn ang="f329">
                      <a:pos x="f557" y="f558"/>
                    </a:cxn>
                    <a:cxn ang="f329">
                      <a:pos x="f555" y="f559"/>
                    </a:cxn>
                    <a:cxn ang="f329">
                      <a:pos x="f560" y="f561"/>
                    </a:cxn>
                    <a:cxn ang="f329">
                      <a:pos x="f562" y="f563"/>
                    </a:cxn>
                    <a:cxn ang="f329">
                      <a:pos x="f564" y="f565"/>
                    </a:cxn>
                    <a:cxn ang="f329">
                      <a:pos x="f566" y="f567"/>
                    </a:cxn>
                    <a:cxn ang="f329">
                      <a:pos x="f568" y="f541"/>
                    </a:cxn>
                    <a:cxn ang="f329">
                      <a:pos x="f569" y="f570"/>
                    </a:cxn>
                    <a:cxn ang="f329">
                      <a:pos x="f571" y="f572"/>
                    </a:cxn>
                    <a:cxn ang="f329">
                      <a:pos x="f573" y="f574"/>
                    </a:cxn>
                    <a:cxn ang="f329">
                      <a:pos x="f575" y="f576"/>
                    </a:cxn>
                    <a:cxn ang="f329">
                      <a:pos x="f577" y="f578"/>
                    </a:cxn>
                    <a:cxn ang="f329">
                      <a:pos x="f579" y="f580"/>
                    </a:cxn>
                    <a:cxn ang="f329">
                      <a:pos x="f581" y="f582"/>
                    </a:cxn>
                    <a:cxn ang="f329">
                      <a:pos x="f583" y="f584"/>
                    </a:cxn>
                    <a:cxn ang="f329">
                      <a:pos x="f569" y="f585"/>
                    </a:cxn>
                    <a:cxn ang="f329">
                      <a:pos x="f586" y="f587"/>
                    </a:cxn>
                    <a:cxn ang="f329">
                      <a:pos x="f588" y="f589"/>
                    </a:cxn>
                    <a:cxn ang="f329">
                      <a:pos x="f590" y="f591"/>
                    </a:cxn>
                    <a:cxn ang="f329">
                      <a:pos x="f592" y="f584"/>
                    </a:cxn>
                    <a:cxn ang="f329">
                      <a:pos x="f557" y="f593"/>
                    </a:cxn>
                    <a:cxn ang="f329">
                      <a:pos x="f594" y="f595"/>
                    </a:cxn>
                    <a:cxn ang="f329">
                      <a:pos x="f557" y="f596"/>
                    </a:cxn>
                    <a:cxn ang="f329">
                      <a:pos x="f597" y="f598"/>
                    </a:cxn>
                    <a:cxn ang="f329">
                      <a:pos x="f560" y="f599"/>
                    </a:cxn>
                    <a:cxn ang="f329">
                      <a:pos x="f600" y="f601"/>
                    </a:cxn>
                    <a:cxn ang="f329">
                      <a:pos x="f602" y="f603"/>
                    </a:cxn>
                    <a:cxn ang="f329">
                      <a:pos x="f604" y="f605"/>
                    </a:cxn>
                    <a:cxn ang="f329">
                      <a:pos x="f606" y="f607"/>
                    </a:cxn>
                    <a:cxn ang="f329">
                      <a:pos x="f608" y="f609"/>
                    </a:cxn>
                    <a:cxn ang="f329">
                      <a:pos x="f610" y="f611"/>
                    </a:cxn>
                    <a:cxn ang="f329">
                      <a:pos x="f612" y="f613"/>
                    </a:cxn>
                    <a:cxn ang="f329">
                      <a:pos x="f614" y="f615"/>
                    </a:cxn>
                    <a:cxn ang="f329">
                      <a:pos x="f616" y="f617"/>
                    </a:cxn>
                    <a:cxn ang="f329">
                      <a:pos x="f618" y="f619"/>
                    </a:cxn>
                  </a:cxnLst>
                  <a:rect l="f522" t="f525" r="f523" b="f524"/>
                  <a:pathLst>
                    <a:path w="750" h="856">
                      <a:moveTo>
                        <a:pt x="f9" y="f10"/>
                      </a:moveTo>
                      <a:lnTo>
                        <a:pt x="f11" y="f12"/>
                      </a:lnTo>
                      <a:lnTo>
                        <a:pt x="f13" y="f14"/>
                      </a:lnTo>
                      <a:lnTo>
                        <a:pt x="f15" y="f16"/>
                      </a:lnTo>
                      <a:lnTo>
                        <a:pt x="f15" y="f16"/>
                      </a:lnTo>
                      <a:lnTo>
                        <a:pt x="f17" y="f18"/>
                      </a:lnTo>
                      <a:lnTo>
                        <a:pt x="f19" y="f20"/>
                      </a:lnTo>
                      <a:lnTo>
                        <a:pt x="f21" y="f22"/>
                      </a:lnTo>
                      <a:lnTo>
                        <a:pt x="f23" y="f24"/>
                      </a:lnTo>
                      <a:lnTo>
                        <a:pt x="f25" y="f26"/>
                      </a:lnTo>
                      <a:lnTo>
                        <a:pt x="f25" y="f26"/>
                      </a:lnTo>
                      <a:lnTo>
                        <a:pt x="f16" y="f27"/>
                      </a:lnTo>
                      <a:lnTo>
                        <a:pt x="f16" y="f27"/>
                      </a:lnTo>
                      <a:lnTo>
                        <a:pt x="f28" y="f22"/>
                      </a:lnTo>
                      <a:lnTo>
                        <a:pt x="f24" y="f29"/>
                      </a:lnTo>
                      <a:lnTo>
                        <a:pt x="f30" y="f31"/>
                      </a:lnTo>
                      <a:lnTo>
                        <a:pt x="f32" y="f33"/>
                      </a:lnTo>
                      <a:lnTo>
                        <a:pt x="f32" y="f33"/>
                      </a:lnTo>
                      <a:lnTo>
                        <a:pt x="f34" y="f35"/>
                      </a:lnTo>
                      <a:lnTo>
                        <a:pt x="f36" y="f37"/>
                      </a:lnTo>
                      <a:lnTo>
                        <a:pt x="f38" y="f39"/>
                      </a:lnTo>
                      <a:lnTo>
                        <a:pt x="f40" y="f41"/>
                      </a:lnTo>
                      <a:lnTo>
                        <a:pt x="f40" y="f41"/>
                      </a:lnTo>
                      <a:lnTo>
                        <a:pt x="f42" y="f43"/>
                      </a:lnTo>
                      <a:lnTo>
                        <a:pt x="f23" y="f44"/>
                      </a:lnTo>
                      <a:lnTo>
                        <a:pt x="f21" y="f45"/>
                      </a:lnTo>
                      <a:lnTo>
                        <a:pt x="f46" y="f47"/>
                      </a:lnTo>
                      <a:lnTo>
                        <a:pt x="f46" y="f47"/>
                      </a:lnTo>
                      <a:lnTo>
                        <a:pt x="f48" y="f49"/>
                      </a:lnTo>
                      <a:lnTo>
                        <a:pt x="f13" y="f50"/>
                      </a:lnTo>
                      <a:lnTo>
                        <a:pt x="f11" y="f51"/>
                      </a:lnTo>
                      <a:lnTo>
                        <a:pt x="f52" y="f53"/>
                      </a:lnTo>
                      <a:lnTo>
                        <a:pt x="f52" y="f53"/>
                      </a:lnTo>
                      <a:lnTo>
                        <a:pt x="f54" y="f55"/>
                      </a:lnTo>
                      <a:lnTo>
                        <a:pt x="f56" y="f57"/>
                      </a:lnTo>
                      <a:lnTo>
                        <a:pt x="f7" y="f58"/>
                      </a:lnTo>
                      <a:lnTo>
                        <a:pt x="f56" y="f59"/>
                      </a:lnTo>
                      <a:lnTo>
                        <a:pt x="f56" y="f59"/>
                      </a:lnTo>
                      <a:lnTo>
                        <a:pt x="f13" y="f60"/>
                      </a:lnTo>
                      <a:lnTo>
                        <a:pt x="f61" y="f62"/>
                      </a:lnTo>
                      <a:lnTo>
                        <a:pt x="f63" y="f64"/>
                      </a:lnTo>
                      <a:lnTo>
                        <a:pt x="f63" y="f64"/>
                      </a:lnTo>
                      <a:lnTo>
                        <a:pt x="f65" y="f66"/>
                      </a:lnTo>
                      <a:lnTo>
                        <a:pt x="f67" y="f68"/>
                      </a:lnTo>
                      <a:lnTo>
                        <a:pt x="f69" y="f70"/>
                      </a:lnTo>
                      <a:lnTo>
                        <a:pt x="f15" y="f71"/>
                      </a:lnTo>
                      <a:lnTo>
                        <a:pt x="f72" y="f73"/>
                      </a:lnTo>
                      <a:lnTo>
                        <a:pt x="f72" y="f73"/>
                      </a:lnTo>
                      <a:lnTo>
                        <a:pt x="f74" y="f75"/>
                      </a:lnTo>
                      <a:lnTo>
                        <a:pt x="f76" y="f77"/>
                      </a:lnTo>
                      <a:lnTo>
                        <a:pt x="f78" y="f79"/>
                      </a:lnTo>
                      <a:lnTo>
                        <a:pt x="f80" y="f81"/>
                      </a:lnTo>
                      <a:lnTo>
                        <a:pt x="f82" y="f83"/>
                      </a:lnTo>
                      <a:lnTo>
                        <a:pt x="f82" y="f83"/>
                      </a:lnTo>
                      <a:lnTo>
                        <a:pt x="f14" y="f50"/>
                      </a:lnTo>
                      <a:lnTo>
                        <a:pt x="f14" y="f50"/>
                      </a:lnTo>
                      <a:lnTo>
                        <a:pt x="f84" y="f85"/>
                      </a:lnTo>
                      <a:lnTo>
                        <a:pt x="f86" y="f87"/>
                      </a:lnTo>
                      <a:lnTo>
                        <a:pt x="f88" y="f89"/>
                      </a:lnTo>
                      <a:lnTo>
                        <a:pt x="f90" y="f91"/>
                      </a:lnTo>
                      <a:lnTo>
                        <a:pt x="f90" y="f91"/>
                      </a:lnTo>
                      <a:lnTo>
                        <a:pt x="f92" y="f93"/>
                      </a:lnTo>
                      <a:lnTo>
                        <a:pt x="f92" y="f94"/>
                      </a:lnTo>
                      <a:lnTo>
                        <a:pt x="f92" y="f95"/>
                      </a:lnTo>
                      <a:lnTo>
                        <a:pt x="f91" y="f96"/>
                      </a:lnTo>
                      <a:lnTo>
                        <a:pt x="f91" y="f96"/>
                      </a:lnTo>
                      <a:lnTo>
                        <a:pt x="f97" y="f98"/>
                      </a:lnTo>
                      <a:lnTo>
                        <a:pt x="f99" y="f100"/>
                      </a:lnTo>
                      <a:lnTo>
                        <a:pt x="f24" y="f101"/>
                      </a:lnTo>
                      <a:lnTo>
                        <a:pt x="f90" y="f102"/>
                      </a:lnTo>
                      <a:lnTo>
                        <a:pt x="f90" y="f102"/>
                      </a:lnTo>
                      <a:lnTo>
                        <a:pt x="f90" y="f103"/>
                      </a:lnTo>
                      <a:lnTo>
                        <a:pt x="f30" y="f104"/>
                      </a:lnTo>
                      <a:lnTo>
                        <a:pt x="f105" y="f106"/>
                      </a:lnTo>
                      <a:lnTo>
                        <a:pt x="f90" y="f107"/>
                      </a:lnTo>
                      <a:lnTo>
                        <a:pt x="f90" y="f107"/>
                      </a:lnTo>
                      <a:lnTo>
                        <a:pt x="f91" y="f108"/>
                      </a:lnTo>
                      <a:lnTo>
                        <a:pt x="f109" y="f110"/>
                      </a:lnTo>
                      <a:lnTo>
                        <a:pt x="f109" y="f6"/>
                      </a:lnTo>
                      <a:lnTo>
                        <a:pt x="f111" y="f6"/>
                      </a:lnTo>
                      <a:lnTo>
                        <a:pt x="f112" y="f6"/>
                      </a:lnTo>
                      <a:lnTo>
                        <a:pt x="f113" y="f6"/>
                      </a:lnTo>
                      <a:lnTo>
                        <a:pt x="f113" y="f110"/>
                      </a:lnTo>
                      <a:lnTo>
                        <a:pt x="f113" y="f110"/>
                      </a:lnTo>
                      <a:lnTo>
                        <a:pt x="f45" y="f108"/>
                      </a:lnTo>
                      <a:lnTo>
                        <a:pt x="f87" y="f107"/>
                      </a:lnTo>
                      <a:lnTo>
                        <a:pt x="f114" y="f106"/>
                      </a:lnTo>
                      <a:lnTo>
                        <a:pt x="f51" y="f104"/>
                      </a:lnTo>
                      <a:lnTo>
                        <a:pt x="f115" y="f116"/>
                      </a:lnTo>
                      <a:lnTo>
                        <a:pt x="f115" y="f116"/>
                      </a:lnTo>
                      <a:lnTo>
                        <a:pt x="f87" y="f117"/>
                      </a:lnTo>
                      <a:lnTo>
                        <a:pt x="f87" y="f70"/>
                      </a:lnTo>
                      <a:lnTo>
                        <a:pt x="f95" y="f101"/>
                      </a:lnTo>
                      <a:lnTo>
                        <a:pt x="f118" y="f100"/>
                      </a:lnTo>
                      <a:lnTo>
                        <a:pt x="f45" y="f119"/>
                      </a:lnTo>
                      <a:lnTo>
                        <a:pt x="f45" y="f119"/>
                      </a:lnTo>
                      <a:lnTo>
                        <a:pt x="f39" y="f60"/>
                      </a:lnTo>
                      <a:lnTo>
                        <a:pt x="f39" y="f60"/>
                      </a:lnTo>
                      <a:lnTo>
                        <a:pt x="f2" y="f95"/>
                      </a:lnTo>
                      <a:lnTo>
                        <a:pt x="f120" y="f94"/>
                      </a:lnTo>
                      <a:lnTo>
                        <a:pt x="f2" y="f121"/>
                      </a:lnTo>
                      <a:lnTo>
                        <a:pt x="f45" y="f92"/>
                      </a:lnTo>
                      <a:lnTo>
                        <a:pt x="f45" y="f92"/>
                      </a:lnTo>
                      <a:lnTo>
                        <a:pt x="f122" y="f123"/>
                      </a:lnTo>
                      <a:lnTo>
                        <a:pt x="f124" y="f115"/>
                      </a:lnTo>
                      <a:lnTo>
                        <a:pt x="f125" y="f126"/>
                      </a:lnTo>
                      <a:lnTo>
                        <a:pt x="f98" y="f114"/>
                      </a:lnTo>
                      <a:lnTo>
                        <a:pt x="f98" y="f114"/>
                      </a:lnTo>
                      <a:lnTo>
                        <a:pt x="f127" y="f128"/>
                      </a:lnTo>
                      <a:lnTo>
                        <a:pt x="f129" y="f81"/>
                      </a:lnTo>
                      <a:lnTo>
                        <a:pt x="f130" y="f79"/>
                      </a:lnTo>
                      <a:lnTo>
                        <a:pt x="f131" y="f132"/>
                      </a:lnTo>
                      <a:lnTo>
                        <a:pt x="f131" y="f132"/>
                      </a:lnTo>
                      <a:lnTo>
                        <a:pt x="f103" y="f133"/>
                      </a:lnTo>
                      <a:lnTo>
                        <a:pt x="f134" y="f71"/>
                      </a:lnTo>
                      <a:lnTo>
                        <a:pt x="f135" y="f70"/>
                      </a:lnTo>
                      <a:lnTo>
                        <a:pt x="f100" y="f136"/>
                      </a:lnTo>
                      <a:lnTo>
                        <a:pt x="f100" y="f136"/>
                      </a:lnTo>
                      <a:lnTo>
                        <a:pt x="f137" y="f138"/>
                      </a:lnTo>
                      <a:lnTo>
                        <a:pt x="f139" y="f62"/>
                      </a:lnTo>
                      <a:lnTo>
                        <a:pt x="f140" y="f141"/>
                      </a:lnTo>
                      <a:lnTo>
                        <a:pt x="f142" y="f64"/>
                      </a:lnTo>
                      <a:lnTo>
                        <a:pt x="f142" y="f64"/>
                      </a:lnTo>
                      <a:lnTo>
                        <a:pt x="f143" y="f66"/>
                      </a:lnTo>
                      <a:lnTo>
                        <a:pt x="f143" y="f66"/>
                      </a:lnTo>
                      <a:lnTo>
                        <a:pt x="f6" y="f59"/>
                      </a:lnTo>
                      <a:lnTo>
                        <a:pt x="f143" y="f58"/>
                      </a:lnTo>
                      <a:lnTo>
                        <a:pt x="f143" y="f58"/>
                      </a:lnTo>
                      <a:lnTo>
                        <a:pt x="f144" y="f55"/>
                      </a:lnTo>
                      <a:lnTo>
                        <a:pt x="f145" y="f53"/>
                      </a:lnTo>
                      <a:lnTo>
                        <a:pt x="f110" y="f51"/>
                      </a:lnTo>
                      <a:lnTo>
                        <a:pt x="f146" y="f50"/>
                      </a:lnTo>
                      <a:lnTo>
                        <a:pt x="f147" y="f49"/>
                      </a:lnTo>
                      <a:lnTo>
                        <a:pt x="f147" y="f49"/>
                      </a:lnTo>
                      <a:lnTo>
                        <a:pt x="f148" y="f114"/>
                      </a:lnTo>
                      <a:lnTo>
                        <a:pt x="f129" y="f149"/>
                      </a:lnTo>
                      <a:lnTo>
                        <a:pt x="f150" y="f45"/>
                      </a:lnTo>
                      <a:lnTo>
                        <a:pt x="f151" y="f44"/>
                      </a:lnTo>
                      <a:lnTo>
                        <a:pt x="f152" y="f85"/>
                      </a:lnTo>
                      <a:lnTo>
                        <a:pt x="f152" y="f85"/>
                      </a:lnTo>
                      <a:lnTo>
                        <a:pt x="f3" y="f153"/>
                      </a:lnTo>
                      <a:lnTo>
                        <a:pt x="f3" y="f153"/>
                      </a:lnTo>
                      <a:lnTo>
                        <a:pt x="f138" y="f45"/>
                      </a:lnTo>
                      <a:lnTo>
                        <a:pt x="f95" y="f89"/>
                      </a:lnTo>
                      <a:lnTo>
                        <a:pt x="f51" y="f154"/>
                      </a:lnTo>
                      <a:lnTo>
                        <a:pt x="f155" y="f156"/>
                      </a:lnTo>
                      <a:lnTo>
                        <a:pt x="f155" y="f156"/>
                      </a:lnTo>
                      <a:lnTo>
                        <a:pt x="f51" y="f34"/>
                      </a:lnTo>
                      <a:lnTo>
                        <a:pt x="f95" y="f86"/>
                      </a:lnTo>
                      <a:lnTo>
                        <a:pt x="f157" y="f99"/>
                      </a:lnTo>
                      <a:lnTo>
                        <a:pt x="f158" y="f159"/>
                      </a:lnTo>
                      <a:lnTo>
                        <a:pt x="f158" y="f159"/>
                      </a:lnTo>
                      <a:lnTo>
                        <a:pt x="f131" y="f26"/>
                      </a:lnTo>
                      <a:lnTo>
                        <a:pt x="f151" y="f24"/>
                      </a:lnTo>
                      <a:lnTo>
                        <a:pt x="f150" y="f22"/>
                      </a:lnTo>
                      <a:lnTo>
                        <a:pt x="f160" y="f20"/>
                      </a:lnTo>
                      <a:lnTo>
                        <a:pt x="f160" y="f20"/>
                      </a:lnTo>
                      <a:lnTo>
                        <a:pt x="f161" y="f18"/>
                      </a:lnTo>
                      <a:lnTo>
                        <a:pt x="f101" y="f16"/>
                      </a:lnTo>
                      <a:lnTo>
                        <a:pt x="f146" y="f14"/>
                      </a:lnTo>
                      <a:lnTo>
                        <a:pt x="f110" y="f12"/>
                      </a:lnTo>
                      <a:lnTo>
                        <a:pt x="f162" y="f10"/>
                      </a:lnTo>
                      <a:lnTo>
                        <a:pt x="f162" y="f10"/>
                      </a:lnTo>
                      <a:lnTo>
                        <a:pt x="f163" y="f164"/>
                      </a:lnTo>
                      <a:lnTo>
                        <a:pt x="f143" y="f165"/>
                      </a:lnTo>
                      <a:lnTo>
                        <a:pt x="f6" y="f166"/>
                      </a:lnTo>
                      <a:lnTo>
                        <a:pt x="f146" y="f167"/>
                      </a:lnTo>
                      <a:lnTo>
                        <a:pt x="f168" y="f169"/>
                      </a:lnTo>
                      <a:lnTo>
                        <a:pt x="f168" y="f169"/>
                      </a:lnTo>
                      <a:lnTo>
                        <a:pt x="f142" y="f170"/>
                      </a:lnTo>
                      <a:lnTo>
                        <a:pt x="f139" y="f170"/>
                      </a:lnTo>
                      <a:lnTo>
                        <a:pt x="f139" y="f170"/>
                      </a:lnTo>
                      <a:lnTo>
                        <a:pt x="f137" y="f171"/>
                      </a:lnTo>
                      <a:lnTo>
                        <a:pt x="f172" y="f78"/>
                      </a:lnTo>
                      <a:lnTo>
                        <a:pt x="f135" y="f173"/>
                      </a:lnTo>
                      <a:lnTo>
                        <a:pt x="f134" y="f174"/>
                      </a:lnTo>
                      <a:lnTo>
                        <a:pt x="f116" y="f46"/>
                      </a:lnTo>
                      <a:lnTo>
                        <a:pt x="f116" y="f46"/>
                      </a:lnTo>
                      <a:lnTo>
                        <a:pt x="f175" y="f176"/>
                      </a:lnTo>
                      <a:lnTo>
                        <a:pt x="f131" y="f177"/>
                      </a:lnTo>
                      <a:lnTo>
                        <a:pt x="f130" y="f178"/>
                      </a:lnTo>
                      <a:lnTo>
                        <a:pt x="f129" y="f179"/>
                      </a:lnTo>
                      <a:lnTo>
                        <a:pt x="f127" y="f180"/>
                      </a:lnTo>
                      <a:lnTo>
                        <a:pt x="f127" y="f180"/>
                      </a:lnTo>
                      <a:lnTo>
                        <a:pt x="f181" y="f14"/>
                      </a:lnTo>
                      <a:lnTo>
                        <a:pt x="f181" y="f14"/>
                      </a:lnTo>
                      <a:lnTo>
                        <a:pt x="f182" y="f26"/>
                      </a:lnTo>
                      <a:lnTo>
                        <a:pt x="f183" y="f184"/>
                      </a:lnTo>
                      <a:lnTo>
                        <a:pt x="f185" y="f186"/>
                      </a:lnTo>
                      <a:lnTo>
                        <a:pt x="f115" y="f187"/>
                      </a:lnTo>
                      <a:lnTo>
                        <a:pt x="f115" y="f187"/>
                      </a:lnTo>
                      <a:lnTo>
                        <a:pt x="f45" y="f188"/>
                      </a:lnTo>
                      <a:lnTo>
                        <a:pt x="f39" y="f18"/>
                      </a:lnTo>
                      <a:lnTo>
                        <a:pt x="f45" y="f189"/>
                      </a:lnTo>
                      <a:lnTo>
                        <a:pt x="f87" y="f167"/>
                      </a:lnTo>
                      <a:lnTo>
                        <a:pt x="f87" y="f167"/>
                      </a:lnTo>
                      <a:lnTo>
                        <a:pt x="f87" y="f190"/>
                      </a:lnTo>
                      <a:lnTo>
                        <a:pt x="f118" y="f191"/>
                      </a:lnTo>
                      <a:lnTo>
                        <a:pt x="f95" y="f192"/>
                      </a:lnTo>
                      <a:lnTo>
                        <a:pt x="f115" y="f174"/>
                      </a:lnTo>
                      <a:lnTo>
                        <a:pt x="f115" y="f174"/>
                      </a:lnTo>
                      <a:lnTo>
                        <a:pt x="f115" y="f193"/>
                      </a:lnTo>
                      <a:lnTo>
                        <a:pt x="f115" y="f194"/>
                      </a:lnTo>
                      <a:lnTo>
                        <a:pt x="f51" y="f195"/>
                      </a:lnTo>
                      <a:lnTo>
                        <a:pt x="f114" y="f196"/>
                      </a:lnTo>
                      <a:lnTo>
                        <a:pt x="f115" y="f197"/>
                      </a:lnTo>
                      <a:lnTo>
                        <a:pt x="f115" y="f197"/>
                      </a:lnTo>
                      <a:lnTo>
                        <a:pt x="f87" y="f198"/>
                      </a:lnTo>
                      <a:lnTo>
                        <a:pt x="f120" y="f199"/>
                      </a:lnTo>
                      <a:lnTo>
                        <a:pt x="f120" y="f8"/>
                      </a:lnTo>
                      <a:lnTo>
                        <a:pt x="f44" y="f8"/>
                      </a:lnTo>
                      <a:lnTo>
                        <a:pt x="f200" y="f8"/>
                      </a:lnTo>
                      <a:lnTo>
                        <a:pt x="f201" y="f8"/>
                      </a:lnTo>
                      <a:lnTo>
                        <a:pt x="f201" y="f199"/>
                      </a:lnTo>
                      <a:lnTo>
                        <a:pt x="f201" y="f199"/>
                      </a:lnTo>
                      <a:lnTo>
                        <a:pt x="f91" y="f202"/>
                      </a:lnTo>
                      <a:lnTo>
                        <a:pt x="f97" y="f191"/>
                      </a:lnTo>
                      <a:lnTo>
                        <a:pt x="f105" y="f196"/>
                      </a:lnTo>
                      <a:lnTo>
                        <a:pt x="f30" y="f195"/>
                      </a:lnTo>
                      <a:lnTo>
                        <a:pt x="f97" y="f7"/>
                      </a:lnTo>
                      <a:lnTo>
                        <a:pt x="f97" y="f7"/>
                      </a:lnTo>
                      <a:lnTo>
                        <a:pt x="f97" y="f54"/>
                      </a:lnTo>
                      <a:lnTo>
                        <a:pt x="f91" y="f52"/>
                      </a:lnTo>
                      <a:lnTo>
                        <a:pt x="f24" y="f192"/>
                      </a:lnTo>
                      <a:lnTo>
                        <a:pt x="f99" y="f191"/>
                      </a:lnTo>
                      <a:lnTo>
                        <a:pt x="f92" y="f203"/>
                      </a:lnTo>
                      <a:lnTo>
                        <a:pt x="f92" y="f203"/>
                      </a:lnTo>
                      <a:lnTo>
                        <a:pt x="f92" y="f167"/>
                      </a:lnTo>
                      <a:lnTo>
                        <a:pt x="f92" y="f167"/>
                      </a:lnTo>
                      <a:lnTo>
                        <a:pt x="f204" y="f189"/>
                      </a:lnTo>
                      <a:lnTo>
                        <a:pt x="f109" y="f205"/>
                      </a:lnTo>
                      <a:lnTo>
                        <a:pt x="f109" y="f206"/>
                      </a:lnTo>
                      <a:lnTo>
                        <a:pt x="f91" y="f207"/>
                      </a:lnTo>
                      <a:lnTo>
                        <a:pt x="f91" y="f207"/>
                      </a:lnTo>
                      <a:lnTo>
                        <a:pt x="f208" y="f209"/>
                      </a:lnTo>
                      <a:lnTo>
                        <a:pt x="f210" y="f211"/>
                      </a:lnTo>
                      <a:lnTo>
                        <a:pt x="f212" y="f28"/>
                      </a:lnTo>
                      <a:lnTo>
                        <a:pt x="f14" y="f18"/>
                      </a:lnTo>
                      <a:lnTo>
                        <a:pt x="f14" y="f18"/>
                      </a:lnTo>
                      <a:lnTo>
                        <a:pt x="f213" y="f82"/>
                      </a:lnTo>
                      <a:lnTo>
                        <a:pt x="f80" y="f179"/>
                      </a:lnTo>
                      <a:lnTo>
                        <a:pt x="f78" y="f178"/>
                      </a:lnTo>
                      <a:lnTo>
                        <a:pt x="f42" y="f214"/>
                      </a:lnTo>
                      <a:lnTo>
                        <a:pt x="f42" y="f214"/>
                      </a:lnTo>
                      <a:lnTo>
                        <a:pt x="f74" y="f215"/>
                      </a:lnTo>
                      <a:lnTo>
                        <a:pt x="f72" y="f216"/>
                      </a:lnTo>
                      <a:lnTo>
                        <a:pt x="f15" y="f174"/>
                      </a:lnTo>
                      <a:lnTo>
                        <a:pt x="f69" y="f173"/>
                      </a:lnTo>
                      <a:lnTo>
                        <a:pt x="f67" y="f217"/>
                      </a:lnTo>
                      <a:lnTo>
                        <a:pt x="f67" y="f217"/>
                      </a:lnTo>
                      <a:lnTo>
                        <a:pt x="f65" y="f171"/>
                      </a:lnTo>
                      <a:lnTo>
                        <a:pt x="f218" y="f219"/>
                      </a:lnTo>
                      <a:lnTo>
                        <a:pt x="f61" y="f219"/>
                      </a:lnTo>
                      <a:lnTo>
                        <a:pt x="f11" y="f220"/>
                      </a:lnTo>
                      <a:lnTo>
                        <a:pt x="f11" y="f171"/>
                      </a:lnTo>
                      <a:lnTo>
                        <a:pt x="f7" y="f221"/>
                      </a:lnTo>
                      <a:lnTo>
                        <a:pt x="f11" y="f166"/>
                      </a:lnTo>
                      <a:lnTo>
                        <a:pt x="f11" y="f166"/>
                      </a:lnTo>
                      <a:lnTo>
                        <a:pt x="f222" y="f19"/>
                      </a:lnTo>
                      <a:lnTo>
                        <a:pt x="f9" y="f10"/>
                      </a:lnTo>
                      <a:lnTo>
                        <a:pt x="f9" y="f10"/>
                      </a:lnTo>
                      <a:close/>
                    </a:path>
                  </a:pathLst>
                </a:custGeom>
                <a:solidFill>
                  <a:srgbClr val="FEFFFF">
                    <a:alpha val="3000"/>
                  </a:srgbClr>
                </a:solidFill>
                <a:ln w="9528">
                  <a:solidFill>
                    <a:srgbClr val="FEFFFF">
                      <a:alpha val="4000"/>
                    </a:srgbClr>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15" name="Freeform 53"/>
                <p:cNvSpPr/>
                <p:nvPr/>
              </p:nvSpPr>
              <p:spPr>
                <a:xfrm rot="1160240">
                  <a:off x="11099510" y="3308608"/>
                  <a:ext cx="655670" cy="561249"/>
                </a:xfrm>
                <a:custGeom>
                  <a:avLst/>
                  <a:gdLst>
                    <a:gd name="f0" fmla="val 10800000"/>
                    <a:gd name="f1" fmla="val 5400000"/>
                    <a:gd name="f2" fmla="val 360"/>
                    <a:gd name="f3" fmla="val 180"/>
                    <a:gd name="f4" fmla="val w"/>
                    <a:gd name="f5" fmla="val h"/>
                    <a:gd name="f6" fmla="val 0"/>
                    <a:gd name="f7" fmla="val 750"/>
                    <a:gd name="f8" fmla="val 856"/>
                    <a:gd name="f9" fmla="val 680"/>
                    <a:gd name="f10" fmla="val 580"/>
                    <a:gd name="f11" fmla="val 746"/>
                    <a:gd name="f12" fmla="val 560"/>
                    <a:gd name="f13" fmla="val 744"/>
                    <a:gd name="f14" fmla="val 552"/>
                    <a:gd name="f15" fmla="val 664"/>
                    <a:gd name="f16" fmla="val 570"/>
                    <a:gd name="f17" fmla="val 634"/>
                    <a:gd name="f18" fmla="val 554"/>
                    <a:gd name="f19" fmla="val 604"/>
                    <a:gd name="f20" fmla="val 538"/>
                    <a:gd name="f21" fmla="val 732"/>
                    <a:gd name="f22" fmla="val 502"/>
                    <a:gd name="f23" fmla="val 730"/>
                    <a:gd name="f24" fmla="val 490"/>
                    <a:gd name="f25" fmla="val 582"/>
                    <a:gd name="f26" fmla="val 526"/>
                    <a:gd name="f27" fmla="val 522"/>
                    <a:gd name="f28" fmla="val 530"/>
                    <a:gd name="f29" fmla="val 480"/>
                    <a:gd name="f30" fmla="val 452"/>
                    <a:gd name="f31" fmla="val 458"/>
                    <a:gd name="f32" fmla="val 416"/>
                    <a:gd name="f33" fmla="val 432"/>
                    <a:gd name="f34" fmla="val 454"/>
                    <a:gd name="f35" fmla="val 404"/>
                    <a:gd name="f36" fmla="val 492"/>
                    <a:gd name="f37" fmla="val 380"/>
                    <a:gd name="f38" fmla="val 532"/>
                    <a:gd name="f39" fmla="val 358"/>
                    <a:gd name="f40" fmla="val 572"/>
                    <a:gd name="f41" fmla="val 338"/>
                    <a:gd name="f42" fmla="val 586"/>
                    <a:gd name="f43" fmla="val 332"/>
                    <a:gd name="f44" fmla="val 366"/>
                    <a:gd name="f45" fmla="val 356"/>
                    <a:gd name="f46" fmla="val 608"/>
                    <a:gd name="f47" fmla="val 320"/>
                    <a:gd name="f48" fmla="val 666"/>
                    <a:gd name="f49" fmla="val 288"/>
                    <a:gd name="f50" fmla="val 306"/>
                    <a:gd name="f51" fmla="val 296"/>
                    <a:gd name="f52" fmla="val 682"/>
                    <a:gd name="f53" fmla="val 278"/>
                    <a:gd name="f54" fmla="val 716"/>
                    <a:gd name="f55" fmla="val 254"/>
                    <a:gd name="f56" fmla="val 748"/>
                    <a:gd name="f57" fmla="val 228"/>
                    <a:gd name="f58" fmla="val 226"/>
                    <a:gd name="f59" fmla="val 224"/>
                    <a:gd name="f60" fmla="val 214"/>
                    <a:gd name="f61" fmla="val 738"/>
                    <a:gd name="f62" fmla="val 206"/>
                    <a:gd name="f63" fmla="val 736"/>
                    <a:gd name="f64" fmla="val 208"/>
                    <a:gd name="f65" fmla="val 696"/>
                    <a:gd name="f66" fmla="val 222"/>
                    <a:gd name="f67" fmla="val 658"/>
                    <a:gd name="f68" fmla="val 240"/>
                    <a:gd name="f69" fmla="val 674"/>
                    <a:gd name="f70" fmla="val 174"/>
                    <a:gd name="f71" fmla="val 170"/>
                    <a:gd name="f72" fmla="val 642"/>
                    <a:gd name="f73" fmla="val 248"/>
                    <a:gd name="f74" fmla="val 614"/>
                    <a:gd name="f75" fmla="val 266"/>
                    <a:gd name="f76" fmla="val 584"/>
                    <a:gd name="f77" fmla="val 284"/>
                    <a:gd name="f78" fmla="val 618"/>
                    <a:gd name="f79" fmla="val 154"/>
                    <a:gd name="f80" fmla="val 606"/>
                    <a:gd name="f81" fmla="val 152"/>
                    <a:gd name="f82" fmla="val 562"/>
                    <a:gd name="f83" fmla="val 298"/>
                    <a:gd name="f84" fmla="val 516"/>
                    <a:gd name="f85" fmla="val 330"/>
                    <a:gd name="f86" fmla="val 478"/>
                    <a:gd name="f87" fmla="val 354"/>
                    <a:gd name="f88" fmla="val 438"/>
                    <a:gd name="f89" fmla="val 376"/>
                    <a:gd name="f90" fmla="val 398"/>
                    <a:gd name="f91" fmla="val 394"/>
                    <a:gd name="f92" fmla="val 392"/>
                    <a:gd name="f93" fmla="val 348"/>
                    <a:gd name="f94" fmla="val 302"/>
                    <a:gd name="f95" fmla="val 258"/>
                    <a:gd name="f96" fmla="val 212"/>
                    <a:gd name="f97" fmla="val 396"/>
                    <a:gd name="f98" fmla="val 198"/>
                    <a:gd name="f99" fmla="val 498"/>
                    <a:gd name="f100" fmla="val 90"/>
                    <a:gd name="f101" fmla="val 82"/>
                    <a:gd name="f102" fmla="val 172"/>
                    <a:gd name="f103" fmla="val 106"/>
                    <a:gd name="f104" fmla="val 48"/>
                    <a:gd name="f105" fmla="val 446"/>
                    <a:gd name="f106" fmla="val 42"/>
                    <a:gd name="f107" fmla="val 88"/>
                    <a:gd name="f108" fmla="val 46"/>
                    <a:gd name="f109" fmla="val 388"/>
                    <a:gd name="f110" fmla="val 4"/>
                    <a:gd name="f111" fmla="val 384"/>
                    <a:gd name="f112" fmla="val 368"/>
                    <a:gd name="f113" fmla="val 364"/>
                    <a:gd name="f114" fmla="val 304"/>
                    <a:gd name="f115" fmla="val 352"/>
                    <a:gd name="f116" fmla="val 108"/>
                    <a:gd name="f117" fmla="val 140"/>
                    <a:gd name="f118" fmla="val 250"/>
                    <a:gd name="f119" fmla="val 200"/>
                    <a:gd name="f120" fmla="val 362"/>
                    <a:gd name="f121" fmla="val 346"/>
                    <a:gd name="f122" fmla="val 314"/>
                    <a:gd name="f123" fmla="val 374"/>
                    <a:gd name="f124" fmla="val 274"/>
                    <a:gd name="f125" fmla="val 236"/>
                    <a:gd name="f126" fmla="val 328"/>
                    <a:gd name="f127" fmla="val 186"/>
                    <a:gd name="f128" fmla="val 294"/>
                    <a:gd name="f129" fmla="val 144"/>
                    <a:gd name="f130" fmla="val 132"/>
                    <a:gd name="f131" fmla="val 164"/>
                    <a:gd name="f132" fmla="val 282"/>
                    <a:gd name="f133" fmla="val 246"/>
                    <a:gd name="f134" fmla="val 84"/>
                    <a:gd name="f135" fmla="val 74"/>
                    <a:gd name="f136" fmla="val 238"/>
                    <a:gd name="f137" fmla="val 54"/>
                    <a:gd name="f138" fmla="val 220"/>
                    <a:gd name="f139" fmla="val 14"/>
                    <a:gd name="f140" fmla="val 12"/>
                    <a:gd name="f141" fmla="val 204"/>
                    <a:gd name="f142" fmla="val 10"/>
                    <a:gd name="f143" fmla="val 2"/>
                    <a:gd name="f144" fmla="val 36"/>
                    <a:gd name="f145" fmla="val 70"/>
                    <a:gd name="f146" fmla="val 6"/>
                    <a:gd name="f147" fmla="val 86"/>
                    <a:gd name="f148" fmla="val 114"/>
                    <a:gd name="f149" fmla="val 318"/>
                    <a:gd name="f150" fmla="val 16"/>
                    <a:gd name="f151" fmla="val 20"/>
                    <a:gd name="f152" fmla="val 168"/>
                    <a:gd name="f153" fmla="val 336"/>
                    <a:gd name="f154" fmla="val 400"/>
                    <a:gd name="f155" fmla="val 334"/>
                    <a:gd name="f156" fmla="val 426"/>
                    <a:gd name="f157" fmla="val 218"/>
                    <a:gd name="f158" fmla="val 178"/>
                    <a:gd name="f159" fmla="val 520"/>
                    <a:gd name="f160" fmla="val 142"/>
                    <a:gd name="f161" fmla="val 112"/>
                    <a:gd name="f162" fmla="val 68"/>
                    <a:gd name="f163" fmla="val 34"/>
                    <a:gd name="f164" fmla="val 602"/>
                    <a:gd name="f165" fmla="val 628"/>
                    <a:gd name="f166" fmla="val 630"/>
                    <a:gd name="f167" fmla="val 644"/>
                    <a:gd name="f168" fmla="val 8"/>
                    <a:gd name="f169" fmla="val 648"/>
                    <a:gd name="f170" fmla="val 650"/>
                    <a:gd name="f171" fmla="val 636"/>
                    <a:gd name="f172" fmla="val 92"/>
                    <a:gd name="f173" fmla="val 684"/>
                    <a:gd name="f174" fmla="val 686"/>
                    <a:gd name="f175" fmla="val 136"/>
                    <a:gd name="f176" fmla="val 592"/>
                    <a:gd name="f177" fmla="val 574"/>
                    <a:gd name="f178" fmla="val 702"/>
                    <a:gd name="f179" fmla="val 706"/>
                    <a:gd name="f180" fmla="val 558"/>
                    <a:gd name="f181" fmla="val 196"/>
                    <a:gd name="f182" fmla="val 234"/>
                    <a:gd name="f183" fmla="val 272"/>
                    <a:gd name="f184" fmla="val 504"/>
                    <a:gd name="f185" fmla="val 310"/>
                    <a:gd name="f186" fmla="val 482"/>
                    <a:gd name="f187" fmla="val 464"/>
                    <a:gd name="f188" fmla="val 508"/>
                    <a:gd name="f189" fmla="val 600"/>
                    <a:gd name="f190" fmla="val 660"/>
                    <a:gd name="f191" fmla="val 768"/>
                    <a:gd name="f192" fmla="val 776"/>
                    <a:gd name="f193" fmla="val 718"/>
                    <a:gd name="f194" fmla="val 752"/>
                    <a:gd name="f195" fmla="val 808"/>
                    <a:gd name="f196" fmla="val 816"/>
                    <a:gd name="f197" fmla="val 770"/>
                    <a:gd name="f198" fmla="val 812"/>
                    <a:gd name="f199" fmla="val 852"/>
                    <a:gd name="f200" fmla="val 382"/>
                    <a:gd name="f201" fmla="val 386"/>
                    <a:gd name="f202" fmla="val 810"/>
                    <a:gd name="f203" fmla="val 656"/>
                    <a:gd name="f204" fmla="val 390"/>
                    <a:gd name="f205" fmla="val 556"/>
                    <a:gd name="f206" fmla="val 510"/>
                    <a:gd name="f207" fmla="val 466"/>
                    <a:gd name="f208" fmla="val 436"/>
                    <a:gd name="f209" fmla="val 484"/>
                    <a:gd name="f210" fmla="val 476"/>
                    <a:gd name="f211" fmla="val 506"/>
                    <a:gd name="f212" fmla="val 514"/>
                    <a:gd name="f213" fmla="val 564"/>
                    <a:gd name="f214" fmla="val 576"/>
                    <a:gd name="f215" fmla="val 594"/>
                    <a:gd name="f216" fmla="val 610"/>
                    <a:gd name="f217" fmla="val 620"/>
                    <a:gd name="f218" fmla="val 734"/>
                    <a:gd name="f219" fmla="val 652"/>
                    <a:gd name="f220" fmla="val 638"/>
                    <a:gd name="f221" fmla="val 632"/>
                    <a:gd name="f222" fmla="val 714"/>
                    <a:gd name="f223" fmla="+- 0 0 -90"/>
                    <a:gd name="f224" fmla="*/ f4 1 750"/>
                    <a:gd name="f225" fmla="*/ f5 1 856"/>
                    <a:gd name="f226" fmla="val f6"/>
                    <a:gd name="f227" fmla="val f7"/>
                    <a:gd name="f228" fmla="val f8"/>
                    <a:gd name="f229" fmla="*/ f223 f0 1"/>
                    <a:gd name="f230" fmla="+- f228 0 f226"/>
                    <a:gd name="f231" fmla="+- f227 0 f226"/>
                    <a:gd name="f232" fmla="*/ f229 1 f3"/>
                    <a:gd name="f233" fmla="*/ f231 1 750"/>
                    <a:gd name="f234" fmla="*/ f230 1 856"/>
                    <a:gd name="f235" fmla="*/ 664 f231 1"/>
                    <a:gd name="f236" fmla="*/ 570 f230 1"/>
                    <a:gd name="f237" fmla="*/ 582 f231 1"/>
                    <a:gd name="f238" fmla="*/ 526 f230 1"/>
                    <a:gd name="f239" fmla="*/ 490 f231 1"/>
                    <a:gd name="f240" fmla="*/ 480 f230 1"/>
                    <a:gd name="f241" fmla="*/ 492 f231 1"/>
                    <a:gd name="f242" fmla="*/ 380 f230 1"/>
                    <a:gd name="f243" fmla="*/ 730 f231 1"/>
                    <a:gd name="f244" fmla="*/ 366 f230 1"/>
                    <a:gd name="f245" fmla="*/ 744 f231 1"/>
                    <a:gd name="f246" fmla="*/ 306 f230 1"/>
                    <a:gd name="f247" fmla="*/ 748 f231 1"/>
                    <a:gd name="f248" fmla="*/ 228 f230 1"/>
                    <a:gd name="f249" fmla="*/ 738 f231 1"/>
                    <a:gd name="f250" fmla="*/ 206 f230 1"/>
                    <a:gd name="f251" fmla="*/ 674 f231 1"/>
                    <a:gd name="f252" fmla="*/ 174 f230 1"/>
                    <a:gd name="f253" fmla="*/ 584 f231 1"/>
                    <a:gd name="f254" fmla="*/ 284 f230 1"/>
                    <a:gd name="f255" fmla="*/ 552 f231 1"/>
                    <a:gd name="f256" fmla="*/ 398 f231 1"/>
                    <a:gd name="f257" fmla="*/ 394 f230 1"/>
                    <a:gd name="f258" fmla="*/ 394 f231 1"/>
                    <a:gd name="f259" fmla="*/ 212 f230 1"/>
                    <a:gd name="f260" fmla="*/ 172 f230 1"/>
                    <a:gd name="f261" fmla="*/ 88 f230 1"/>
                    <a:gd name="f262" fmla="*/ 384 f231 1"/>
                    <a:gd name="f263" fmla="*/ 0 f230 1"/>
                    <a:gd name="f264" fmla="*/ 356 f231 1"/>
                    <a:gd name="f265" fmla="*/ 46 f230 1"/>
                    <a:gd name="f266" fmla="*/ 352 f231 1"/>
                    <a:gd name="f267" fmla="*/ 108 f230 1"/>
                    <a:gd name="f268" fmla="*/ 200 f230 1"/>
                    <a:gd name="f269" fmla="*/ 362 f231 1"/>
                    <a:gd name="f270" fmla="*/ 302 f230 1"/>
                    <a:gd name="f271" fmla="*/ 274 f231 1"/>
                    <a:gd name="f272" fmla="*/ 352 f230 1"/>
                    <a:gd name="f273" fmla="*/ 144 f231 1"/>
                    <a:gd name="f274" fmla="*/ 152 f230 1"/>
                    <a:gd name="f275" fmla="*/ 84 f231 1"/>
                    <a:gd name="f276" fmla="*/ 170 f230 1"/>
                    <a:gd name="f277" fmla="*/ 14 f231 1"/>
                    <a:gd name="f278" fmla="*/ 2 f231 1"/>
                    <a:gd name="f279" fmla="*/ 222 f230 1"/>
                    <a:gd name="f280" fmla="*/ 70 f231 1"/>
                    <a:gd name="f281" fmla="*/ 278 f230 1"/>
                    <a:gd name="f282" fmla="*/ 114 f231 1"/>
                    <a:gd name="f283" fmla="*/ 304 f230 1"/>
                    <a:gd name="f284" fmla="*/ 168 f231 1"/>
                    <a:gd name="f285" fmla="*/ 330 f230 1"/>
                    <a:gd name="f286" fmla="*/ 296 f231 1"/>
                    <a:gd name="f287" fmla="*/ 400 f230 1"/>
                    <a:gd name="f288" fmla="*/ 218 f231 1"/>
                    <a:gd name="f289" fmla="*/ 498 f230 1"/>
                    <a:gd name="f290" fmla="*/ 16 f231 1"/>
                    <a:gd name="f291" fmla="*/ 502 f230 1"/>
                    <a:gd name="f292" fmla="*/ 6 f231 1"/>
                    <a:gd name="f293" fmla="*/ 552 f230 1"/>
                    <a:gd name="f294" fmla="*/ 628 f230 1"/>
                    <a:gd name="f295" fmla="*/ 10 f231 1"/>
                    <a:gd name="f296" fmla="*/ 650 f230 1"/>
                    <a:gd name="f297" fmla="*/ 74 f231 1"/>
                    <a:gd name="f298" fmla="*/ 684 f230 1"/>
                    <a:gd name="f299" fmla="*/ 164 f231 1"/>
                    <a:gd name="f300" fmla="*/ 574 f230 1"/>
                    <a:gd name="f301" fmla="*/ 196 f231 1"/>
                    <a:gd name="f302" fmla="*/ 464 f230 1"/>
                    <a:gd name="f303" fmla="*/ 354 f231 1"/>
                    <a:gd name="f304" fmla="*/ 644 f230 1"/>
                    <a:gd name="f305" fmla="*/ 686 f230 1"/>
                    <a:gd name="f306" fmla="*/ 304 f231 1"/>
                    <a:gd name="f307" fmla="*/ 816 f230 1"/>
                    <a:gd name="f308" fmla="*/ 856 f230 1"/>
                    <a:gd name="f309" fmla="*/ 386 f231 1"/>
                    <a:gd name="f310" fmla="*/ 852 f230 1"/>
                    <a:gd name="f311" fmla="*/ 396 f231 1"/>
                    <a:gd name="f312" fmla="*/ 750 f230 1"/>
                    <a:gd name="f313" fmla="*/ 498 f231 1"/>
                    <a:gd name="f314" fmla="*/ 768 f230 1"/>
                    <a:gd name="f315" fmla="*/ 390 f231 1"/>
                    <a:gd name="f316" fmla="*/ 600 f230 1"/>
                    <a:gd name="f317" fmla="*/ 436 f231 1"/>
                    <a:gd name="f318" fmla="*/ 484 f230 1"/>
                    <a:gd name="f319" fmla="*/ 564 f231 1"/>
                    <a:gd name="f320" fmla="*/ 562 f230 1"/>
                    <a:gd name="f321" fmla="*/ 614 f231 1"/>
                    <a:gd name="f322" fmla="*/ 594 f230 1"/>
                    <a:gd name="f323" fmla="*/ 658 f231 1"/>
                    <a:gd name="f324" fmla="*/ 620 f230 1"/>
                    <a:gd name="f325" fmla="*/ 746 f231 1"/>
                    <a:gd name="f326" fmla="*/ 636 f230 1"/>
                    <a:gd name="f327" fmla="*/ 680 f231 1"/>
                    <a:gd name="f328" fmla="*/ 580 f230 1"/>
                    <a:gd name="f329" fmla="+- f232 0 f1"/>
                    <a:gd name="f330" fmla="*/ f235 1 750"/>
                    <a:gd name="f331" fmla="*/ f236 1 856"/>
                    <a:gd name="f332" fmla="*/ f237 1 750"/>
                    <a:gd name="f333" fmla="*/ f238 1 856"/>
                    <a:gd name="f334" fmla="*/ f239 1 750"/>
                    <a:gd name="f335" fmla="*/ f240 1 856"/>
                    <a:gd name="f336" fmla="*/ f241 1 750"/>
                    <a:gd name="f337" fmla="*/ f242 1 856"/>
                    <a:gd name="f338" fmla="*/ f243 1 750"/>
                    <a:gd name="f339" fmla="*/ f244 1 856"/>
                    <a:gd name="f340" fmla="*/ f245 1 750"/>
                    <a:gd name="f341" fmla="*/ f246 1 856"/>
                    <a:gd name="f342" fmla="*/ f247 1 750"/>
                    <a:gd name="f343" fmla="*/ f248 1 856"/>
                    <a:gd name="f344" fmla="*/ f249 1 750"/>
                    <a:gd name="f345" fmla="*/ f250 1 856"/>
                    <a:gd name="f346" fmla="*/ f251 1 750"/>
                    <a:gd name="f347" fmla="*/ f252 1 856"/>
                    <a:gd name="f348" fmla="*/ f253 1 750"/>
                    <a:gd name="f349" fmla="*/ f254 1 856"/>
                    <a:gd name="f350" fmla="*/ f255 1 750"/>
                    <a:gd name="f351" fmla="*/ f256 1 750"/>
                    <a:gd name="f352" fmla="*/ f257 1 856"/>
                    <a:gd name="f353" fmla="*/ f258 1 750"/>
                    <a:gd name="f354" fmla="*/ f259 1 856"/>
                    <a:gd name="f355" fmla="*/ f260 1 856"/>
                    <a:gd name="f356" fmla="*/ f261 1 856"/>
                    <a:gd name="f357" fmla="*/ f262 1 750"/>
                    <a:gd name="f358" fmla="*/ f263 1 856"/>
                    <a:gd name="f359" fmla="*/ f264 1 750"/>
                    <a:gd name="f360" fmla="*/ f265 1 856"/>
                    <a:gd name="f361" fmla="*/ f266 1 750"/>
                    <a:gd name="f362" fmla="*/ f267 1 856"/>
                    <a:gd name="f363" fmla="*/ f268 1 856"/>
                    <a:gd name="f364" fmla="*/ f269 1 750"/>
                    <a:gd name="f365" fmla="*/ f270 1 856"/>
                    <a:gd name="f366" fmla="*/ f271 1 750"/>
                    <a:gd name="f367" fmla="*/ f272 1 856"/>
                    <a:gd name="f368" fmla="*/ f273 1 750"/>
                    <a:gd name="f369" fmla="*/ f274 1 856"/>
                    <a:gd name="f370" fmla="*/ f275 1 750"/>
                    <a:gd name="f371" fmla="*/ f276 1 856"/>
                    <a:gd name="f372" fmla="*/ f277 1 750"/>
                    <a:gd name="f373" fmla="*/ f278 1 750"/>
                    <a:gd name="f374" fmla="*/ f279 1 856"/>
                    <a:gd name="f375" fmla="*/ f280 1 750"/>
                    <a:gd name="f376" fmla="*/ f281 1 856"/>
                    <a:gd name="f377" fmla="*/ f282 1 750"/>
                    <a:gd name="f378" fmla="*/ f283 1 856"/>
                    <a:gd name="f379" fmla="*/ f284 1 750"/>
                    <a:gd name="f380" fmla="*/ f285 1 856"/>
                    <a:gd name="f381" fmla="*/ f286 1 750"/>
                    <a:gd name="f382" fmla="*/ f287 1 856"/>
                    <a:gd name="f383" fmla="*/ f288 1 750"/>
                    <a:gd name="f384" fmla="*/ f289 1 856"/>
                    <a:gd name="f385" fmla="*/ f290 1 750"/>
                    <a:gd name="f386" fmla="*/ f291 1 856"/>
                    <a:gd name="f387" fmla="*/ f292 1 750"/>
                    <a:gd name="f388" fmla="*/ f293 1 856"/>
                    <a:gd name="f389" fmla="*/ f294 1 856"/>
                    <a:gd name="f390" fmla="*/ f295 1 750"/>
                    <a:gd name="f391" fmla="*/ f296 1 856"/>
                    <a:gd name="f392" fmla="*/ f297 1 750"/>
                    <a:gd name="f393" fmla="*/ f298 1 856"/>
                    <a:gd name="f394" fmla="*/ f299 1 750"/>
                    <a:gd name="f395" fmla="*/ f300 1 856"/>
                    <a:gd name="f396" fmla="*/ f301 1 750"/>
                    <a:gd name="f397" fmla="*/ f302 1 856"/>
                    <a:gd name="f398" fmla="*/ f303 1 750"/>
                    <a:gd name="f399" fmla="*/ f304 1 856"/>
                    <a:gd name="f400" fmla="*/ f305 1 856"/>
                    <a:gd name="f401" fmla="*/ f306 1 750"/>
                    <a:gd name="f402" fmla="*/ f307 1 856"/>
                    <a:gd name="f403" fmla="*/ f308 1 856"/>
                    <a:gd name="f404" fmla="*/ f309 1 750"/>
                    <a:gd name="f405" fmla="*/ f310 1 856"/>
                    <a:gd name="f406" fmla="*/ f311 1 750"/>
                    <a:gd name="f407" fmla="*/ f312 1 856"/>
                    <a:gd name="f408" fmla="*/ f313 1 750"/>
                    <a:gd name="f409" fmla="*/ f314 1 856"/>
                    <a:gd name="f410" fmla="*/ f315 1 750"/>
                    <a:gd name="f411" fmla="*/ f316 1 856"/>
                    <a:gd name="f412" fmla="*/ f317 1 750"/>
                    <a:gd name="f413" fmla="*/ f318 1 856"/>
                    <a:gd name="f414" fmla="*/ f319 1 750"/>
                    <a:gd name="f415" fmla="*/ f320 1 856"/>
                    <a:gd name="f416" fmla="*/ f321 1 750"/>
                    <a:gd name="f417" fmla="*/ f322 1 856"/>
                    <a:gd name="f418" fmla="*/ f323 1 750"/>
                    <a:gd name="f419" fmla="*/ f324 1 856"/>
                    <a:gd name="f420" fmla="*/ f325 1 750"/>
                    <a:gd name="f421" fmla="*/ f326 1 856"/>
                    <a:gd name="f422" fmla="*/ f327 1 750"/>
                    <a:gd name="f423" fmla="*/ f328 1 856"/>
                    <a:gd name="f424" fmla="*/ 0 1 f233"/>
                    <a:gd name="f425" fmla="*/ f227 1 f233"/>
                    <a:gd name="f426" fmla="*/ 0 1 f234"/>
                    <a:gd name="f427" fmla="*/ f228 1 f234"/>
                    <a:gd name="f428" fmla="*/ f330 1 f233"/>
                    <a:gd name="f429" fmla="*/ f331 1 f234"/>
                    <a:gd name="f430" fmla="*/ f332 1 f233"/>
                    <a:gd name="f431" fmla="*/ f333 1 f234"/>
                    <a:gd name="f432" fmla="*/ f334 1 f233"/>
                    <a:gd name="f433" fmla="*/ f335 1 f234"/>
                    <a:gd name="f434" fmla="*/ f336 1 f233"/>
                    <a:gd name="f435" fmla="*/ f337 1 f234"/>
                    <a:gd name="f436" fmla="*/ f338 1 f233"/>
                    <a:gd name="f437" fmla="*/ f339 1 f234"/>
                    <a:gd name="f438" fmla="*/ f340 1 f233"/>
                    <a:gd name="f439" fmla="*/ f341 1 f234"/>
                    <a:gd name="f440" fmla="*/ f342 1 f233"/>
                    <a:gd name="f441" fmla="*/ f343 1 f234"/>
                    <a:gd name="f442" fmla="*/ f344 1 f233"/>
                    <a:gd name="f443" fmla="*/ f345 1 f234"/>
                    <a:gd name="f444" fmla="*/ f346 1 f233"/>
                    <a:gd name="f445" fmla="*/ f347 1 f234"/>
                    <a:gd name="f446" fmla="*/ f348 1 f233"/>
                    <a:gd name="f447" fmla="*/ f349 1 f234"/>
                    <a:gd name="f448" fmla="*/ f350 1 f233"/>
                    <a:gd name="f449" fmla="*/ f351 1 f233"/>
                    <a:gd name="f450" fmla="*/ f352 1 f234"/>
                    <a:gd name="f451" fmla="*/ f353 1 f233"/>
                    <a:gd name="f452" fmla="*/ f354 1 f234"/>
                    <a:gd name="f453" fmla="*/ f355 1 f234"/>
                    <a:gd name="f454" fmla="*/ f356 1 f234"/>
                    <a:gd name="f455" fmla="*/ f357 1 f233"/>
                    <a:gd name="f456" fmla="*/ f358 1 f234"/>
                    <a:gd name="f457" fmla="*/ f359 1 f233"/>
                    <a:gd name="f458" fmla="*/ f360 1 f234"/>
                    <a:gd name="f459" fmla="*/ f361 1 f233"/>
                    <a:gd name="f460" fmla="*/ f362 1 f234"/>
                    <a:gd name="f461" fmla="*/ f363 1 f234"/>
                    <a:gd name="f462" fmla="*/ f364 1 f233"/>
                    <a:gd name="f463" fmla="*/ f365 1 f234"/>
                    <a:gd name="f464" fmla="*/ f366 1 f233"/>
                    <a:gd name="f465" fmla="*/ f367 1 f234"/>
                    <a:gd name="f466" fmla="*/ f368 1 f233"/>
                    <a:gd name="f467" fmla="*/ f369 1 f234"/>
                    <a:gd name="f468" fmla="*/ f370 1 f233"/>
                    <a:gd name="f469" fmla="*/ f371 1 f234"/>
                    <a:gd name="f470" fmla="*/ f372 1 f233"/>
                    <a:gd name="f471" fmla="*/ f373 1 f233"/>
                    <a:gd name="f472" fmla="*/ f374 1 f234"/>
                    <a:gd name="f473" fmla="*/ f375 1 f233"/>
                    <a:gd name="f474" fmla="*/ f376 1 f234"/>
                    <a:gd name="f475" fmla="*/ f377 1 f233"/>
                    <a:gd name="f476" fmla="*/ f378 1 f234"/>
                    <a:gd name="f477" fmla="*/ f379 1 f233"/>
                    <a:gd name="f478" fmla="*/ f380 1 f234"/>
                    <a:gd name="f479" fmla="*/ f381 1 f233"/>
                    <a:gd name="f480" fmla="*/ f382 1 f234"/>
                    <a:gd name="f481" fmla="*/ f383 1 f233"/>
                    <a:gd name="f482" fmla="*/ f384 1 f234"/>
                    <a:gd name="f483" fmla="*/ f385 1 f233"/>
                    <a:gd name="f484" fmla="*/ f386 1 f234"/>
                    <a:gd name="f485" fmla="*/ f387 1 f233"/>
                    <a:gd name="f486" fmla="*/ f388 1 f234"/>
                    <a:gd name="f487" fmla="*/ f389 1 f234"/>
                    <a:gd name="f488" fmla="*/ f390 1 f233"/>
                    <a:gd name="f489" fmla="*/ f391 1 f234"/>
                    <a:gd name="f490" fmla="*/ f392 1 f233"/>
                    <a:gd name="f491" fmla="*/ f393 1 f234"/>
                    <a:gd name="f492" fmla="*/ f394 1 f233"/>
                    <a:gd name="f493" fmla="*/ f395 1 f234"/>
                    <a:gd name="f494" fmla="*/ f396 1 f233"/>
                    <a:gd name="f495" fmla="*/ f397 1 f234"/>
                    <a:gd name="f496" fmla="*/ f398 1 f233"/>
                    <a:gd name="f497" fmla="*/ f399 1 f234"/>
                    <a:gd name="f498" fmla="*/ f400 1 f234"/>
                    <a:gd name="f499" fmla="*/ f401 1 f233"/>
                    <a:gd name="f500" fmla="*/ f402 1 f234"/>
                    <a:gd name="f501" fmla="*/ f403 1 f234"/>
                    <a:gd name="f502" fmla="*/ f404 1 f233"/>
                    <a:gd name="f503" fmla="*/ f405 1 f234"/>
                    <a:gd name="f504" fmla="*/ f406 1 f233"/>
                    <a:gd name="f505" fmla="*/ f407 1 f234"/>
                    <a:gd name="f506" fmla="*/ f408 1 f233"/>
                    <a:gd name="f507" fmla="*/ f409 1 f234"/>
                    <a:gd name="f508" fmla="*/ f410 1 f233"/>
                    <a:gd name="f509" fmla="*/ f411 1 f234"/>
                    <a:gd name="f510" fmla="*/ f412 1 f233"/>
                    <a:gd name="f511" fmla="*/ f413 1 f234"/>
                    <a:gd name="f512" fmla="*/ f414 1 f233"/>
                    <a:gd name="f513" fmla="*/ f415 1 f234"/>
                    <a:gd name="f514" fmla="*/ f416 1 f233"/>
                    <a:gd name="f515" fmla="*/ f417 1 f234"/>
                    <a:gd name="f516" fmla="*/ f418 1 f233"/>
                    <a:gd name="f517" fmla="*/ f419 1 f234"/>
                    <a:gd name="f518" fmla="*/ f420 1 f233"/>
                    <a:gd name="f519" fmla="*/ f421 1 f234"/>
                    <a:gd name="f520" fmla="*/ f422 1 f233"/>
                    <a:gd name="f521" fmla="*/ f423 1 f234"/>
                    <a:gd name="f522" fmla="*/ f424 f224 1"/>
                    <a:gd name="f523" fmla="*/ f425 f224 1"/>
                    <a:gd name="f524" fmla="*/ f427 f225 1"/>
                    <a:gd name="f525" fmla="*/ f426 f225 1"/>
                    <a:gd name="f526" fmla="*/ f428 f224 1"/>
                    <a:gd name="f527" fmla="*/ f429 f225 1"/>
                    <a:gd name="f528" fmla="*/ f430 f224 1"/>
                    <a:gd name="f529" fmla="*/ f431 f225 1"/>
                    <a:gd name="f530" fmla="*/ f432 f224 1"/>
                    <a:gd name="f531" fmla="*/ f433 f225 1"/>
                    <a:gd name="f532" fmla="*/ f434 f224 1"/>
                    <a:gd name="f533" fmla="*/ f435 f225 1"/>
                    <a:gd name="f534" fmla="*/ f436 f224 1"/>
                    <a:gd name="f535" fmla="*/ f437 f225 1"/>
                    <a:gd name="f536" fmla="*/ f438 f224 1"/>
                    <a:gd name="f537" fmla="*/ f439 f225 1"/>
                    <a:gd name="f538" fmla="*/ f440 f224 1"/>
                    <a:gd name="f539" fmla="*/ f441 f225 1"/>
                    <a:gd name="f540" fmla="*/ f442 f224 1"/>
                    <a:gd name="f541" fmla="*/ f443 f225 1"/>
                    <a:gd name="f542" fmla="*/ f444 f224 1"/>
                    <a:gd name="f543" fmla="*/ f445 f225 1"/>
                    <a:gd name="f544" fmla="*/ f446 f224 1"/>
                    <a:gd name="f545" fmla="*/ f447 f225 1"/>
                    <a:gd name="f546" fmla="*/ f448 f224 1"/>
                    <a:gd name="f547" fmla="*/ f449 f224 1"/>
                    <a:gd name="f548" fmla="*/ f450 f225 1"/>
                    <a:gd name="f549" fmla="*/ f451 f224 1"/>
                    <a:gd name="f550" fmla="*/ f452 f225 1"/>
                    <a:gd name="f551" fmla="*/ f453 f225 1"/>
                    <a:gd name="f552" fmla="*/ f454 f225 1"/>
                    <a:gd name="f553" fmla="*/ f455 f224 1"/>
                    <a:gd name="f554" fmla="*/ f456 f225 1"/>
                    <a:gd name="f555" fmla="*/ f457 f224 1"/>
                    <a:gd name="f556" fmla="*/ f458 f225 1"/>
                    <a:gd name="f557" fmla="*/ f459 f224 1"/>
                    <a:gd name="f558" fmla="*/ f460 f225 1"/>
                    <a:gd name="f559" fmla="*/ f461 f225 1"/>
                    <a:gd name="f560" fmla="*/ f462 f224 1"/>
                    <a:gd name="f561" fmla="*/ f463 f225 1"/>
                    <a:gd name="f562" fmla="*/ f464 f224 1"/>
                    <a:gd name="f563" fmla="*/ f465 f225 1"/>
                    <a:gd name="f564" fmla="*/ f466 f224 1"/>
                    <a:gd name="f565" fmla="*/ f467 f225 1"/>
                    <a:gd name="f566" fmla="*/ f468 f224 1"/>
                    <a:gd name="f567" fmla="*/ f469 f225 1"/>
                    <a:gd name="f568" fmla="*/ f470 f224 1"/>
                    <a:gd name="f569" fmla="*/ f471 f224 1"/>
                    <a:gd name="f570" fmla="*/ f472 f225 1"/>
                    <a:gd name="f571" fmla="*/ f473 f224 1"/>
                    <a:gd name="f572" fmla="*/ f474 f225 1"/>
                    <a:gd name="f573" fmla="*/ f475 f224 1"/>
                    <a:gd name="f574" fmla="*/ f476 f225 1"/>
                    <a:gd name="f575" fmla="*/ f477 f224 1"/>
                    <a:gd name="f576" fmla="*/ f478 f225 1"/>
                    <a:gd name="f577" fmla="*/ f479 f224 1"/>
                    <a:gd name="f578" fmla="*/ f480 f225 1"/>
                    <a:gd name="f579" fmla="*/ f481 f224 1"/>
                    <a:gd name="f580" fmla="*/ f482 f225 1"/>
                    <a:gd name="f581" fmla="*/ f483 f224 1"/>
                    <a:gd name="f582" fmla="*/ f484 f225 1"/>
                    <a:gd name="f583" fmla="*/ f485 f224 1"/>
                    <a:gd name="f584" fmla="*/ f486 f225 1"/>
                    <a:gd name="f585" fmla="*/ f487 f225 1"/>
                    <a:gd name="f586" fmla="*/ f488 f224 1"/>
                    <a:gd name="f587" fmla="*/ f489 f225 1"/>
                    <a:gd name="f588" fmla="*/ f490 f224 1"/>
                    <a:gd name="f589" fmla="*/ f491 f225 1"/>
                    <a:gd name="f590" fmla="*/ f492 f224 1"/>
                    <a:gd name="f591" fmla="*/ f493 f225 1"/>
                    <a:gd name="f592" fmla="*/ f494 f224 1"/>
                    <a:gd name="f593" fmla="*/ f495 f225 1"/>
                    <a:gd name="f594" fmla="*/ f496 f224 1"/>
                    <a:gd name="f595" fmla="*/ f497 f225 1"/>
                    <a:gd name="f596" fmla="*/ f498 f225 1"/>
                    <a:gd name="f597" fmla="*/ f499 f224 1"/>
                    <a:gd name="f598" fmla="*/ f500 f225 1"/>
                    <a:gd name="f599" fmla="*/ f501 f225 1"/>
                    <a:gd name="f600" fmla="*/ f502 f224 1"/>
                    <a:gd name="f601" fmla="*/ f503 f225 1"/>
                    <a:gd name="f602" fmla="*/ f504 f224 1"/>
                    <a:gd name="f603" fmla="*/ f505 f225 1"/>
                    <a:gd name="f604" fmla="*/ f506 f224 1"/>
                    <a:gd name="f605" fmla="*/ f507 f225 1"/>
                    <a:gd name="f606" fmla="*/ f508 f224 1"/>
                    <a:gd name="f607" fmla="*/ f509 f225 1"/>
                    <a:gd name="f608" fmla="*/ f510 f224 1"/>
                    <a:gd name="f609" fmla="*/ f511 f225 1"/>
                    <a:gd name="f610" fmla="*/ f512 f224 1"/>
                    <a:gd name="f611" fmla="*/ f513 f225 1"/>
                    <a:gd name="f612" fmla="*/ f514 f224 1"/>
                    <a:gd name="f613" fmla="*/ f515 f225 1"/>
                    <a:gd name="f614" fmla="*/ f516 f224 1"/>
                    <a:gd name="f615" fmla="*/ f517 f225 1"/>
                    <a:gd name="f616" fmla="*/ f518 f224 1"/>
                    <a:gd name="f617" fmla="*/ f519 f225 1"/>
                    <a:gd name="f618" fmla="*/ f520 f224 1"/>
                    <a:gd name="f619" fmla="*/ f521 f225 1"/>
                  </a:gdLst>
                  <a:ahLst/>
                  <a:cxnLst>
                    <a:cxn ang="3cd4">
                      <a:pos x="hc" y="t"/>
                    </a:cxn>
                    <a:cxn ang="0">
                      <a:pos x="r" y="vc"/>
                    </a:cxn>
                    <a:cxn ang="cd4">
                      <a:pos x="hc" y="b"/>
                    </a:cxn>
                    <a:cxn ang="cd2">
                      <a:pos x="l" y="vc"/>
                    </a:cxn>
                    <a:cxn ang="f329">
                      <a:pos x="f526" y="f527"/>
                    </a:cxn>
                    <a:cxn ang="f329">
                      <a:pos x="f528" y="f529"/>
                    </a:cxn>
                    <a:cxn ang="f329">
                      <a:pos x="f530" y="f531"/>
                    </a:cxn>
                    <a:cxn ang="f329">
                      <a:pos x="f532" y="f533"/>
                    </a:cxn>
                    <a:cxn ang="f329">
                      <a:pos x="f534" y="f535"/>
                    </a:cxn>
                    <a:cxn ang="f329">
                      <a:pos x="f536" y="f537"/>
                    </a:cxn>
                    <a:cxn ang="f329">
                      <a:pos x="f538" y="f539"/>
                    </a:cxn>
                    <a:cxn ang="f329">
                      <a:pos x="f540" y="f541"/>
                    </a:cxn>
                    <a:cxn ang="f329">
                      <a:pos x="f542" y="f543"/>
                    </a:cxn>
                    <a:cxn ang="f329">
                      <a:pos x="f544" y="f545"/>
                    </a:cxn>
                    <a:cxn ang="f329">
                      <a:pos x="f546" y="f537"/>
                    </a:cxn>
                    <a:cxn ang="f329">
                      <a:pos x="f547" y="f548"/>
                    </a:cxn>
                    <a:cxn ang="f329">
                      <a:pos x="f549" y="f550"/>
                    </a:cxn>
                    <a:cxn ang="f329">
                      <a:pos x="f547" y="f551"/>
                    </a:cxn>
                    <a:cxn ang="f329">
                      <a:pos x="f547" y="f552"/>
                    </a:cxn>
                    <a:cxn ang="f329">
                      <a:pos x="f553" y="f554"/>
                    </a:cxn>
                    <a:cxn ang="f329">
                      <a:pos x="f555" y="f556"/>
                    </a:cxn>
                    <a:cxn ang="f329">
                      <a:pos x="f557" y="f558"/>
                    </a:cxn>
                    <a:cxn ang="f329">
                      <a:pos x="f555" y="f559"/>
                    </a:cxn>
                    <a:cxn ang="f329">
                      <a:pos x="f560" y="f561"/>
                    </a:cxn>
                    <a:cxn ang="f329">
                      <a:pos x="f562" y="f563"/>
                    </a:cxn>
                    <a:cxn ang="f329">
                      <a:pos x="f564" y="f565"/>
                    </a:cxn>
                    <a:cxn ang="f329">
                      <a:pos x="f566" y="f567"/>
                    </a:cxn>
                    <a:cxn ang="f329">
                      <a:pos x="f568" y="f541"/>
                    </a:cxn>
                    <a:cxn ang="f329">
                      <a:pos x="f569" y="f570"/>
                    </a:cxn>
                    <a:cxn ang="f329">
                      <a:pos x="f571" y="f572"/>
                    </a:cxn>
                    <a:cxn ang="f329">
                      <a:pos x="f573" y="f574"/>
                    </a:cxn>
                    <a:cxn ang="f329">
                      <a:pos x="f575" y="f576"/>
                    </a:cxn>
                    <a:cxn ang="f329">
                      <a:pos x="f577" y="f578"/>
                    </a:cxn>
                    <a:cxn ang="f329">
                      <a:pos x="f579" y="f580"/>
                    </a:cxn>
                    <a:cxn ang="f329">
                      <a:pos x="f581" y="f582"/>
                    </a:cxn>
                    <a:cxn ang="f329">
                      <a:pos x="f583" y="f584"/>
                    </a:cxn>
                    <a:cxn ang="f329">
                      <a:pos x="f569" y="f585"/>
                    </a:cxn>
                    <a:cxn ang="f329">
                      <a:pos x="f586" y="f587"/>
                    </a:cxn>
                    <a:cxn ang="f329">
                      <a:pos x="f588" y="f589"/>
                    </a:cxn>
                    <a:cxn ang="f329">
                      <a:pos x="f590" y="f591"/>
                    </a:cxn>
                    <a:cxn ang="f329">
                      <a:pos x="f592" y="f584"/>
                    </a:cxn>
                    <a:cxn ang="f329">
                      <a:pos x="f557" y="f593"/>
                    </a:cxn>
                    <a:cxn ang="f329">
                      <a:pos x="f594" y="f595"/>
                    </a:cxn>
                    <a:cxn ang="f329">
                      <a:pos x="f557" y="f596"/>
                    </a:cxn>
                    <a:cxn ang="f329">
                      <a:pos x="f597" y="f598"/>
                    </a:cxn>
                    <a:cxn ang="f329">
                      <a:pos x="f560" y="f599"/>
                    </a:cxn>
                    <a:cxn ang="f329">
                      <a:pos x="f600" y="f601"/>
                    </a:cxn>
                    <a:cxn ang="f329">
                      <a:pos x="f602" y="f603"/>
                    </a:cxn>
                    <a:cxn ang="f329">
                      <a:pos x="f604" y="f605"/>
                    </a:cxn>
                    <a:cxn ang="f329">
                      <a:pos x="f606" y="f607"/>
                    </a:cxn>
                    <a:cxn ang="f329">
                      <a:pos x="f608" y="f609"/>
                    </a:cxn>
                    <a:cxn ang="f329">
                      <a:pos x="f610" y="f611"/>
                    </a:cxn>
                    <a:cxn ang="f329">
                      <a:pos x="f612" y="f613"/>
                    </a:cxn>
                    <a:cxn ang="f329">
                      <a:pos x="f614" y="f615"/>
                    </a:cxn>
                    <a:cxn ang="f329">
                      <a:pos x="f616" y="f617"/>
                    </a:cxn>
                    <a:cxn ang="f329">
                      <a:pos x="f618" y="f619"/>
                    </a:cxn>
                  </a:cxnLst>
                  <a:rect l="f522" t="f525" r="f523" b="f524"/>
                  <a:pathLst>
                    <a:path w="750" h="856">
                      <a:moveTo>
                        <a:pt x="f9" y="f10"/>
                      </a:moveTo>
                      <a:lnTo>
                        <a:pt x="f11" y="f12"/>
                      </a:lnTo>
                      <a:lnTo>
                        <a:pt x="f13" y="f14"/>
                      </a:lnTo>
                      <a:lnTo>
                        <a:pt x="f15" y="f16"/>
                      </a:lnTo>
                      <a:lnTo>
                        <a:pt x="f15" y="f16"/>
                      </a:lnTo>
                      <a:lnTo>
                        <a:pt x="f17" y="f18"/>
                      </a:lnTo>
                      <a:lnTo>
                        <a:pt x="f19" y="f20"/>
                      </a:lnTo>
                      <a:lnTo>
                        <a:pt x="f21" y="f22"/>
                      </a:lnTo>
                      <a:lnTo>
                        <a:pt x="f23" y="f24"/>
                      </a:lnTo>
                      <a:lnTo>
                        <a:pt x="f25" y="f26"/>
                      </a:lnTo>
                      <a:lnTo>
                        <a:pt x="f25" y="f26"/>
                      </a:lnTo>
                      <a:lnTo>
                        <a:pt x="f16" y="f27"/>
                      </a:lnTo>
                      <a:lnTo>
                        <a:pt x="f16" y="f27"/>
                      </a:lnTo>
                      <a:lnTo>
                        <a:pt x="f28" y="f22"/>
                      </a:lnTo>
                      <a:lnTo>
                        <a:pt x="f24" y="f29"/>
                      </a:lnTo>
                      <a:lnTo>
                        <a:pt x="f30" y="f31"/>
                      </a:lnTo>
                      <a:lnTo>
                        <a:pt x="f32" y="f33"/>
                      </a:lnTo>
                      <a:lnTo>
                        <a:pt x="f32" y="f33"/>
                      </a:lnTo>
                      <a:lnTo>
                        <a:pt x="f34" y="f35"/>
                      </a:lnTo>
                      <a:lnTo>
                        <a:pt x="f36" y="f37"/>
                      </a:lnTo>
                      <a:lnTo>
                        <a:pt x="f38" y="f39"/>
                      </a:lnTo>
                      <a:lnTo>
                        <a:pt x="f40" y="f41"/>
                      </a:lnTo>
                      <a:lnTo>
                        <a:pt x="f40" y="f41"/>
                      </a:lnTo>
                      <a:lnTo>
                        <a:pt x="f42" y="f43"/>
                      </a:lnTo>
                      <a:lnTo>
                        <a:pt x="f23" y="f44"/>
                      </a:lnTo>
                      <a:lnTo>
                        <a:pt x="f21" y="f45"/>
                      </a:lnTo>
                      <a:lnTo>
                        <a:pt x="f46" y="f47"/>
                      </a:lnTo>
                      <a:lnTo>
                        <a:pt x="f46" y="f47"/>
                      </a:lnTo>
                      <a:lnTo>
                        <a:pt x="f48" y="f49"/>
                      </a:lnTo>
                      <a:lnTo>
                        <a:pt x="f13" y="f50"/>
                      </a:lnTo>
                      <a:lnTo>
                        <a:pt x="f11" y="f51"/>
                      </a:lnTo>
                      <a:lnTo>
                        <a:pt x="f52" y="f53"/>
                      </a:lnTo>
                      <a:lnTo>
                        <a:pt x="f52" y="f53"/>
                      </a:lnTo>
                      <a:lnTo>
                        <a:pt x="f54" y="f55"/>
                      </a:lnTo>
                      <a:lnTo>
                        <a:pt x="f56" y="f57"/>
                      </a:lnTo>
                      <a:lnTo>
                        <a:pt x="f7" y="f58"/>
                      </a:lnTo>
                      <a:lnTo>
                        <a:pt x="f56" y="f59"/>
                      </a:lnTo>
                      <a:lnTo>
                        <a:pt x="f56" y="f59"/>
                      </a:lnTo>
                      <a:lnTo>
                        <a:pt x="f13" y="f60"/>
                      </a:lnTo>
                      <a:lnTo>
                        <a:pt x="f61" y="f62"/>
                      </a:lnTo>
                      <a:lnTo>
                        <a:pt x="f63" y="f64"/>
                      </a:lnTo>
                      <a:lnTo>
                        <a:pt x="f63" y="f64"/>
                      </a:lnTo>
                      <a:lnTo>
                        <a:pt x="f65" y="f66"/>
                      </a:lnTo>
                      <a:lnTo>
                        <a:pt x="f67" y="f68"/>
                      </a:lnTo>
                      <a:lnTo>
                        <a:pt x="f69" y="f70"/>
                      </a:lnTo>
                      <a:lnTo>
                        <a:pt x="f15" y="f71"/>
                      </a:lnTo>
                      <a:lnTo>
                        <a:pt x="f72" y="f73"/>
                      </a:lnTo>
                      <a:lnTo>
                        <a:pt x="f72" y="f73"/>
                      </a:lnTo>
                      <a:lnTo>
                        <a:pt x="f74" y="f75"/>
                      </a:lnTo>
                      <a:lnTo>
                        <a:pt x="f76" y="f77"/>
                      </a:lnTo>
                      <a:lnTo>
                        <a:pt x="f78" y="f79"/>
                      </a:lnTo>
                      <a:lnTo>
                        <a:pt x="f80" y="f81"/>
                      </a:lnTo>
                      <a:lnTo>
                        <a:pt x="f82" y="f83"/>
                      </a:lnTo>
                      <a:lnTo>
                        <a:pt x="f82" y="f83"/>
                      </a:lnTo>
                      <a:lnTo>
                        <a:pt x="f14" y="f50"/>
                      </a:lnTo>
                      <a:lnTo>
                        <a:pt x="f14" y="f50"/>
                      </a:lnTo>
                      <a:lnTo>
                        <a:pt x="f84" y="f85"/>
                      </a:lnTo>
                      <a:lnTo>
                        <a:pt x="f86" y="f87"/>
                      </a:lnTo>
                      <a:lnTo>
                        <a:pt x="f88" y="f89"/>
                      </a:lnTo>
                      <a:lnTo>
                        <a:pt x="f90" y="f91"/>
                      </a:lnTo>
                      <a:lnTo>
                        <a:pt x="f90" y="f91"/>
                      </a:lnTo>
                      <a:lnTo>
                        <a:pt x="f92" y="f93"/>
                      </a:lnTo>
                      <a:lnTo>
                        <a:pt x="f92" y="f94"/>
                      </a:lnTo>
                      <a:lnTo>
                        <a:pt x="f92" y="f95"/>
                      </a:lnTo>
                      <a:lnTo>
                        <a:pt x="f91" y="f96"/>
                      </a:lnTo>
                      <a:lnTo>
                        <a:pt x="f91" y="f96"/>
                      </a:lnTo>
                      <a:lnTo>
                        <a:pt x="f97" y="f98"/>
                      </a:lnTo>
                      <a:lnTo>
                        <a:pt x="f99" y="f100"/>
                      </a:lnTo>
                      <a:lnTo>
                        <a:pt x="f24" y="f101"/>
                      </a:lnTo>
                      <a:lnTo>
                        <a:pt x="f90" y="f102"/>
                      </a:lnTo>
                      <a:lnTo>
                        <a:pt x="f90" y="f102"/>
                      </a:lnTo>
                      <a:lnTo>
                        <a:pt x="f90" y="f103"/>
                      </a:lnTo>
                      <a:lnTo>
                        <a:pt x="f30" y="f104"/>
                      </a:lnTo>
                      <a:lnTo>
                        <a:pt x="f105" y="f106"/>
                      </a:lnTo>
                      <a:lnTo>
                        <a:pt x="f90" y="f107"/>
                      </a:lnTo>
                      <a:lnTo>
                        <a:pt x="f90" y="f107"/>
                      </a:lnTo>
                      <a:lnTo>
                        <a:pt x="f91" y="f108"/>
                      </a:lnTo>
                      <a:lnTo>
                        <a:pt x="f109" y="f110"/>
                      </a:lnTo>
                      <a:lnTo>
                        <a:pt x="f109" y="f6"/>
                      </a:lnTo>
                      <a:lnTo>
                        <a:pt x="f111" y="f6"/>
                      </a:lnTo>
                      <a:lnTo>
                        <a:pt x="f112" y="f6"/>
                      </a:lnTo>
                      <a:lnTo>
                        <a:pt x="f113" y="f6"/>
                      </a:lnTo>
                      <a:lnTo>
                        <a:pt x="f113" y="f110"/>
                      </a:lnTo>
                      <a:lnTo>
                        <a:pt x="f113" y="f110"/>
                      </a:lnTo>
                      <a:lnTo>
                        <a:pt x="f45" y="f108"/>
                      </a:lnTo>
                      <a:lnTo>
                        <a:pt x="f87" y="f107"/>
                      </a:lnTo>
                      <a:lnTo>
                        <a:pt x="f114" y="f106"/>
                      </a:lnTo>
                      <a:lnTo>
                        <a:pt x="f51" y="f104"/>
                      </a:lnTo>
                      <a:lnTo>
                        <a:pt x="f115" y="f116"/>
                      </a:lnTo>
                      <a:lnTo>
                        <a:pt x="f115" y="f116"/>
                      </a:lnTo>
                      <a:lnTo>
                        <a:pt x="f87" y="f117"/>
                      </a:lnTo>
                      <a:lnTo>
                        <a:pt x="f87" y="f70"/>
                      </a:lnTo>
                      <a:lnTo>
                        <a:pt x="f95" y="f101"/>
                      </a:lnTo>
                      <a:lnTo>
                        <a:pt x="f118" y="f100"/>
                      </a:lnTo>
                      <a:lnTo>
                        <a:pt x="f45" y="f119"/>
                      </a:lnTo>
                      <a:lnTo>
                        <a:pt x="f45" y="f119"/>
                      </a:lnTo>
                      <a:lnTo>
                        <a:pt x="f39" y="f60"/>
                      </a:lnTo>
                      <a:lnTo>
                        <a:pt x="f39" y="f60"/>
                      </a:lnTo>
                      <a:lnTo>
                        <a:pt x="f2" y="f95"/>
                      </a:lnTo>
                      <a:lnTo>
                        <a:pt x="f120" y="f94"/>
                      </a:lnTo>
                      <a:lnTo>
                        <a:pt x="f2" y="f121"/>
                      </a:lnTo>
                      <a:lnTo>
                        <a:pt x="f45" y="f92"/>
                      </a:lnTo>
                      <a:lnTo>
                        <a:pt x="f45" y="f92"/>
                      </a:lnTo>
                      <a:lnTo>
                        <a:pt x="f122" y="f123"/>
                      </a:lnTo>
                      <a:lnTo>
                        <a:pt x="f124" y="f115"/>
                      </a:lnTo>
                      <a:lnTo>
                        <a:pt x="f125" y="f126"/>
                      </a:lnTo>
                      <a:lnTo>
                        <a:pt x="f98" y="f114"/>
                      </a:lnTo>
                      <a:lnTo>
                        <a:pt x="f98" y="f114"/>
                      </a:lnTo>
                      <a:lnTo>
                        <a:pt x="f127" y="f128"/>
                      </a:lnTo>
                      <a:lnTo>
                        <a:pt x="f129" y="f81"/>
                      </a:lnTo>
                      <a:lnTo>
                        <a:pt x="f130" y="f79"/>
                      </a:lnTo>
                      <a:lnTo>
                        <a:pt x="f131" y="f132"/>
                      </a:lnTo>
                      <a:lnTo>
                        <a:pt x="f131" y="f132"/>
                      </a:lnTo>
                      <a:lnTo>
                        <a:pt x="f103" y="f133"/>
                      </a:lnTo>
                      <a:lnTo>
                        <a:pt x="f134" y="f71"/>
                      </a:lnTo>
                      <a:lnTo>
                        <a:pt x="f135" y="f70"/>
                      </a:lnTo>
                      <a:lnTo>
                        <a:pt x="f100" y="f136"/>
                      </a:lnTo>
                      <a:lnTo>
                        <a:pt x="f100" y="f136"/>
                      </a:lnTo>
                      <a:lnTo>
                        <a:pt x="f137" y="f138"/>
                      </a:lnTo>
                      <a:lnTo>
                        <a:pt x="f139" y="f62"/>
                      </a:lnTo>
                      <a:lnTo>
                        <a:pt x="f140" y="f141"/>
                      </a:lnTo>
                      <a:lnTo>
                        <a:pt x="f142" y="f64"/>
                      </a:lnTo>
                      <a:lnTo>
                        <a:pt x="f142" y="f64"/>
                      </a:lnTo>
                      <a:lnTo>
                        <a:pt x="f143" y="f66"/>
                      </a:lnTo>
                      <a:lnTo>
                        <a:pt x="f143" y="f66"/>
                      </a:lnTo>
                      <a:lnTo>
                        <a:pt x="f6" y="f59"/>
                      </a:lnTo>
                      <a:lnTo>
                        <a:pt x="f143" y="f58"/>
                      </a:lnTo>
                      <a:lnTo>
                        <a:pt x="f143" y="f58"/>
                      </a:lnTo>
                      <a:lnTo>
                        <a:pt x="f144" y="f55"/>
                      </a:lnTo>
                      <a:lnTo>
                        <a:pt x="f145" y="f53"/>
                      </a:lnTo>
                      <a:lnTo>
                        <a:pt x="f110" y="f51"/>
                      </a:lnTo>
                      <a:lnTo>
                        <a:pt x="f146" y="f50"/>
                      </a:lnTo>
                      <a:lnTo>
                        <a:pt x="f147" y="f49"/>
                      </a:lnTo>
                      <a:lnTo>
                        <a:pt x="f147" y="f49"/>
                      </a:lnTo>
                      <a:lnTo>
                        <a:pt x="f148" y="f114"/>
                      </a:lnTo>
                      <a:lnTo>
                        <a:pt x="f129" y="f149"/>
                      </a:lnTo>
                      <a:lnTo>
                        <a:pt x="f150" y="f45"/>
                      </a:lnTo>
                      <a:lnTo>
                        <a:pt x="f151" y="f44"/>
                      </a:lnTo>
                      <a:lnTo>
                        <a:pt x="f152" y="f85"/>
                      </a:lnTo>
                      <a:lnTo>
                        <a:pt x="f152" y="f85"/>
                      </a:lnTo>
                      <a:lnTo>
                        <a:pt x="f3" y="f153"/>
                      </a:lnTo>
                      <a:lnTo>
                        <a:pt x="f3" y="f153"/>
                      </a:lnTo>
                      <a:lnTo>
                        <a:pt x="f138" y="f45"/>
                      </a:lnTo>
                      <a:lnTo>
                        <a:pt x="f95" y="f89"/>
                      </a:lnTo>
                      <a:lnTo>
                        <a:pt x="f51" y="f154"/>
                      </a:lnTo>
                      <a:lnTo>
                        <a:pt x="f155" y="f156"/>
                      </a:lnTo>
                      <a:lnTo>
                        <a:pt x="f155" y="f156"/>
                      </a:lnTo>
                      <a:lnTo>
                        <a:pt x="f51" y="f34"/>
                      </a:lnTo>
                      <a:lnTo>
                        <a:pt x="f95" y="f86"/>
                      </a:lnTo>
                      <a:lnTo>
                        <a:pt x="f157" y="f99"/>
                      </a:lnTo>
                      <a:lnTo>
                        <a:pt x="f158" y="f159"/>
                      </a:lnTo>
                      <a:lnTo>
                        <a:pt x="f158" y="f159"/>
                      </a:lnTo>
                      <a:lnTo>
                        <a:pt x="f131" y="f26"/>
                      </a:lnTo>
                      <a:lnTo>
                        <a:pt x="f151" y="f24"/>
                      </a:lnTo>
                      <a:lnTo>
                        <a:pt x="f150" y="f22"/>
                      </a:lnTo>
                      <a:lnTo>
                        <a:pt x="f160" y="f20"/>
                      </a:lnTo>
                      <a:lnTo>
                        <a:pt x="f160" y="f20"/>
                      </a:lnTo>
                      <a:lnTo>
                        <a:pt x="f161" y="f18"/>
                      </a:lnTo>
                      <a:lnTo>
                        <a:pt x="f101" y="f16"/>
                      </a:lnTo>
                      <a:lnTo>
                        <a:pt x="f146" y="f14"/>
                      </a:lnTo>
                      <a:lnTo>
                        <a:pt x="f110" y="f12"/>
                      </a:lnTo>
                      <a:lnTo>
                        <a:pt x="f162" y="f10"/>
                      </a:lnTo>
                      <a:lnTo>
                        <a:pt x="f162" y="f10"/>
                      </a:lnTo>
                      <a:lnTo>
                        <a:pt x="f163" y="f164"/>
                      </a:lnTo>
                      <a:lnTo>
                        <a:pt x="f143" y="f165"/>
                      </a:lnTo>
                      <a:lnTo>
                        <a:pt x="f6" y="f166"/>
                      </a:lnTo>
                      <a:lnTo>
                        <a:pt x="f146" y="f167"/>
                      </a:lnTo>
                      <a:lnTo>
                        <a:pt x="f168" y="f169"/>
                      </a:lnTo>
                      <a:lnTo>
                        <a:pt x="f168" y="f169"/>
                      </a:lnTo>
                      <a:lnTo>
                        <a:pt x="f142" y="f170"/>
                      </a:lnTo>
                      <a:lnTo>
                        <a:pt x="f139" y="f170"/>
                      </a:lnTo>
                      <a:lnTo>
                        <a:pt x="f139" y="f170"/>
                      </a:lnTo>
                      <a:lnTo>
                        <a:pt x="f137" y="f171"/>
                      </a:lnTo>
                      <a:lnTo>
                        <a:pt x="f172" y="f78"/>
                      </a:lnTo>
                      <a:lnTo>
                        <a:pt x="f135" y="f173"/>
                      </a:lnTo>
                      <a:lnTo>
                        <a:pt x="f134" y="f174"/>
                      </a:lnTo>
                      <a:lnTo>
                        <a:pt x="f116" y="f46"/>
                      </a:lnTo>
                      <a:lnTo>
                        <a:pt x="f116" y="f46"/>
                      </a:lnTo>
                      <a:lnTo>
                        <a:pt x="f175" y="f176"/>
                      </a:lnTo>
                      <a:lnTo>
                        <a:pt x="f131" y="f177"/>
                      </a:lnTo>
                      <a:lnTo>
                        <a:pt x="f130" y="f178"/>
                      </a:lnTo>
                      <a:lnTo>
                        <a:pt x="f129" y="f179"/>
                      </a:lnTo>
                      <a:lnTo>
                        <a:pt x="f127" y="f180"/>
                      </a:lnTo>
                      <a:lnTo>
                        <a:pt x="f127" y="f180"/>
                      </a:lnTo>
                      <a:lnTo>
                        <a:pt x="f181" y="f14"/>
                      </a:lnTo>
                      <a:lnTo>
                        <a:pt x="f181" y="f14"/>
                      </a:lnTo>
                      <a:lnTo>
                        <a:pt x="f182" y="f26"/>
                      </a:lnTo>
                      <a:lnTo>
                        <a:pt x="f183" y="f184"/>
                      </a:lnTo>
                      <a:lnTo>
                        <a:pt x="f185" y="f186"/>
                      </a:lnTo>
                      <a:lnTo>
                        <a:pt x="f115" y="f187"/>
                      </a:lnTo>
                      <a:lnTo>
                        <a:pt x="f115" y="f187"/>
                      </a:lnTo>
                      <a:lnTo>
                        <a:pt x="f45" y="f188"/>
                      </a:lnTo>
                      <a:lnTo>
                        <a:pt x="f39" y="f18"/>
                      </a:lnTo>
                      <a:lnTo>
                        <a:pt x="f45" y="f189"/>
                      </a:lnTo>
                      <a:lnTo>
                        <a:pt x="f87" y="f167"/>
                      </a:lnTo>
                      <a:lnTo>
                        <a:pt x="f87" y="f167"/>
                      </a:lnTo>
                      <a:lnTo>
                        <a:pt x="f87" y="f190"/>
                      </a:lnTo>
                      <a:lnTo>
                        <a:pt x="f118" y="f191"/>
                      </a:lnTo>
                      <a:lnTo>
                        <a:pt x="f95" y="f192"/>
                      </a:lnTo>
                      <a:lnTo>
                        <a:pt x="f115" y="f174"/>
                      </a:lnTo>
                      <a:lnTo>
                        <a:pt x="f115" y="f174"/>
                      </a:lnTo>
                      <a:lnTo>
                        <a:pt x="f115" y="f193"/>
                      </a:lnTo>
                      <a:lnTo>
                        <a:pt x="f115" y="f194"/>
                      </a:lnTo>
                      <a:lnTo>
                        <a:pt x="f51" y="f195"/>
                      </a:lnTo>
                      <a:lnTo>
                        <a:pt x="f114" y="f196"/>
                      </a:lnTo>
                      <a:lnTo>
                        <a:pt x="f115" y="f197"/>
                      </a:lnTo>
                      <a:lnTo>
                        <a:pt x="f115" y="f197"/>
                      </a:lnTo>
                      <a:lnTo>
                        <a:pt x="f87" y="f198"/>
                      </a:lnTo>
                      <a:lnTo>
                        <a:pt x="f120" y="f199"/>
                      </a:lnTo>
                      <a:lnTo>
                        <a:pt x="f120" y="f8"/>
                      </a:lnTo>
                      <a:lnTo>
                        <a:pt x="f44" y="f8"/>
                      </a:lnTo>
                      <a:lnTo>
                        <a:pt x="f200" y="f8"/>
                      </a:lnTo>
                      <a:lnTo>
                        <a:pt x="f201" y="f8"/>
                      </a:lnTo>
                      <a:lnTo>
                        <a:pt x="f201" y="f199"/>
                      </a:lnTo>
                      <a:lnTo>
                        <a:pt x="f201" y="f199"/>
                      </a:lnTo>
                      <a:lnTo>
                        <a:pt x="f91" y="f202"/>
                      </a:lnTo>
                      <a:lnTo>
                        <a:pt x="f97" y="f191"/>
                      </a:lnTo>
                      <a:lnTo>
                        <a:pt x="f105" y="f196"/>
                      </a:lnTo>
                      <a:lnTo>
                        <a:pt x="f30" y="f195"/>
                      </a:lnTo>
                      <a:lnTo>
                        <a:pt x="f97" y="f7"/>
                      </a:lnTo>
                      <a:lnTo>
                        <a:pt x="f97" y="f7"/>
                      </a:lnTo>
                      <a:lnTo>
                        <a:pt x="f97" y="f54"/>
                      </a:lnTo>
                      <a:lnTo>
                        <a:pt x="f91" y="f52"/>
                      </a:lnTo>
                      <a:lnTo>
                        <a:pt x="f24" y="f192"/>
                      </a:lnTo>
                      <a:lnTo>
                        <a:pt x="f99" y="f191"/>
                      </a:lnTo>
                      <a:lnTo>
                        <a:pt x="f92" y="f203"/>
                      </a:lnTo>
                      <a:lnTo>
                        <a:pt x="f92" y="f203"/>
                      </a:lnTo>
                      <a:lnTo>
                        <a:pt x="f92" y="f167"/>
                      </a:lnTo>
                      <a:lnTo>
                        <a:pt x="f92" y="f167"/>
                      </a:lnTo>
                      <a:lnTo>
                        <a:pt x="f204" y="f189"/>
                      </a:lnTo>
                      <a:lnTo>
                        <a:pt x="f109" y="f205"/>
                      </a:lnTo>
                      <a:lnTo>
                        <a:pt x="f109" y="f206"/>
                      </a:lnTo>
                      <a:lnTo>
                        <a:pt x="f91" y="f207"/>
                      </a:lnTo>
                      <a:lnTo>
                        <a:pt x="f91" y="f207"/>
                      </a:lnTo>
                      <a:lnTo>
                        <a:pt x="f208" y="f209"/>
                      </a:lnTo>
                      <a:lnTo>
                        <a:pt x="f210" y="f211"/>
                      </a:lnTo>
                      <a:lnTo>
                        <a:pt x="f212" y="f28"/>
                      </a:lnTo>
                      <a:lnTo>
                        <a:pt x="f14" y="f18"/>
                      </a:lnTo>
                      <a:lnTo>
                        <a:pt x="f14" y="f18"/>
                      </a:lnTo>
                      <a:lnTo>
                        <a:pt x="f213" y="f82"/>
                      </a:lnTo>
                      <a:lnTo>
                        <a:pt x="f80" y="f179"/>
                      </a:lnTo>
                      <a:lnTo>
                        <a:pt x="f78" y="f178"/>
                      </a:lnTo>
                      <a:lnTo>
                        <a:pt x="f42" y="f214"/>
                      </a:lnTo>
                      <a:lnTo>
                        <a:pt x="f42" y="f214"/>
                      </a:lnTo>
                      <a:lnTo>
                        <a:pt x="f74" y="f215"/>
                      </a:lnTo>
                      <a:lnTo>
                        <a:pt x="f72" y="f216"/>
                      </a:lnTo>
                      <a:lnTo>
                        <a:pt x="f15" y="f174"/>
                      </a:lnTo>
                      <a:lnTo>
                        <a:pt x="f69" y="f173"/>
                      </a:lnTo>
                      <a:lnTo>
                        <a:pt x="f67" y="f217"/>
                      </a:lnTo>
                      <a:lnTo>
                        <a:pt x="f67" y="f217"/>
                      </a:lnTo>
                      <a:lnTo>
                        <a:pt x="f65" y="f171"/>
                      </a:lnTo>
                      <a:lnTo>
                        <a:pt x="f218" y="f219"/>
                      </a:lnTo>
                      <a:lnTo>
                        <a:pt x="f61" y="f219"/>
                      </a:lnTo>
                      <a:lnTo>
                        <a:pt x="f11" y="f220"/>
                      </a:lnTo>
                      <a:lnTo>
                        <a:pt x="f11" y="f171"/>
                      </a:lnTo>
                      <a:lnTo>
                        <a:pt x="f7" y="f221"/>
                      </a:lnTo>
                      <a:lnTo>
                        <a:pt x="f11" y="f166"/>
                      </a:lnTo>
                      <a:lnTo>
                        <a:pt x="f11" y="f166"/>
                      </a:lnTo>
                      <a:lnTo>
                        <a:pt x="f222" y="f19"/>
                      </a:lnTo>
                      <a:lnTo>
                        <a:pt x="f9" y="f10"/>
                      </a:lnTo>
                      <a:lnTo>
                        <a:pt x="f9" y="f10"/>
                      </a:lnTo>
                      <a:close/>
                    </a:path>
                  </a:pathLst>
                </a:custGeom>
                <a:solidFill>
                  <a:srgbClr val="FEFFFF">
                    <a:alpha val="76000"/>
                  </a:srgbClr>
                </a:solidFill>
                <a:ln>
                  <a:noFill/>
                  <a:prstDash val="solid"/>
                </a:ln>
              </p:spPr>
              <p:txBody>
                <a:bodyPr vert="horz" wrap="square" lIns="91440" tIns="45720" rIns="91440" bIns="45720" anchor="t"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16" name="Freeform 53"/>
                <p:cNvSpPr/>
                <p:nvPr/>
              </p:nvSpPr>
              <p:spPr>
                <a:xfrm rot="20991260">
                  <a:off x="11617882" y="888248"/>
                  <a:ext cx="512813" cy="438966"/>
                </a:xfrm>
                <a:custGeom>
                  <a:avLst/>
                  <a:gdLst>
                    <a:gd name="f0" fmla="val 10800000"/>
                    <a:gd name="f1" fmla="val 5400000"/>
                    <a:gd name="f2" fmla="val 360"/>
                    <a:gd name="f3" fmla="val 180"/>
                    <a:gd name="f4" fmla="val w"/>
                    <a:gd name="f5" fmla="val h"/>
                    <a:gd name="f6" fmla="val 0"/>
                    <a:gd name="f7" fmla="val 750"/>
                    <a:gd name="f8" fmla="val 856"/>
                    <a:gd name="f9" fmla="val 680"/>
                    <a:gd name="f10" fmla="val 580"/>
                    <a:gd name="f11" fmla="val 746"/>
                    <a:gd name="f12" fmla="val 560"/>
                    <a:gd name="f13" fmla="val 744"/>
                    <a:gd name="f14" fmla="val 552"/>
                    <a:gd name="f15" fmla="val 664"/>
                    <a:gd name="f16" fmla="val 570"/>
                    <a:gd name="f17" fmla="val 634"/>
                    <a:gd name="f18" fmla="val 554"/>
                    <a:gd name="f19" fmla="val 604"/>
                    <a:gd name="f20" fmla="val 538"/>
                    <a:gd name="f21" fmla="val 732"/>
                    <a:gd name="f22" fmla="val 502"/>
                    <a:gd name="f23" fmla="val 730"/>
                    <a:gd name="f24" fmla="val 490"/>
                    <a:gd name="f25" fmla="val 582"/>
                    <a:gd name="f26" fmla="val 526"/>
                    <a:gd name="f27" fmla="val 522"/>
                    <a:gd name="f28" fmla="val 530"/>
                    <a:gd name="f29" fmla="val 480"/>
                    <a:gd name="f30" fmla="val 452"/>
                    <a:gd name="f31" fmla="val 458"/>
                    <a:gd name="f32" fmla="val 416"/>
                    <a:gd name="f33" fmla="val 432"/>
                    <a:gd name="f34" fmla="val 454"/>
                    <a:gd name="f35" fmla="val 404"/>
                    <a:gd name="f36" fmla="val 492"/>
                    <a:gd name="f37" fmla="val 380"/>
                    <a:gd name="f38" fmla="val 532"/>
                    <a:gd name="f39" fmla="val 358"/>
                    <a:gd name="f40" fmla="val 572"/>
                    <a:gd name="f41" fmla="val 338"/>
                    <a:gd name="f42" fmla="val 586"/>
                    <a:gd name="f43" fmla="val 332"/>
                    <a:gd name="f44" fmla="val 366"/>
                    <a:gd name="f45" fmla="val 356"/>
                    <a:gd name="f46" fmla="val 608"/>
                    <a:gd name="f47" fmla="val 320"/>
                    <a:gd name="f48" fmla="val 666"/>
                    <a:gd name="f49" fmla="val 288"/>
                    <a:gd name="f50" fmla="val 306"/>
                    <a:gd name="f51" fmla="val 296"/>
                    <a:gd name="f52" fmla="val 682"/>
                    <a:gd name="f53" fmla="val 278"/>
                    <a:gd name="f54" fmla="val 716"/>
                    <a:gd name="f55" fmla="val 254"/>
                    <a:gd name="f56" fmla="val 748"/>
                    <a:gd name="f57" fmla="val 228"/>
                    <a:gd name="f58" fmla="val 226"/>
                    <a:gd name="f59" fmla="val 224"/>
                    <a:gd name="f60" fmla="val 214"/>
                    <a:gd name="f61" fmla="val 738"/>
                    <a:gd name="f62" fmla="val 206"/>
                    <a:gd name="f63" fmla="val 736"/>
                    <a:gd name="f64" fmla="val 208"/>
                    <a:gd name="f65" fmla="val 696"/>
                    <a:gd name="f66" fmla="val 222"/>
                    <a:gd name="f67" fmla="val 658"/>
                    <a:gd name="f68" fmla="val 240"/>
                    <a:gd name="f69" fmla="val 674"/>
                    <a:gd name="f70" fmla="val 174"/>
                    <a:gd name="f71" fmla="val 170"/>
                    <a:gd name="f72" fmla="val 642"/>
                    <a:gd name="f73" fmla="val 248"/>
                    <a:gd name="f74" fmla="val 614"/>
                    <a:gd name="f75" fmla="val 266"/>
                    <a:gd name="f76" fmla="val 584"/>
                    <a:gd name="f77" fmla="val 284"/>
                    <a:gd name="f78" fmla="val 618"/>
                    <a:gd name="f79" fmla="val 154"/>
                    <a:gd name="f80" fmla="val 606"/>
                    <a:gd name="f81" fmla="val 152"/>
                    <a:gd name="f82" fmla="val 562"/>
                    <a:gd name="f83" fmla="val 298"/>
                    <a:gd name="f84" fmla="val 516"/>
                    <a:gd name="f85" fmla="val 330"/>
                    <a:gd name="f86" fmla="val 478"/>
                    <a:gd name="f87" fmla="val 354"/>
                    <a:gd name="f88" fmla="val 438"/>
                    <a:gd name="f89" fmla="val 376"/>
                    <a:gd name="f90" fmla="val 398"/>
                    <a:gd name="f91" fmla="val 394"/>
                    <a:gd name="f92" fmla="val 392"/>
                    <a:gd name="f93" fmla="val 348"/>
                    <a:gd name="f94" fmla="val 302"/>
                    <a:gd name="f95" fmla="val 258"/>
                    <a:gd name="f96" fmla="val 212"/>
                    <a:gd name="f97" fmla="val 396"/>
                    <a:gd name="f98" fmla="val 198"/>
                    <a:gd name="f99" fmla="val 498"/>
                    <a:gd name="f100" fmla="val 90"/>
                    <a:gd name="f101" fmla="val 82"/>
                    <a:gd name="f102" fmla="val 172"/>
                    <a:gd name="f103" fmla="val 106"/>
                    <a:gd name="f104" fmla="val 48"/>
                    <a:gd name="f105" fmla="val 446"/>
                    <a:gd name="f106" fmla="val 42"/>
                    <a:gd name="f107" fmla="val 88"/>
                    <a:gd name="f108" fmla="val 46"/>
                    <a:gd name="f109" fmla="val 388"/>
                    <a:gd name="f110" fmla="val 4"/>
                    <a:gd name="f111" fmla="val 384"/>
                    <a:gd name="f112" fmla="val 368"/>
                    <a:gd name="f113" fmla="val 364"/>
                    <a:gd name="f114" fmla="val 304"/>
                    <a:gd name="f115" fmla="val 352"/>
                    <a:gd name="f116" fmla="val 108"/>
                    <a:gd name="f117" fmla="val 140"/>
                    <a:gd name="f118" fmla="val 250"/>
                    <a:gd name="f119" fmla="val 200"/>
                    <a:gd name="f120" fmla="val 362"/>
                    <a:gd name="f121" fmla="val 346"/>
                    <a:gd name="f122" fmla="val 314"/>
                    <a:gd name="f123" fmla="val 374"/>
                    <a:gd name="f124" fmla="val 274"/>
                    <a:gd name="f125" fmla="val 236"/>
                    <a:gd name="f126" fmla="val 328"/>
                    <a:gd name="f127" fmla="val 186"/>
                    <a:gd name="f128" fmla="val 294"/>
                    <a:gd name="f129" fmla="val 144"/>
                    <a:gd name="f130" fmla="val 132"/>
                    <a:gd name="f131" fmla="val 164"/>
                    <a:gd name="f132" fmla="val 282"/>
                    <a:gd name="f133" fmla="val 246"/>
                    <a:gd name="f134" fmla="val 84"/>
                    <a:gd name="f135" fmla="val 74"/>
                    <a:gd name="f136" fmla="val 238"/>
                    <a:gd name="f137" fmla="val 54"/>
                    <a:gd name="f138" fmla="val 220"/>
                    <a:gd name="f139" fmla="val 14"/>
                    <a:gd name="f140" fmla="val 12"/>
                    <a:gd name="f141" fmla="val 204"/>
                    <a:gd name="f142" fmla="val 10"/>
                    <a:gd name="f143" fmla="val 2"/>
                    <a:gd name="f144" fmla="val 36"/>
                    <a:gd name="f145" fmla="val 70"/>
                    <a:gd name="f146" fmla="val 6"/>
                    <a:gd name="f147" fmla="val 86"/>
                    <a:gd name="f148" fmla="val 114"/>
                    <a:gd name="f149" fmla="val 318"/>
                    <a:gd name="f150" fmla="val 16"/>
                    <a:gd name="f151" fmla="val 20"/>
                    <a:gd name="f152" fmla="val 168"/>
                    <a:gd name="f153" fmla="val 336"/>
                    <a:gd name="f154" fmla="val 400"/>
                    <a:gd name="f155" fmla="val 334"/>
                    <a:gd name="f156" fmla="val 426"/>
                    <a:gd name="f157" fmla="val 218"/>
                    <a:gd name="f158" fmla="val 178"/>
                    <a:gd name="f159" fmla="val 520"/>
                    <a:gd name="f160" fmla="val 142"/>
                    <a:gd name="f161" fmla="val 112"/>
                    <a:gd name="f162" fmla="val 68"/>
                    <a:gd name="f163" fmla="val 34"/>
                    <a:gd name="f164" fmla="val 602"/>
                    <a:gd name="f165" fmla="val 628"/>
                    <a:gd name="f166" fmla="val 630"/>
                    <a:gd name="f167" fmla="val 644"/>
                    <a:gd name="f168" fmla="val 8"/>
                    <a:gd name="f169" fmla="val 648"/>
                    <a:gd name="f170" fmla="val 650"/>
                    <a:gd name="f171" fmla="val 636"/>
                    <a:gd name="f172" fmla="val 92"/>
                    <a:gd name="f173" fmla="val 684"/>
                    <a:gd name="f174" fmla="val 686"/>
                    <a:gd name="f175" fmla="val 136"/>
                    <a:gd name="f176" fmla="val 592"/>
                    <a:gd name="f177" fmla="val 574"/>
                    <a:gd name="f178" fmla="val 702"/>
                    <a:gd name="f179" fmla="val 706"/>
                    <a:gd name="f180" fmla="val 558"/>
                    <a:gd name="f181" fmla="val 196"/>
                    <a:gd name="f182" fmla="val 234"/>
                    <a:gd name="f183" fmla="val 272"/>
                    <a:gd name="f184" fmla="val 504"/>
                    <a:gd name="f185" fmla="val 310"/>
                    <a:gd name="f186" fmla="val 482"/>
                    <a:gd name="f187" fmla="val 464"/>
                    <a:gd name="f188" fmla="val 508"/>
                    <a:gd name="f189" fmla="val 600"/>
                    <a:gd name="f190" fmla="val 660"/>
                    <a:gd name="f191" fmla="val 768"/>
                    <a:gd name="f192" fmla="val 776"/>
                    <a:gd name="f193" fmla="val 718"/>
                    <a:gd name="f194" fmla="val 752"/>
                    <a:gd name="f195" fmla="val 808"/>
                    <a:gd name="f196" fmla="val 816"/>
                    <a:gd name="f197" fmla="val 770"/>
                    <a:gd name="f198" fmla="val 812"/>
                    <a:gd name="f199" fmla="val 852"/>
                    <a:gd name="f200" fmla="val 382"/>
                    <a:gd name="f201" fmla="val 386"/>
                    <a:gd name="f202" fmla="val 810"/>
                    <a:gd name="f203" fmla="val 656"/>
                    <a:gd name="f204" fmla="val 390"/>
                    <a:gd name="f205" fmla="val 556"/>
                    <a:gd name="f206" fmla="val 510"/>
                    <a:gd name="f207" fmla="val 466"/>
                    <a:gd name="f208" fmla="val 436"/>
                    <a:gd name="f209" fmla="val 484"/>
                    <a:gd name="f210" fmla="val 476"/>
                    <a:gd name="f211" fmla="val 506"/>
                    <a:gd name="f212" fmla="val 514"/>
                    <a:gd name="f213" fmla="val 564"/>
                    <a:gd name="f214" fmla="val 576"/>
                    <a:gd name="f215" fmla="val 594"/>
                    <a:gd name="f216" fmla="val 610"/>
                    <a:gd name="f217" fmla="val 620"/>
                    <a:gd name="f218" fmla="val 734"/>
                    <a:gd name="f219" fmla="val 652"/>
                    <a:gd name="f220" fmla="val 638"/>
                    <a:gd name="f221" fmla="val 632"/>
                    <a:gd name="f222" fmla="val 714"/>
                    <a:gd name="f223" fmla="+- 0 0 -90"/>
                    <a:gd name="f224" fmla="*/ f4 1 750"/>
                    <a:gd name="f225" fmla="*/ f5 1 856"/>
                    <a:gd name="f226" fmla="val f6"/>
                    <a:gd name="f227" fmla="val f7"/>
                    <a:gd name="f228" fmla="val f8"/>
                    <a:gd name="f229" fmla="*/ f223 f0 1"/>
                    <a:gd name="f230" fmla="+- f228 0 f226"/>
                    <a:gd name="f231" fmla="+- f227 0 f226"/>
                    <a:gd name="f232" fmla="*/ f229 1 f3"/>
                    <a:gd name="f233" fmla="*/ f231 1 750"/>
                    <a:gd name="f234" fmla="*/ f230 1 856"/>
                    <a:gd name="f235" fmla="*/ 664 f231 1"/>
                    <a:gd name="f236" fmla="*/ 570 f230 1"/>
                    <a:gd name="f237" fmla="*/ 582 f231 1"/>
                    <a:gd name="f238" fmla="*/ 526 f230 1"/>
                    <a:gd name="f239" fmla="*/ 490 f231 1"/>
                    <a:gd name="f240" fmla="*/ 480 f230 1"/>
                    <a:gd name="f241" fmla="*/ 492 f231 1"/>
                    <a:gd name="f242" fmla="*/ 380 f230 1"/>
                    <a:gd name="f243" fmla="*/ 730 f231 1"/>
                    <a:gd name="f244" fmla="*/ 366 f230 1"/>
                    <a:gd name="f245" fmla="*/ 744 f231 1"/>
                    <a:gd name="f246" fmla="*/ 306 f230 1"/>
                    <a:gd name="f247" fmla="*/ 748 f231 1"/>
                    <a:gd name="f248" fmla="*/ 228 f230 1"/>
                    <a:gd name="f249" fmla="*/ 738 f231 1"/>
                    <a:gd name="f250" fmla="*/ 206 f230 1"/>
                    <a:gd name="f251" fmla="*/ 674 f231 1"/>
                    <a:gd name="f252" fmla="*/ 174 f230 1"/>
                    <a:gd name="f253" fmla="*/ 584 f231 1"/>
                    <a:gd name="f254" fmla="*/ 284 f230 1"/>
                    <a:gd name="f255" fmla="*/ 552 f231 1"/>
                    <a:gd name="f256" fmla="*/ 398 f231 1"/>
                    <a:gd name="f257" fmla="*/ 394 f230 1"/>
                    <a:gd name="f258" fmla="*/ 394 f231 1"/>
                    <a:gd name="f259" fmla="*/ 212 f230 1"/>
                    <a:gd name="f260" fmla="*/ 172 f230 1"/>
                    <a:gd name="f261" fmla="*/ 88 f230 1"/>
                    <a:gd name="f262" fmla="*/ 384 f231 1"/>
                    <a:gd name="f263" fmla="*/ 0 f230 1"/>
                    <a:gd name="f264" fmla="*/ 356 f231 1"/>
                    <a:gd name="f265" fmla="*/ 46 f230 1"/>
                    <a:gd name="f266" fmla="*/ 352 f231 1"/>
                    <a:gd name="f267" fmla="*/ 108 f230 1"/>
                    <a:gd name="f268" fmla="*/ 200 f230 1"/>
                    <a:gd name="f269" fmla="*/ 362 f231 1"/>
                    <a:gd name="f270" fmla="*/ 302 f230 1"/>
                    <a:gd name="f271" fmla="*/ 274 f231 1"/>
                    <a:gd name="f272" fmla="*/ 352 f230 1"/>
                    <a:gd name="f273" fmla="*/ 144 f231 1"/>
                    <a:gd name="f274" fmla="*/ 152 f230 1"/>
                    <a:gd name="f275" fmla="*/ 84 f231 1"/>
                    <a:gd name="f276" fmla="*/ 170 f230 1"/>
                    <a:gd name="f277" fmla="*/ 14 f231 1"/>
                    <a:gd name="f278" fmla="*/ 2 f231 1"/>
                    <a:gd name="f279" fmla="*/ 222 f230 1"/>
                    <a:gd name="f280" fmla="*/ 70 f231 1"/>
                    <a:gd name="f281" fmla="*/ 278 f230 1"/>
                    <a:gd name="f282" fmla="*/ 114 f231 1"/>
                    <a:gd name="f283" fmla="*/ 304 f230 1"/>
                    <a:gd name="f284" fmla="*/ 168 f231 1"/>
                    <a:gd name="f285" fmla="*/ 330 f230 1"/>
                    <a:gd name="f286" fmla="*/ 296 f231 1"/>
                    <a:gd name="f287" fmla="*/ 400 f230 1"/>
                    <a:gd name="f288" fmla="*/ 218 f231 1"/>
                    <a:gd name="f289" fmla="*/ 498 f230 1"/>
                    <a:gd name="f290" fmla="*/ 16 f231 1"/>
                    <a:gd name="f291" fmla="*/ 502 f230 1"/>
                    <a:gd name="f292" fmla="*/ 6 f231 1"/>
                    <a:gd name="f293" fmla="*/ 552 f230 1"/>
                    <a:gd name="f294" fmla="*/ 628 f230 1"/>
                    <a:gd name="f295" fmla="*/ 10 f231 1"/>
                    <a:gd name="f296" fmla="*/ 650 f230 1"/>
                    <a:gd name="f297" fmla="*/ 74 f231 1"/>
                    <a:gd name="f298" fmla="*/ 684 f230 1"/>
                    <a:gd name="f299" fmla="*/ 164 f231 1"/>
                    <a:gd name="f300" fmla="*/ 574 f230 1"/>
                    <a:gd name="f301" fmla="*/ 196 f231 1"/>
                    <a:gd name="f302" fmla="*/ 464 f230 1"/>
                    <a:gd name="f303" fmla="*/ 354 f231 1"/>
                    <a:gd name="f304" fmla="*/ 644 f230 1"/>
                    <a:gd name="f305" fmla="*/ 686 f230 1"/>
                    <a:gd name="f306" fmla="*/ 304 f231 1"/>
                    <a:gd name="f307" fmla="*/ 816 f230 1"/>
                    <a:gd name="f308" fmla="*/ 856 f230 1"/>
                    <a:gd name="f309" fmla="*/ 386 f231 1"/>
                    <a:gd name="f310" fmla="*/ 852 f230 1"/>
                    <a:gd name="f311" fmla="*/ 396 f231 1"/>
                    <a:gd name="f312" fmla="*/ 750 f230 1"/>
                    <a:gd name="f313" fmla="*/ 498 f231 1"/>
                    <a:gd name="f314" fmla="*/ 768 f230 1"/>
                    <a:gd name="f315" fmla="*/ 390 f231 1"/>
                    <a:gd name="f316" fmla="*/ 600 f230 1"/>
                    <a:gd name="f317" fmla="*/ 436 f231 1"/>
                    <a:gd name="f318" fmla="*/ 484 f230 1"/>
                    <a:gd name="f319" fmla="*/ 564 f231 1"/>
                    <a:gd name="f320" fmla="*/ 562 f230 1"/>
                    <a:gd name="f321" fmla="*/ 614 f231 1"/>
                    <a:gd name="f322" fmla="*/ 594 f230 1"/>
                    <a:gd name="f323" fmla="*/ 658 f231 1"/>
                    <a:gd name="f324" fmla="*/ 620 f230 1"/>
                    <a:gd name="f325" fmla="*/ 746 f231 1"/>
                    <a:gd name="f326" fmla="*/ 636 f230 1"/>
                    <a:gd name="f327" fmla="*/ 680 f231 1"/>
                    <a:gd name="f328" fmla="*/ 580 f230 1"/>
                    <a:gd name="f329" fmla="+- f232 0 f1"/>
                    <a:gd name="f330" fmla="*/ f235 1 750"/>
                    <a:gd name="f331" fmla="*/ f236 1 856"/>
                    <a:gd name="f332" fmla="*/ f237 1 750"/>
                    <a:gd name="f333" fmla="*/ f238 1 856"/>
                    <a:gd name="f334" fmla="*/ f239 1 750"/>
                    <a:gd name="f335" fmla="*/ f240 1 856"/>
                    <a:gd name="f336" fmla="*/ f241 1 750"/>
                    <a:gd name="f337" fmla="*/ f242 1 856"/>
                    <a:gd name="f338" fmla="*/ f243 1 750"/>
                    <a:gd name="f339" fmla="*/ f244 1 856"/>
                    <a:gd name="f340" fmla="*/ f245 1 750"/>
                    <a:gd name="f341" fmla="*/ f246 1 856"/>
                    <a:gd name="f342" fmla="*/ f247 1 750"/>
                    <a:gd name="f343" fmla="*/ f248 1 856"/>
                    <a:gd name="f344" fmla="*/ f249 1 750"/>
                    <a:gd name="f345" fmla="*/ f250 1 856"/>
                    <a:gd name="f346" fmla="*/ f251 1 750"/>
                    <a:gd name="f347" fmla="*/ f252 1 856"/>
                    <a:gd name="f348" fmla="*/ f253 1 750"/>
                    <a:gd name="f349" fmla="*/ f254 1 856"/>
                    <a:gd name="f350" fmla="*/ f255 1 750"/>
                    <a:gd name="f351" fmla="*/ f256 1 750"/>
                    <a:gd name="f352" fmla="*/ f257 1 856"/>
                    <a:gd name="f353" fmla="*/ f258 1 750"/>
                    <a:gd name="f354" fmla="*/ f259 1 856"/>
                    <a:gd name="f355" fmla="*/ f260 1 856"/>
                    <a:gd name="f356" fmla="*/ f261 1 856"/>
                    <a:gd name="f357" fmla="*/ f262 1 750"/>
                    <a:gd name="f358" fmla="*/ f263 1 856"/>
                    <a:gd name="f359" fmla="*/ f264 1 750"/>
                    <a:gd name="f360" fmla="*/ f265 1 856"/>
                    <a:gd name="f361" fmla="*/ f266 1 750"/>
                    <a:gd name="f362" fmla="*/ f267 1 856"/>
                    <a:gd name="f363" fmla="*/ f268 1 856"/>
                    <a:gd name="f364" fmla="*/ f269 1 750"/>
                    <a:gd name="f365" fmla="*/ f270 1 856"/>
                    <a:gd name="f366" fmla="*/ f271 1 750"/>
                    <a:gd name="f367" fmla="*/ f272 1 856"/>
                    <a:gd name="f368" fmla="*/ f273 1 750"/>
                    <a:gd name="f369" fmla="*/ f274 1 856"/>
                    <a:gd name="f370" fmla="*/ f275 1 750"/>
                    <a:gd name="f371" fmla="*/ f276 1 856"/>
                    <a:gd name="f372" fmla="*/ f277 1 750"/>
                    <a:gd name="f373" fmla="*/ f278 1 750"/>
                    <a:gd name="f374" fmla="*/ f279 1 856"/>
                    <a:gd name="f375" fmla="*/ f280 1 750"/>
                    <a:gd name="f376" fmla="*/ f281 1 856"/>
                    <a:gd name="f377" fmla="*/ f282 1 750"/>
                    <a:gd name="f378" fmla="*/ f283 1 856"/>
                    <a:gd name="f379" fmla="*/ f284 1 750"/>
                    <a:gd name="f380" fmla="*/ f285 1 856"/>
                    <a:gd name="f381" fmla="*/ f286 1 750"/>
                    <a:gd name="f382" fmla="*/ f287 1 856"/>
                    <a:gd name="f383" fmla="*/ f288 1 750"/>
                    <a:gd name="f384" fmla="*/ f289 1 856"/>
                    <a:gd name="f385" fmla="*/ f290 1 750"/>
                    <a:gd name="f386" fmla="*/ f291 1 856"/>
                    <a:gd name="f387" fmla="*/ f292 1 750"/>
                    <a:gd name="f388" fmla="*/ f293 1 856"/>
                    <a:gd name="f389" fmla="*/ f294 1 856"/>
                    <a:gd name="f390" fmla="*/ f295 1 750"/>
                    <a:gd name="f391" fmla="*/ f296 1 856"/>
                    <a:gd name="f392" fmla="*/ f297 1 750"/>
                    <a:gd name="f393" fmla="*/ f298 1 856"/>
                    <a:gd name="f394" fmla="*/ f299 1 750"/>
                    <a:gd name="f395" fmla="*/ f300 1 856"/>
                    <a:gd name="f396" fmla="*/ f301 1 750"/>
                    <a:gd name="f397" fmla="*/ f302 1 856"/>
                    <a:gd name="f398" fmla="*/ f303 1 750"/>
                    <a:gd name="f399" fmla="*/ f304 1 856"/>
                    <a:gd name="f400" fmla="*/ f305 1 856"/>
                    <a:gd name="f401" fmla="*/ f306 1 750"/>
                    <a:gd name="f402" fmla="*/ f307 1 856"/>
                    <a:gd name="f403" fmla="*/ f308 1 856"/>
                    <a:gd name="f404" fmla="*/ f309 1 750"/>
                    <a:gd name="f405" fmla="*/ f310 1 856"/>
                    <a:gd name="f406" fmla="*/ f311 1 750"/>
                    <a:gd name="f407" fmla="*/ f312 1 856"/>
                    <a:gd name="f408" fmla="*/ f313 1 750"/>
                    <a:gd name="f409" fmla="*/ f314 1 856"/>
                    <a:gd name="f410" fmla="*/ f315 1 750"/>
                    <a:gd name="f411" fmla="*/ f316 1 856"/>
                    <a:gd name="f412" fmla="*/ f317 1 750"/>
                    <a:gd name="f413" fmla="*/ f318 1 856"/>
                    <a:gd name="f414" fmla="*/ f319 1 750"/>
                    <a:gd name="f415" fmla="*/ f320 1 856"/>
                    <a:gd name="f416" fmla="*/ f321 1 750"/>
                    <a:gd name="f417" fmla="*/ f322 1 856"/>
                    <a:gd name="f418" fmla="*/ f323 1 750"/>
                    <a:gd name="f419" fmla="*/ f324 1 856"/>
                    <a:gd name="f420" fmla="*/ f325 1 750"/>
                    <a:gd name="f421" fmla="*/ f326 1 856"/>
                    <a:gd name="f422" fmla="*/ f327 1 750"/>
                    <a:gd name="f423" fmla="*/ f328 1 856"/>
                    <a:gd name="f424" fmla="*/ 0 1 f233"/>
                    <a:gd name="f425" fmla="*/ f227 1 f233"/>
                    <a:gd name="f426" fmla="*/ 0 1 f234"/>
                    <a:gd name="f427" fmla="*/ f228 1 f234"/>
                    <a:gd name="f428" fmla="*/ f330 1 f233"/>
                    <a:gd name="f429" fmla="*/ f331 1 f234"/>
                    <a:gd name="f430" fmla="*/ f332 1 f233"/>
                    <a:gd name="f431" fmla="*/ f333 1 f234"/>
                    <a:gd name="f432" fmla="*/ f334 1 f233"/>
                    <a:gd name="f433" fmla="*/ f335 1 f234"/>
                    <a:gd name="f434" fmla="*/ f336 1 f233"/>
                    <a:gd name="f435" fmla="*/ f337 1 f234"/>
                    <a:gd name="f436" fmla="*/ f338 1 f233"/>
                    <a:gd name="f437" fmla="*/ f339 1 f234"/>
                    <a:gd name="f438" fmla="*/ f340 1 f233"/>
                    <a:gd name="f439" fmla="*/ f341 1 f234"/>
                    <a:gd name="f440" fmla="*/ f342 1 f233"/>
                    <a:gd name="f441" fmla="*/ f343 1 f234"/>
                    <a:gd name="f442" fmla="*/ f344 1 f233"/>
                    <a:gd name="f443" fmla="*/ f345 1 f234"/>
                    <a:gd name="f444" fmla="*/ f346 1 f233"/>
                    <a:gd name="f445" fmla="*/ f347 1 f234"/>
                    <a:gd name="f446" fmla="*/ f348 1 f233"/>
                    <a:gd name="f447" fmla="*/ f349 1 f234"/>
                    <a:gd name="f448" fmla="*/ f350 1 f233"/>
                    <a:gd name="f449" fmla="*/ f351 1 f233"/>
                    <a:gd name="f450" fmla="*/ f352 1 f234"/>
                    <a:gd name="f451" fmla="*/ f353 1 f233"/>
                    <a:gd name="f452" fmla="*/ f354 1 f234"/>
                    <a:gd name="f453" fmla="*/ f355 1 f234"/>
                    <a:gd name="f454" fmla="*/ f356 1 f234"/>
                    <a:gd name="f455" fmla="*/ f357 1 f233"/>
                    <a:gd name="f456" fmla="*/ f358 1 f234"/>
                    <a:gd name="f457" fmla="*/ f359 1 f233"/>
                    <a:gd name="f458" fmla="*/ f360 1 f234"/>
                    <a:gd name="f459" fmla="*/ f361 1 f233"/>
                    <a:gd name="f460" fmla="*/ f362 1 f234"/>
                    <a:gd name="f461" fmla="*/ f363 1 f234"/>
                    <a:gd name="f462" fmla="*/ f364 1 f233"/>
                    <a:gd name="f463" fmla="*/ f365 1 f234"/>
                    <a:gd name="f464" fmla="*/ f366 1 f233"/>
                    <a:gd name="f465" fmla="*/ f367 1 f234"/>
                    <a:gd name="f466" fmla="*/ f368 1 f233"/>
                    <a:gd name="f467" fmla="*/ f369 1 f234"/>
                    <a:gd name="f468" fmla="*/ f370 1 f233"/>
                    <a:gd name="f469" fmla="*/ f371 1 f234"/>
                    <a:gd name="f470" fmla="*/ f372 1 f233"/>
                    <a:gd name="f471" fmla="*/ f373 1 f233"/>
                    <a:gd name="f472" fmla="*/ f374 1 f234"/>
                    <a:gd name="f473" fmla="*/ f375 1 f233"/>
                    <a:gd name="f474" fmla="*/ f376 1 f234"/>
                    <a:gd name="f475" fmla="*/ f377 1 f233"/>
                    <a:gd name="f476" fmla="*/ f378 1 f234"/>
                    <a:gd name="f477" fmla="*/ f379 1 f233"/>
                    <a:gd name="f478" fmla="*/ f380 1 f234"/>
                    <a:gd name="f479" fmla="*/ f381 1 f233"/>
                    <a:gd name="f480" fmla="*/ f382 1 f234"/>
                    <a:gd name="f481" fmla="*/ f383 1 f233"/>
                    <a:gd name="f482" fmla="*/ f384 1 f234"/>
                    <a:gd name="f483" fmla="*/ f385 1 f233"/>
                    <a:gd name="f484" fmla="*/ f386 1 f234"/>
                    <a:gd name="f485" fmla="*/ f387 1 f233"/>
                    <a:gd name="f486" fmla="*/ f388 1 f234"/>
                    <a:gd name="f487" fmla="*/ f389 1 f234"/>
                    <a:gd name="f488" fmla="*/ f390 1 f233"/>
                    <a:gd name="f489" fmla="*/ f391 1 f234"/>
                    <a:gd name="f490" fmla="*/ f392 1 f233"/>
                    <a:gd name="f491" fmla="*/ f393 1 f234"/>
                    <a:gd name="f492" fmla="*/ f394 1 f233"/>
                    <a:gd name="f493" fmla="*/ f395 1 f234"/>
                    <a:gd name="f494" fmla="*/ f396 1 f233"/>
                    <a:gd name="f495" fmla="*/ f397 1 f234"/>
                    <a:gd name="f496" fmla="*/ f398 1 f233"/>
                    <a:gd name="f497" fmla="*/ f399 1 f234"/>
                    <a:gd name="f498" fmla="*/ f400 1 f234"/>
                    <a:gd name="f499" fmla="*/ f401 1 f233"/>
                    <a:gd name="f500" fmla="*/ f402 1 f234"/>
                    <a:gd name="f501" fmla="*/ f403 1 f234"/>
                    <a:gd name="f502" fmla="*/ f404 1 f233"/>
                    <a:gd name="f503" fmla="*/ f405 1 f234"/>
                    <a:gd name="f504" fmla="*/ f406 1 f233"/>
                    <a:gd name="f505" fmla="*/ f407 1 f234"/>
                    <a:gd name="f506" fmla="*/ f408 1 f233"/>
                    <a:gd name="f507" fmla="*/ f409 1 f234"/>
                    <a:gd name="f508" fmla="*/ f410 1 f233"/>
                    <a:gd name="f509" fmla="*/ f411 1 f234"/>
                    <a:gd name="f510" fmla="*/ f412 1 f233"/>
                    <a:gd name="f511" fmla="*/ f413 1 f234"/>
                    <a:gd name="f512" fmla="*/ f414 1 f233"/>
                    <a:gd name="f513" fmla="*/ f415 1 f234"/>
                    <a:gd name="f514" fmla="*/ f416 1 f233"/>
                    <a:gd name="f515" fmla="*/ f417 1 f234"/>
                    <a:gd name="f516" fmla="*/ f418 1 f233"/>
                    <a:gd name="f517" fmla="*/ f419 1 f234"/>
                    <a:gd name="f518" fmla="*/ f420 1 f233"/>
                    <a:gd name="f519" fmla="*/ f421 1 f234"/>
                    <a:gd name="f520" fmla="*/ f422 1 f233"/>
                    <a:gd name="f521" fmla="*/ f423 1 f234"/>
                    <a:gd name="f522" fmla="*/ f424 f224 1"/>
                    <a:gd name="f523" fmla="*/ f425 f224 1"/>
                    <a:gd name="f524" fmla="*/ f427 f225 1"/>
                    <a:gd name="f525" fmla="*/ f426 f225 1"/>
                    <a:gd name="f526" fmla="*/ f428 f224 1"/>
                    <a:gd name="f527" fmla="*/ f429 f225 1"/>
                    <a:gd name="f528" fmla="*/ f430 f224 1"/>
                    <a:gd name="f529" fmla="*/ f431 f225 1"/>
                    <a:gd name="f530" fmla="*/ f432 f224 1"/>
                    <a:gd name="f531" fmla="*/ f433 f225 1"/>
                    <a:gd name="f532" fmla="*/ f434 f224 1"/>
                    <a:gd name="f533" fmla="*/ f435 f225 1"/>
                    <a:gd name="f534" fmla="*/ f436 f224 1"/>
                    <a:gd name="f535" fmla="*/ f437 f225 1"/>
                    <a:gd name="f536" fmla="*/ f438 f224 1"/>
                    <a:gd name="f537" fmla="*/ f439 f225 1"/>
                    <a:gd name="f538" fmla="*/ f440 f224 1"/>
                    <a:gd name="f539" fmla="*/ f441 f225 1"/>
                    <a:gd name="f540" fmla="*/ f442 f224 1"/>
                    <a:gd name="f541" fmla="*/ f443 f225 1"/>
                    <a:gd name="f542" fmla="*/ f444 f224 1"/>
                    <a:gd name="f543" fmla="*/ f445 f225 1"/>
                    <a:gd name="f544" fmla="*/ f446 f224 1"/>
                    <a:gd name="f545" fmla="*/ f447 f225 1"/>
                    <a:gd name="f546" fmla="*/ f448 f224 1"/>
                    <a:gd name="f547" fmla="*/ f449 f224 1"/>
                    <a:gd name="f548" fmla="*/ f450 f225 1"/>
                    <a:gd name="f549" fmla="*/ f451 f224 1"/>
                    <a:gd name="f550" fmla="*/ f452 f225 1"/>
                    <a:gd name="f551" fmla="*/ f453 f225 1"/>
                    <a:gd name="f552" fmla="*/ f454 f225 1"/>
                    <a:gd name="f553" fmla="*/ f455 f224 1"/>
                    <a:gd name="f554" fmla="*/ f456 f225 1"/>
                    <a:gd name="f555" fmla="*/ f457 f224 1"/>
                    <a:gd name="f556" fmla="*/ f458 f225 1"/>
                    <a:gd name="f557" fmla="*/ f459 f224 1"/>
                    <a:gd name="f558" fmla="*/ f460 f225 1"/>
                    <a:gd name="f559" fmla="*/ f461 f225 1"/>
                    <a:gd name="f560" fmla="*/ f462 f224 1"/>
                    <a:gd name="f561" fmla="*/ f463 f225 1"/>
                    <a:gd name="f562" fmla="*/ f464 f224 1"/>
                    <a:gd name="f563" fmla="*/ f465 f225 1"/>
                    <a:gd name="f564" fmla="*/ f466 f224 1"/>
                    <a:gd name="f565" fmla="*/ f467 f225 1"/>
                    <a:gd name="f566" fmla="*/ f468 f224 1"/>
                    <a:gd name="f567" fmla="*/ f469 f225 1"/>
                    <a:gd name="f568" fmla="*/ f470 f224 1"/>
                    <a:gd name="f569" fmla="*/ f471 f224 1"/>
                    <a:gd name="f570" fmla="*/ f472 f225 1"/>
                    <a:gd name="f571" fmla="*/ f473 f224 1"/>
                    <a:gd name="f572" fmla="*/ f474 f225 1"/>
                    <a:gd name="f573" fmla="*/ f475 f224 1"/>
                    <a:gd name="f574" fmla="*/ f476 f225 1"/>
                    <a:gd name="f575" fmla="*/ f477 f224 1"/>
                    <a:gd name="f576" fmla="*/ f478 f225 1"/>
                    <a:gd name="f577" fmla="*/ f479 f224 1"/>
                    <a:gd name="f578" fmla="*/ f480 f225 1"/>
                    <a:gd name="f579" fmla="*/ f481 f224 1"/>
                    <a:gd name="f580" fmla="*/ f482 f225 1"/>
                    <a:gd name="f581" fmla="*/ f483 f224 1"/>
                    <a:gd name="f582" fmla="*/ f484 f225 1"/>
                    <a:gd name="f583" fmla="*/ f485 f224 1"/>
                    <a:gd name="f584" fmla="*/ f486 f225 1"/>
                    <a:gd name="f585" fmla="*/ f487 f225 1"/>
                    <a:gd name="f586" fmla="*/ f488 f224 1"/>
                    <a:gd name="f587" fmla="*/ f489 f225 1"/>
                    <a:gd name="f588" fmla="*/ f490 f224 1"/>
                    <a:gd name="f589" fmla="*/ f491 f225 1"/>
                    <a:gd name="f590" fmla="*/ f492 f224 1"/>
                    <a:gd name="f591" fmla="*/ f493 f225 1"/>
                    <a:gd name="f592" fmla="*/ f494 f224 1"/>
                    <a:gd name="f593" fmla="*/ f495 f225 1"/>
                    <a:gd name="f594" fmla="*/ f496 f224 1"/>
                    <a:gd name="f595" fmla="*/ f497 f225 1"/>
                    <a:gd name="f596" fmla="*/ f498 f225 1"/>
                    <a:gd name="f597" fmla="*/ f499 f224 1"/>
                    <a:gd name="f598" fmla="*/ f500 f225 1"/>
                    <a:gd name="f599" fmla="*/ f501 f225 1"/>
                    <a:gd name="f600" fmla="*/ f502 f224 1"/>
                    <a:gd name="f601" fmla="*/ f503 f225 1"/>
                    <a:gd name="f602" fmla="*/ f504 f224 1"/>
                    <a:gd name="f603" fmla="*/ f505 f225 1"/>
                    <a:gd name="f604" fmla="*/ f506 f224 1"/>
                    <a:gd name="f605" fmla="*/ f507 f225 1"/>
                    <a:gd name="f606" fmla="*/ f508 f224 1"/>
                    <a:gd name="f607" fmla="*/ f509 f225 1"/>
                    <a:gd name="f608" fmla="*/ f510 f224 1"/>
                    <a:gd name="f609" fmla="*/ f511 f225 1"/>
                    <a:gd name="f610" fmla="*/ f512 f224 1"/>
                    <a:gd name="f611" fmla="*/ f513 f225 1"/>
                    <a:gd name="f612" fmla="*/ f514 f224 1"/>
                    <a:gd name="f613" fmla="*/ f515 f225 1"/>
                    <a:gd name="f614" fmla="*/ f516 f224 1"/>
                    <a:gd name="f615" fmla="*/ f517 f225 1"/>
                    <a:gd name="f616" fmla="*/ f518 f224 1"/>
                    <a:gd name="f617" fmla="*/ f519 f225 1"/>
                    <a:gd name="f618" fmla="*/ f520 f224 1"/>
                    <a:gd name="f619" fmla="*/ f521 f225 1"/>
                  </a:gdLst>
                  <a:ahLst/>
                  <a:cxnLst>
                    <a:cxn ang="3cd4">
                      <a:pos x="hc" y="t"/>
                    </a:cxn>
                    <a:cxn ang="0">
                      <a:pos x="r" y="vc"/>
                    </a:cxn>
                    <a:cxn ang="cd4">
                      <a:pos x="hc" y="b"/>
                    </a:cxn>
                    <a:cxn ang="cd2">
                      <a:pos x="l" y="vc"/>
                    </a:cxn>
                    <a:cxn ang="f329">
                      <a:pos x="f526" y="f527"/>
                    </a:cxn>
                    <a:cxn ang="f329">
                      <a:pos x="f528" y="f529"/>
                    </a:cxn>
                    <a:cxn ang="f329">
                      <a:pos x="f530" y="f531"/>
                    </a:cxn>
                    <a:cxn ang="f329">
                      <a:pos x="f532" y="f533"/>
                    </a:cxn>
                    <a:cxn ang="f329">
                      <a:pos x="f534" y="f535"/>
                    </a:cxn>
                    <a:cxn ang="f329">
                      <a:pos x="f536" y="f537"/>
                    </a:cxn>
                    <a:cxn ang="f329">
                      <a:pos x="f538" y="f539"/>
                    </a:cxn>
                    <a:cxn ang="f329">
                      <a:pos x="f540" y="f541"/>
                    </a:cxn>
                    <a:cxn ang="f329">
                      <a:pos x="f542" y="f543"/>
                    </a:cxn>
                    <a:cxn ang="f329">
                      <a:pos x="f544" y="f545"/>
                    </a:cxn>
                    <a:cxn ang="f329">
                      <a:pos x="f546" y="f537"/>
                    </a:cxn>
                    <a:cxn ang="f329">
                      <a:pos x="f547" y="f548"/>
                    </a:cxn>
                    <a:cxn ang="f329">
                      <a:pos x="f549" y="f550"/>
                    </a:cxn>
                    <a:cxn ang="f329">
                      <a:pos x="f547" y="f551"/>
                    </a:cxn>
                    <a:cxn ang="f329">
                      <a:pos x="f547" y="f552"/>
                    </a:cxn>
                    <a:cxn ang="f329">
                      <a:pos x="f553" y="f554"/>
                    </a:cxn>
                    <a:cxn ang="f329">
                      <a:pos x="f555" y="f556"/>
                    </a:cxn>
                    <a:cxn ang="f329">
                      <a:pos x="f557" y="f558"/>
                    </a:cxn>
                    <a:cxn ang="f329">
                      <a:pos x="f555" y="f559"/>
                    </a:cxn>
                    <a:cxn ang="f329">
                      <a:pos x="f560" y="f561"/>
                    </a:cxn>
                    <a:cxn ang="f329">
                      <a:pos x="f562" y="f563"/>
                    </a:cxn>
                    <a:cxn ang="f329">
                      <a:pos x="f564" y="f565"/>
                    </a:cxn>
                    <a:cxn ang="f329">
                      <a:pos x="f566" y="f567"/>
                    </a:cxn>
                    <a:cxn ang="f329">
                      <a:pos x="f568" y="f541"/>
                    </a:cxn>
                    <a:cxn ang="f329">
                      <a:pos x="f569" y="f570"/>
                    </a:cxn>
                    <a:cxn ang="f329">
                      <a:pos x="f571" y="f572"/>
                    </a:cxn>
                    <a:cxn ang="f329">
                      <a:pos x="f573" y="f574"/>
                    </a:cxn>
                    <a:cxn ang="f329">
                      <a:pos x="f575" y="f576"/>
                    </a:cxn>
                    <a:cxn ang="f329">
                      <a:pos x="f577" y="f578"/>
                    </a:cxn>
                    <a:cxn ang="f329">
                      <a:pos x="f579" y="f580"/>
                    </a:cxn>
                    <a:cxn ang="f329">
                      <a:pos x="f581" y="f582"/>
                    </a:cxn>
                    <a:cxn ang="f329">
                      <a:pos x="f583" y="f584"/>
                    </a:cxn>
                    <a:cxn ang="f329">
                      <a:pos x="f569" y="f585"/>
                    </a:cxn>
                    <a:cxn ang="f329">
                      <a:pos x="f586" y="f587"/>
                    </a:cxn>
                    <a:cxn ang="f329">
                      <a:pos x="f588" y="f589"/>
                    </a:cxn>
                    <a:cxn ang="f329">
                      <a:pos x="f590" y="f591"/>
                    </a:cxn>
                    <a:cxn ang="f329">
                      <a:pos x="f592" y="f584"/>
                    </a:cxn>
                    <a:cxn ang="f329">
                      <a:pos x="f557" y="f593"/>
                    </a:cxn>
                    <a:cxn ang="f329">
                      <a:pos x="f594" y="f595"/>
                    </a:cxn>
                    <a:cxn ang="f329">
                      <a:pos x="f557" y="f596"/>
                    </a:cxn>
                    <a:cxn ang="f329">
                      <a:pos x="f597" y="f598"/>
                    </a:cxn>
                    <a:cxn ang="f329">
                      <a:pos x="f560" y="f599"/>
                    </a:cxn>
                    <a:cxn ang="f329">
                      <a:pos x="f600" y="f601"/>
                    </a:cxn>
                    <a:cxn ang="f329">
                      <a:pos x="f602" y="f603"/>
                    </a:cxn>
                    <a:cxn ang="f329">
                      <a:pos x="f604" y="f605"/>
                    </a:cxn>
                    <a:cxn ang="f329">
                      <a:pos x="f606" y="f607"/>
                    </a:cxn>
                    <a:cxn ang="f329">
                      <a:pos x="f608" y="f609"/>
                    </a:cxn>
                    <a:cxn ang="f329">
                      <a:pos x="f610" y="f611"/>
                    </a:cxn>
                    <a:cxn ang="f329">
                      <a:pos x="f612" y="f613"/>
                    </a:cxn>
                    <a:cxn ang="f329">
                      <a:pos x="f614" y="f615"/>
                    </a:cxn>
                    <a:cxn ang="f329">
                      <a:pos x="f616" y="f617"/>
                    </a:cxn>
                    <a:cxn ang="f329">
                      <a:pos x="f618" y="f619"/>
                    </a:cxn>
                  </a:cxnLst>
                  <a:rect l="f522" t="f525" r="f523" b="f524"/>
                  <a:pathLst>
                    <a:path w="750" h="856">
                      <a:moveTo>
                        <a:pt x="f9" y="f10"/>
                      </a:moveTo>
                      <a:lnTo>
                        <a:pt x="f11" y="f12"/>
                      </a:lnTo>
                      <a:lnTo>
                        <a:pt x="f13" y="f14"/>
                      </a:lnTo>
                      <a:lnTo>
                        <a:pt x="f15" y="f16"/>
                      </a:lnTo>
                      <a:lnTo>
                        <a:pt x="f15" y="f16"/>
                      </a:lnTo>
                      <a:lnTo>
                        <a:pt x="f17" y="f18"/>
                      </a:lnTo>
                      <a:lnTo>
                        <a:pt x="f19" y="f20"/>
                      </a:lnTo>
                      <a:lnTo>
                        <a:pt x="f21" y="f22"/>
                      </a:lnTo>
                      <a:lnTo>
                        <a:pt x="f23" y="f24"/>
                      </a:lnTo>
                      <a:lnTo>
                        <a:pt x="f25" y="f26"/>
                      </a:lnTo>
                      <a:lnTo>
                        <a:pt x="f25" y="f26"/>
                      </a:lnTo>
                      <a:lnTo>
                        <a:pt x="f16" y="f27"/>
                      </a:lnTo>
                      <a:lnTo>
                        <a:pt x="f16" y="f27"/>
                      </a:lnTo>
                      <a:lnTo>
                        <a:pt x="f28" y="f22"/>
                      </a:lnTo>
                      <a:lnTo>
                        <a:pt x="f24" y="f29"/>
                      </a:lnTo>
                      <a:lnTo>
                        <a:pt x="f30" y="f31"/>
                      </a:lnTo>
                      <a:lnTo>
                        <a:pt x="f32" y="f33"/>
                      </a:lnTo>
                      <a:lnTo>
                        <a:pt x="f32" y="f33"/>
                      </a:lnTo>
                      <a:lnTo>
                        <a:pt x="f34" y="f35"/>
                      </a:lnTo>
                      <a:lnTo>
                        <a:pt x="f36" y="f37"/>
                      </a:lnTo>
                      <a:lnTo>
                        <a:pt x="f38" y="f39"/>
                      </a:lnTo>
                      <a:lnTo>
                        <a:pt x="f40" y="f41"/>
                      </a:lnTo>
                      <a:lnTo>
                        <a:pt x="f40" y="f41"/>
                      </a:lnTo>
                      <a:lnTo>
                        <a:pt x="f42" y="f43"/>
                      </a:lnTo>
                      <a:lnTo>
                        <a:pt x="f23" y="f44"/>
                      </a:lnTo>
                      <a:lnTo>
                        <a:pt x="f21" y="f45"/>
                      </a:lnTo>
                      <a:lnTo>
                        <a:pt x="f46" y="f47"/>
                      </a:lnTo>
                      <a:lnTo>
                        <a:pt x="f46" y="f47"/>
                      </a:lnTo>
                      <a:lnTo>
                        <a:pt x="f48" y="f49"/>
                      </a:lnTo>
                      <a:lnTo>
                        <a:pt x="f13" y="f50"/>
                      </a:lnTo>
                      <a:lnTo>
                        <a:pt x="f11" y="f51"/>
                      </a:lnTo>
                      <a:lnTo>
                        <a:pt x="f52" y="f53"/>
                      </a:lnTo>
                      <a:lnTo>
                        <a:pt x="f52" y="f53"/>
                      </a:lnTo>
                      <a:lnTo>
                        <a:pt x="f54" y="f55"/>
                      </a:lnTo>
                      <a:lnTo>
                        <a:pt x="f56" y="f57"/>
                      </a:lnTo>
                      <a:lnTo>
                        <a:pt x="f7" y="f58"/>
                      </a:lnTo>
                      <a:lnTo>
                        <a:pt x="f56" y="f59"/>
                      </a:lnTo>
                      <a:lnTo>
                        <a:pt x="f56" y="f59"/>
                      </a:lnTo>
                      <a:lnTo>
                        <a:pt x="f13" y="f60"/>
                      </a:lnTo>
                      <a:lnTo>
                        <a:pt x="f61" y="f62"/>
                      </a:lnTo>
                      <a:lnTo>
                        <a:pt x="f63" y="f64"/>
                      </a:lnTo>
                      <a:lnTo>
                        <a:pt x="f63" y="f64"/>
                      </a:lnTo>
                      <a:lnTo>
                        <a:pt x="f65" y="f66"/>
                      </a:lnTo>
                      <a:lnTo>
                        <a:pt x="f67" y="f68"/>
                      </a:lnTo>
                      <a:lnTo>
                        <a:pt x="f69" y="f70"/>
                      </a:lnTo>
                      <a:lnTo>
                        <a:pt x="f15" y="f71"/>
                      </a:lnTo>
                      <a:lnTo>
                        <a:pt x="f72" y="f73"/>
                      </a:lnTo>
                      <a:lnTo>
                        <a:pt x="f72" y="f73"/>
                      </a:lnTo>
                      <a:lnTo>
                        <a:pt x="f74" y="f75"/>
                      </a:lnTo>
                      <a:lnTo>
                        <a:pt x="f76" y="f77"/>
                      </a:lnTo>
                      <a:lnTo>
                        <a:pt x="f78" y="f79"/>
                      </a:lnTo>
                      <a:lnTo>
                        <a:pt x="f80" y="f81"/>
                      </a:lnTo>
                      <a:lnTo>
                        <a:pt x="f82" y="f83"/>
                      </a:lnTo>
                      <a:lnTo>
                        <a:pt x="f82" y="f83"/>
                      </a:lnTo>
                      <a:lnTo>
                        <a:pt x="f14" y="f50"/>
                      </a:lnTo>
                      <a:lnTo>
                        <a:pt x="f14" y="f50"/>
                      </a:lnTo>
                      <a:lnTo>
                        <a:pt x="f84" y="f85"/>
                      </a:lnTo>
                      <a:lnTo>
                        <a:pt x="f86" y="f87"/>
                      </a:lnTo>
                      <a:lnTo>
                        <a:pt x="f88" y="f89"/>
                      </a:lnTo>
                      <a:lnTo>
                        <a:pt x="f90" y="f91"/>
                      </a:lnTo>
                      <a:lnTo>
                        <a:pt x="f90" y="f91"/>
                      </a:lnTo>
                      <a:lnTo>
                        <a:pt x="f92" y="f93"/>
                      </a:lnTo>
                      <a:lnTo>
                        <a:pt x="f92" y="f94"/>
                      </a:lnTo>
                      <a:lnTo>
                        <a:pt x="f92" y="f95"/>
                      </a:lnTo>
                      <a:lnTo>
                        <a:pt x="f91" y="f96"/>
                      </a:lnTo>
                      <a:lnTo>
                        <a:pt x="f91" y="f96"/>
                      </a:lnTo>
                      <a:lnTo>
                        <a:pt x="f97" y="f98"/>
                      </a:lnTo>
                      <a:lnTo>
                        <a:pt x="f99" y="f100"/>
                      </a:lnTo>
                      <a:lnTo>
                        <a:pt x="f24" y="f101"/>
                      </a:lnTo>
                      <a:lnTo>
                        <a:pt x="f90" y="f102"/>
                      </a:lnTo>
                      <a:lnTo>
                        <a:pt x="f90" y="f102"/>
                      </a:lnTo>
                      <a:lnTo>
                        <a:pt x="f90" y="f103"/>
                      </a:lnTo>
                      <a:lnTo>
                        <a:pt x="f30" y="f104"/>
                      </a:lnTo>
                      <a:lnTo>
                        <a:pt x="f105" y="f106"/>
                      </a:lnTo>
                      <a:lnTo>
                        <a:pt x="f90" y="f107"/>
                      </a:lnTo>
                      <a:lnTo>
                        <a:pt x="f90" y="f107"/>
                      </a:lnTo>
                      <a:lnTo>
                        <a:pt x="f91" y="f108"/>
                      </a:lnTo>
                      <a:lnTo>
                        <a:pt x="f109" y="f110"/>
                      </a:lnTo>
                      <a:lnTo>
                        <a:pt x="f109" y="f6"/>
                      </a:lnTo>
                      <a:lnTo>
                        <a:pt x="f111" y="f6"/>
                      </a:lnTo>
                      <a:lnTo>
                        <a:pt x="f112" y="f6"/>
                      </a:lnTo>
                      <a:lnTo>
                        <a:pt x="f113" y="f6"/>
                      </a:lnTo>
                      <a:lnTo>
                        <a:pt x="f113" y="f110"/>
                      </a:lnTo>
                      <a:lnTo>
                        <a:pt x="f113" y="f110"/>
                      </a:lnTo>
                      <a:lnTo>
                        <a:pt x="f45" y="f108"/>
                      </a:lnTo>
                      <a:lnTo>
                        <a:pt x="f87" y="f107"/>
                      </a:lnTo>
                      <a:lnTo>
                        <a:pt x="f114" y="f106"/>
                      </a:lnTo>
                      <a:lnTo>
                        <a:pt x="f51" y="f104"/>
                      </a:lnTo>
                      <a:lnTo>
                        <a:pt x="f115" y="f116"/>
                      </a:lnTo>
                      <a:lnTo>
                        <a:pt x="f115" y="f116"/>
                      </a:lnTo>
                      <a:lnTo>
                        <a:pt x="f87" y="f117"/>
                      </a:lnTo>
                      <a:lnTo>
                        <a:pt x="f87" y="f70"/>
                      </a:lnTo>
                      <a:lnTo>
                        <a:pt x="f95" y="f101"/>
                      </a:lnTo>
                      <a:lnTo>
                        <a:pt x="f118" y="f100"/>
                      </a:lnTo>
                      <a:lnTo>
                        <a:pt x="f45" y="f119"/>
                      </a:lnTo>
                      <a:lnTo>
                        <a:pt x="f45" y="f119"/>
                      </a:lnTo>
                      <a:lnTo>
                        <a:pt x="f39" y="f60"/>
                      </a:lnTo>
                      <a:lnTo>
                        <a:pt x="f39" y="f60"/>
                      </a:lnTo>
                      <a:lnTo>
                        <a:pt x="f2" y="f95"/>
                      </a:lnTo>
                      <a:lnTo>
                        <a:pt x="f120" y="f94"/>
                      </a:lnTo>
                      <a:lnTo>
                        <a:pt x="f2" y="f121"/>
                      </a:lnTo>
                      <a:lnTo>
                        <a:pt x="f45" y="f92"/>
                      </a:lnTo>
                      <a:lnTo>
                        <a:pt x="f45" y="f92"/>
                      </a:lnTo>
                      <a:lnTo>
                        <a:pt x="f122" y="f123"/>
                      </a:lnTo>
                      <a:lnTo>
                        <a:pt x="f124" y="f115"/>
                      </a:lnTo>
                      <a:lnTo>
                        <a:pt x="f125" y="f126"/>
                      </a:lnTo>
                      <a:lnTo>
                        <a:pt x="f98" y="f114"/>
                      </a:lnTo>
                      <a:lnTo>
                        <a:pt x="f98" y="f114"/>
                      </a:lnTo>
                      <a:lnTo>
                        <a:pt x="f127" y="f128"/>
                      </a:lnTo>
                      <a:lnTo>
                        <a:pt x="f129" y="f81"/>
                      </a:lnTo>
                      <a:lnTo>
                        <a:pt x="f130" y="f79"/>
                      </a:lnTo>
                      <a:lnTo>
                        <a:pt x="f131" y="f132"/>
                      </a:lnTo>
                      <a:lnTo>
                        <a:pt x="f131" y="f132"/>
                      </a:lnTo>
                      <a:lnTo>
                        <a:pt x="f103" y="f133"/>
                      </a:lnTo>
                      <a:lnTo>
                        <a:pt x="f134" y="f71"/>
                      </a:lnTo>
                      <a:lnTo>
                        <a:pt x="f135" y="f70"/>
                      </a:lnTo>
                      <a:lnTo>
                        <a:pt x="f100" y="f136"/>
                      </a:lnTo>
                      <a:lnTo>
                        <a:pt x="f100" y="f136"/>
                      </a:lnTo>
                      <a:lnTo>
                        <a:pt x="f137" y="f138"/>
                      </a:lnTo>
                      <a:lnTo>
                        <a:pt x="f139" y="f62"/>
                      </a:lnTo>
                      <a:lnTo>
                        <a:pt x="f140" y="f141"/>
                      </a:lnTo>
                      <a:lnTo>
                        <a:pt x="f142" y="f64"/>
                      </a:lnTo>
                      <a:lnTo>
                        <a:pt x="f142" y="f64"/>
                      </a:lnTo>
                      <a:lnTo>
                        <a:pt x="f143" y="f66"/>
                      </a:lnTo>
                      <a:lnTo>
                        <a:pt x="f143" y="f66"/>
                      </a:lnTo>
                      <a:lnTo>
                        <a:pt x="f6" y="f59"/>
                      </a:lnTo>
                      <a:lnTo>
                        <a:pt x="f143" y="f58"/>
                      </a:lnTo>
                      <a:lnTo>
                        <a:pt x="f143" y="f58"/>
                      </a:lnTo>
                      <a:lnTo>
                        <a:pt x="f144" y="f55"/>
                      </a:lnTo>
                      <a:lnTo>
                        <a:pt x="f145" y="f53"/>
                      </a:lnTo>
                      <a:lnTo>
                        <a:pt x="f110" y="f51"/>
                      </a:lnTo>
                      <a:lnTo>
                        <a:pt x="f146" y="f50"/>
                      </a:lnTo>
                      <a:lnTo>
                        <a:pt x="f147" y="f49"/>
                      </a:lnTo>
                      <a:lnTo>
                        <a:pt x="f147" y="f49"/>
                      </a:lnTo>
                      <a:lnTo>
                        <a:pt x="f148" y="f114"/>
                      </a:lnTo>
                      <a:lnTo>
                        <a:pt x="f129" y="f149"/>
                      </a:lnTo>
                      <a:lnTo>
                        <a:pt x="f150" y="f45"/>
                      </a:lnTo>
                      <a:lnTo>
                        <a:pt x="f151" y="f44"/>
                      </a:lnTo>
                      <a:lnTo>
                        <a:pt x="f152" y="f85"/>
                      </a:lnTo>
                      <a:lnTo>
                        <a:pt x="f152" y="f85"/>
                      </a:lnTo>
                      <a:lnTo>
                        <a:pt x="f3" y="f153"/>
                      </a:lnTo>
                      <a:lnTo>
                        <a:pt x="f3" y="f153"/>
                      </a:lnTo>
                      <a:lnTo>
                        <a:pt x="f138" y="f45"/>
                      </a:lnTo>
                      <a:lnTo>
                        <a:pt x="f95" y="f89"/>
                      </a:lnTo>
                      <a:lnTo>
                        <a:pt x="f51" y="f154"/>
                      </a:lnTo>
                      <a:lnTo>
                        <a:pt x="f155" y="f156"/>
                      </a:lnTo>
                      <a:lnTo>
                        <a:pt x="f155" y="f156"/>
                      </a:lnTo>
                      <a:lnTo>
                        <a:pt x="f51" y="f34"/>
                      </a:lnTo>
                      <a:lnTo>
                        <a:pt x="f95" y="f86"/>
                      </a:lnTo>
                      <a:lnTo>
                        <a:pt x="f157" y="f99"/>
                      </a:lnTo>
                      <a:lnTo>
                        <a:pt x="f158" y="f159"/>
                      </a:lnTo>
                      <a:lnTo>
                        <a:pt x="f158" y="f159"/>
                      </a:lnTo>
                      <a:lnTo>
                        <a:pt x="f131" y="f26"/>
                      </a:lnTo>
                      <a:lnTo>
                        <a:pt x="f151" y="f24"/>
                      </a:lnTo>
                      <a:lnTo>
                        <a:pt x="f150" y="f22"/>
                      </a:lnTo>
                      <a:lnTo>
                        <a:pt x="f160" y="f20"/>
                      </a:lnTo>
                      <a:lnTo>
                        <a:pt x="f160" y="f20"/>
                      </a:lnTo>
                      <a:lnTo>
                        <a:pt x="f161" y="f18"/>
                      </a:lnTo>
                      <a:lnTo>
                        <a:pt x="f101" y="f16"/>
                      </a:lnTo>
                      <a:lnTo>
                        <a:pt x="f146" y="f14"/>
                      </a:lnTo>
                      <a:lnTo>
                        <a:pt x="f110" y="f12"/>
                      </a:lnTo>
                      <a:lnTo>
                        <a:pt x="f162" y="f10"/>
                      </a:lnTo>
                      <a:lnTo>
                        <a:pt x="f162" y="f10"/>
                      </a:lnTo>
                      <a:lnTo>
                        <a:pt x="f163" y="f164"/>
                      </a:lnTo>
                      <a:lnTo>
                        <a:pt x="f143" y="f165"/>
                      </a:lnTo>
                      <a:lnTo>
                        <a:pt x="f6" y="f166"/>
                      </a:lnTo>
                      <a:lnTo>
                        <a:pt x="f146" y="f167"/>
                      </a:lnTo>
                      <a:lnTo>
                        <a:pt x="f168" y="f169"/>
                      </a:lnTo>
                      <a:lnTo>
                        <a:pt x="f168" y="f169"/>
                      </a:lnTo>
                      <a:lnTo>
                        <a:pt x="f142" y="f170"/>
                      </a:lnTo>
                      <a:lnTo>
                        <a:pt x="f139" y="f170"/>
                      </a:lnTo>
                      <a:lnTo>
                        <a:pt x="f139" y="f170"/>
                      </a:lnTo>
                      <a:lnTo>
                        <a:pt x="f137" y="f171"/>
                      </a:lnTo>
                      <a:lnTo>
                        <a:pt x="f172" y="f78"/>
                      </a:lnTo>
                      <a:lnTo>
                        <a:pt x="f135" y="f173"/>
                      </a:lnTo>
                      <a:lnTo>
                        <a:pt x="f134" y="f174"/>
                      </a:lnTo>
                      <a:lnTo>
                        <a:pt x="f116" y="f46"/>
                      </a:lnTo>
                      <a:lnTo>
                        <a:pt x="f116" y="f46"/>
                      </a:lnTo>
                      <a:lnTo>
                        <a:pt x="f175" y="f176"/>
                      </a:lnTo>
                      <a:lnTo>
                        <a:pt x="f131" y="f177"/>
                      </a:lnTo>
                      <a:lnTo>
                        <a:pt x="f130" y="f178"/>
                      </a:lnTo>
                      <a:lnTo>
                        <a:pt x="f129" y="f179"/>
                      </a:lnTo>
                      <a:lnTo>
                        <a:pt x="f127" y="f180"/>
                      </a:lnTo>
                      <a:lnTo>
                        <a:pt x="f127" y="f180"/>
                      </a:lnTo>
                      <a:lnTo>
                        <a:pt x="f181" y="f14"/>
                      </a:lnTo>
                      <a:lnTo>
                        <a:pt x="f181" y="f14"/>
                      </a:lnTo>
                      <a:lnTo>
                        <a:pt x="f182" y="f26"/>
                      </a:lnTo>
                      <a:lnTo>
                        <a:pt x="f183" y="f184"/>
                      </a:lnTo>
                      <a:lnTo>
                        <a:pt x="f185" y="f186"/>
                      </a:lnTo>
                      <a:lnTo>
                        <a:pt x="f115" y="f187"/>
                      </a:lnTo>
                      <a:lnTo>
                        <a:pt x="f115" y="f187"/>
                      </a:lnTo>
                      <a:lnTo>
                        <a:pt x="f45" y="f188"/>
                      </a:lnTo>
                      <a:lnTo>
                        <a:pt x="f39" y="f18"/>
                      </a:lnTo>
                      <a:lnTo>
                        <a:pt x="f45" y="f189"/>
                      </a:lnTo>
                      <a:lnTo>
                        <a:pt x="f87" y="f167"/>
                      </a:lnTo>
                      <a:lnTo>
                        <a:pt x="f87" y="f167"/>
                      </a:lnTo>
                      <a:lnTo>
                        <a:pt x="f87" y="f190"/>
                      </a:lnTo>
                      <a:lnTo>
                        <a:pt x="f118" y="f191"/>
                      </a:lnTo>
                      <a:lnTo>
                        <a:pt x="f95" y="f192"/>
                      </a:lnTo>
                      <a:lnTo>
                        <a:pt x="f115" y="f174"/>
                      </a:lnTo>
                      <a:lnTo>
                        <a:pt x="f115" y="f174"/>
                      </a:lnTo>
                      <a:lnTo>
                        <a:pt x="f115" y="f193"/>
                      </a:lnTo>
                      <a:lnTo>
                        <a:pt x="f115" y="f194"/>
                      </a:lnTo>
                      <a:lnTo>
                        <a:pt x="f51" y="f195"/>
                      </a:lnTo>
                      <a:lnTo>
                        <a:pt x="f114" y="f196"/>
                      </a:lnTo>
                      <a:lnTo>
                        <a:pt x="f115" y="f197"/>
                      </a:lnTo>
                      <a:lnTo>
                        <a:pt x="f115" y="f197"/>
                      </a:lnTo>
                      <a:lnTo>
                        <a:pt x="f87" y="f198"/>
                      </a:lnTo>
                      <a:lnTo>
                        <a:pt x="f120" y="f199"/>
                      </a:lnTo>
                      <a:lnTo>
                        <a:pt x="f120" y="f8"/>
                      </a:lnTo>
                      <a:lnTo>
                        <a:pt x="f44" y="f8"/>
                      </a:lnTo>
                      <a:lnTo>
                        <a:pt x="f200" y="f8"/>
                      </a:lnTo>
                      <a:lnTo>
                        <a:pt x="f201" y="f8"/>
                      </a:lnTo>
                      <a:lnTo>
                        <a:pt x="f201" y="f199"/>
                      </a:lnTo>
                      <a:lnTo>
                        <a:pt x="f201" y="f199"/>
                      </a:lnTo>
                      <a:lnTo>
                        <a:pt x="f91" y="f202"/>
                      </a:lnTo>
                      <a:lnTo>
                        <a:pt x="f97" y="f191"/>
                      </a:lnTo>
                      <a:lnTo>
                        <a:pt x="f105" y="f196"/>
                      </a:lnTo>
                      <a:lnTo>
                        <a:pt x="f30" y="f195"/>
                      </a:lnTo>
                      <a:lnTo>
                        <a:pt x="f97" y="f7"/>
                      </a:lnTo>
                      <a:lnTo>
                        <a:pt x="f97" y="f7"/>
                      </a:lnTo>
                      <a:lnTo>
                        <a:pt x="f97" y="f54"/>
                      </a:lnTo>
                      <a:lnTo>
                        <a:pt x="f91" y="f52"/>
                      </a:lnTo>
                      <a:lnTo>
                        <a:pt x="f24" y="f192"/>
                      </a:lnTo>
                      <a:lnTo>
                        <a:pt x="f99" y="f191"/>
                      </a:lnTo>
                      <a:lnTo>
                        <a:pt x="f92" y="f203"/>
                      </a:lnTo>
                      <a:lnTo>
                        <a:pt x="f92" y="f203"/>
                      </a:lnTo>
                      <a:lnTo>
                        <a:pt x="f92" y="f167"/>
                      </a:lnTo>
                      <a:lnTo>
                        <a:pt x="f92" y="f167"/>
                      </a:lnTo>
                      <a:lnTo>
                        <a:pt x="f204" y="f189"/>
                      </a:lnTo>
                      <a:lnTo>
                        <a:pt x="f109" y="f205"/>
                      </a:lnTo>
                      <a:lnTo>
                        <a:pt x="f109" y="f206"/>
                      </a:lnTo>
                      <a:lnTo>
                        <a:pt x="f91" y="f207"/>
                      </a:lnTo>
                      <a:lnTo>
                        <a:pt x="f91" y="f207"/>
                      </a:lnTo>
                      <a:lnTo>
                        <a:pt x="f208" y="f209"/>
                      </a:lnTo>
                      <a:lnTo>
                        <a:pt x="f210" y="f211"/>
                      </a:lnTo>
                      <a:lnTo>
                        <a:pt x="f212" y="f28"/>
                      </a:lnTo>
                      <a:lnTo>
                        <a:pt x="f14" y="f18"/>
                      </a:lnTo>
                      <a:lnTo>
                        <a:pt x="f14" y="f18"/>
                      </a:lnTo>
                      <a:lnTo>
                        <a:pt x="f213" y="f82"/>
                      </a:lnTo>
                      <a:lnTo>
                        <a:pt x="f80" y="f179"/>
                      </a:lnTo>
                      <a:lnTo>
                        <a:pt x="f78" y="f178"/>
                      </a:lnTo>
                      <a:lnTo>
                        <a:pt x="f42" y="f214"/>
                      </a:lnTo>
                      <a:lnTo>
                        <a:pt x="f42" y="f214"/>
                      </a:lnTo>
                      <a:lnTo>
                        <a:pt x="f74" y="f215"/>
                      </a:lnTo>
                      <a:lnTo>
                        <a:pt x="f72" y="f216"/>
                      </a:lnTo>
                      <a:lnTo>
                        <a:pt x="f15" y="f174"/>
                      </a:lnTo>
                      <a:lnTo>
                        <a:pt x="f69" y="f173"/>
                      </a:lnTo>
                      <a:lnTo>
                        <a:pt x="f67" y="f217"/>
                      </a:lnTo>
                      <a:lnTo>
                        <a:pt x="f67" y="f217"/>
                      </a:lnTo>
                      <a:lnTo>
                        <a:pt x="f65" y="f171"/>
                      </a:lnTo>
                      <a:lnTo>
                        <a:pt x="f218" y="f219"/>
                      </a:lnTo>
                      <a:lnTo>
                        <a:pt x="f61" y="f219"/>
                      </a:lnTo>
                      <a:lnTo>
                        <a:pt x="f11" y="f220"/>
                      </a:lnTo>
                      <a:lnTo>
                        <a:pt x="f11" y="f171"/>
                      </a:lnTo>
                      <a:lnTo>
                        <a:pt x="f7" y="f221"/>
                      </a:lnTo>
                      <a:lnTo>
                        <a:pt x="f11" y="f166"/>
                      </a:lnTo>
                      <a:lnTo>
                        <a:pt x="f11" y="f166"/>
                      </a:lnTo>
                      <a:lnTo>
                        <a:pt x="f222" y="f19"/>
                      </a:lnTo>
                      <a:lnTo>
                        <a:pt x="f9" y="f10"/>
                      </a:lnTo>
                      <a:lnTo>
                        <a:pt x="f9" y="f10"/>
                      </a:lnTo>
                      <a:close/>
                    </a:path>
                  </a:pathLst>
                </a:custGeom>
                <a:solidFill>
                  <a:srgbClr val="FEFFFF">
                    <a:alpha val="76000"/>
                  </a:srgbClr>
                </a:solidFill>
                <a:ln>
                  <a:noFill/>
                  <a:prstDash val="solid"/>
                </a:ln>
              </p:spPr>
              <p:txBody>
                <a:bodyPr vert="horz" wrap="square" lIns="91440" tIns="45720" rIns="91440" bIns="45720" anchor="t"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grpSp>
          <p:grpSp>
            <p:nvGrpSpPr>
              <p:cNvPr id="17" name="Group 56"/>
              <p:cNvGrpSpPr/>
              <p:nvPr/>
            </p:nvGrpSpPr>
            <p:grpSpPr>
              <a:xfrm>
                <a:off x="10085521" y="154733"/>
                <a:ext cx="1960482" cy="5948896"/>
                <a:chOff x="10085521" y="154733"/>
                <a:chExt cx="1960482" cy="5948896"/>
              </a:xfrm>
            </p:grpSpPr>
            <p:sp>
              <p:nvSpPr>
                <p:cNvPr id="18" name="Freeform 69"/>
                <p:cNvSpPr/>
                <p:nvPr/>
              </p:nvSpPr>
              <p:spPr>
                <a:xfrm rot="474409">
                  <a:off x="10669319" y="4921676"/>
                  <a:ext cx="1376684" cy="1181953"/>
                </a:xfrm>
                <a:custGeom>
                  <a:avLst/>
                  <a:gdLst>
                    <a:gd name="f0" fmla="val 10800000"/>
                    <a:gd name="f1" fmla="val 5400000"/>
                    <a:gd name="f2" fmla="val 360"/>
                    <a:gd name="f3" fmla="val 180"/>
                    <a:gd name="f4" fmla="val w"/>
                    <a:gd name="f5" fmla="val h"/>
                    <a:gd name="f6" fmla="val 0"/>
                    <a:gd name="f7" fmla="val 760"/>
                    <a:gd name="f8" fmla="val 870"/>
                    <a:gd name="f9" fmla="val 756"/>
                    <a:gd name="f10" fmla="val 580"/>
                    <a:gd name="f11" fmla="val 752"/>
                    <a:gd name="f12" fmla="val 564"/>
                    <a:gd name="f13" fmla="val 658"/>
                    <a:gd name="f14" fmla="val 586"/>
                    <a:gd name="f15" fmla="val 634"/>
                    <a:gd name="f16" fmla="val 572"/>
                    <a:gd name="f17" fmla="val 734"/>
                    <a:gd name="f18" fmla="val 542"/>
                    <a:gd name="f19" fmla="val 728"/>
                    <a:gd name="f20" fmla="val 526"/>
                    <a:gd name="f21" fmla="val 606"/>
                    <a:gd name="f22" fmla="val 556"/>
                    <a:gd name="f23" fmla="val 490"/>
                    <a:gd name="f24" fmla="val 486"/>
                    <a:gd name="f25" fmla="val 560"/>
                    <a:gd name="f26" fmla="val 466"/>
                    <a:gd name="f27" fmla="val 552"/>
                    <a:gd name="f28" fmla="val 442"/>
                    <a:gd name="f29" fmla="val 456"/>
                    <a:gd name="f30" fmla="val 502"/>
                    <a:gd name="f31" fmla="val 436"/>
                    <a:gd name="f32" fmla="val 414"/>
                    <a:gd name="f33" fmla="val 430"/>
                    <a:gd name="f34" fmla="val 406"/>
                    <a:gd name="f35" fmla="val 496"/>
                    <a:gd name="f36" fmla="val 388"/>
                    <a:gd name="f37" fmla="val 610"/>
                    <a:gd name="f38" fmla="val 318"/>
                    <a:gd name="f39" fmla="val 346"/>
                    <a:gd name="f40" fmla="val 328"/>
                    <a:gd name="f41" fmla="val 638"/>
                    <a:gd name="f42" fmla="val 302"/>
                    <a:gd name="f43" fmla="val 662"/>
                    <a:gd name="f44" fmla="val 286"/>
                    <a:gd name="f45" fmla="val 308"/>
                    <a:gd name="f46" fmla="val 292"/>
                    <a:gd name="f47" fmla="val 688"/>
                    <a:gd name="f48" fmla="val 272"/>
                    <a:gd name="f49" fmla="val 228"/>
                    <a:gd name="f50" fmla="val 214"/>
                    <a:gd name="f51" fmla="val 674"/>
                    <a:gd name="f52" fmla="val 256"/>
                    <a:gd name="f53" fmla="val 694"/>
                    <a:gd name="f54" fmla="val 182"/>
                    <a:gd name="f55" fmla="val 676"/>
                    <a:gd name="f56" fmla="val 176"/>
                    <a:gd name="f57" fmla="val 648"/>
                    <a:gd name="f58" fmla="val 270"/>
                    <a:gd name="f59" fmla="val 624"/>
                    <a:gd name="f60" fmla="val 284"/>
                    <a:gd name="f61" fmla="val 650"/>
                    <a:gd name="f62" fmla="val 184"/>
                    <a:gd name="f63" fmla="val 632"/>
                    <a:gd name="f64" fmla="val 178"/>
                    <a:gd name="f65" fmla="val 596"/>
                    <a:gd name="f66" fmla="val 300"/>
                    <a:gd name="f67" fmla="val 478"/>
                    <a:gd name="f68" fmla="val 364"/>
                    <a:gd name="f69" fmla="val 296"/>
                    <a:gd name="f70" fmla="val 470"/>
                    <a:gd name="f71" fmla="val 288"/>
                    <a:gd name="f72" fmla="val 452"/>
                    <a:gd name="f73" fmla="val 354"/>
                    <a:gd name="f74" fmla="val 336"/>
                    <a:gd name="f75" fmla="val 462"/>
                    <a:gd name="f76" fmla="val 444"/>
                    <a:gd name="f77" fmla="val 266"/>
                    <a:gd name="f78" fmla="val 396"/>
                    <a:gd name="f79" fmla="val 312"/>
                    <a:gd name="f80" fmla="val 392"/>
                    <a:gd name="f81" fmla="val 476"/>
                    <a:gd name="f82" fmla="val 90"/>
                    <a:gd name="f83" fmla="val 464"/>
                    <a:gd name="f84" fmla="val 76"/>
                    <a:gd name="f85" fmla="val 146"/>
                    <a:gd name="f86" fmla="val 116"/>
                    <a:gd name="f87" fmla="val 50"/>
                    <a:gd name="f88" fmla="val 38"/>
                    <a:gd name="f89" fmla="val 86"/>
                    <a:gd name="f90" fmla="val 390"/>
                    <a:gd name="f91" fmla="val 374"/>
                    <a:gd name="f92" fmla="val 372"/>
                    <a:gd name="f93" fmla="val 316"/>
                    <a:gd name="f94" fmla="val 36"/>
                    <a:gd name="f95" fmla="val 304"/>
                    <a:gd name="f96" fmla="val 120"/>
                    <a:gd name="f97" fmla="val 370"/>
                    <a:gd name="f98" fmla="val 148"/>
                    <a:gd name="f99" fmla="val 282"/>
                    <a:gd name="f100" fmla="val 368"/>
                    <a:gd name="f101" fmla="val 298"/>
                    <a:gd name="f102" fmla="val 344"/>
                    <a:gd name="f103" fmla="val 322"/>
                    <a:gd name="f104" fmla="val 358"/>
                    <a:gd name="f105" fmla="val 290"/>
                    <a:gd name="f106" fmla="val 264"/>
                    <a:gd name="f107" fmla="val 280"/>
                    <a:gd name="f108" fmla="val 162"/>
                    <a:gd name="f109" fmla="val 294"/>
                    <a:gd name="f110" fmla="val 128"/>
                    <a:gd name="f111" fmla="val 110"/>
                    <a:gd name="f112" fmla="val 134"/>
                    <a:gd name="f113" fmla="val 84"/>
                    <a:gd name="f114" fmla="val 66"/>
                    <a:gd name="f115" fmla="val 252"/>
                    <a:gd name="f116" fmla="val 10"/>
                    <a:gd name="f117" fmla="val 210"/>
                    <a:gd name="f118" fmla="val 2"/>
                    <a:gd name="f119" fmla="val 224"/>
                    <a:gd name="f120" fmla="val 8"/>
                    <a:gd name="f121" fmla="val 102"/>
                    <a:gd name="f122" fmla="val 126"/>
                    <a:gd name="f123" fmla="val 26"/>
                    <a:gd name="f124" fmla="val 30"/>
                    <a:gd name="f125" fmla="val 154"/>
                    <a:gd name="f126" fmla="val 386"/>
                    <a:gd name="f127" fmla="val 200"/>
                    <a:gd name="f128" fmla="val 206"/>
                    <a:gd name="f129" fmla="val 276"/>
                    <a:gd name="f130" fmla="val 262"/>
                    <a:gd name="f131" fmla="val 458"/>
                    <a:gd name="f132" fmla="val 484"/>
                    <a:gd name="f133" fmla="val 554"/>
                    <a:gd name="f134" fmla="val 122"/>
                    <a:gd name="f135" fmla="val 570"/>
                    <a:gd name="f136" fmla="val 98"/>
                    <a:gd name="f137" fmla="val 562"/>
                    <a:gd name="f138" fmla="val 72"/>
                    <a:gd name="f139" fmla="val 600"/>
                    <a:gd name="f140" fmla="val 644"/>
                    <a:gd name="f141" fmla="val 616"/>
                    <a:gd name="f142" fmla="val 690"/>
                    <a:gd name="f143" fmla="val 602"/>
                    <a:gd name="f144" fmla="val 136"/>
                    <a:gd name="f145" fmla="val 588"/>
                    <a:gd name="f146" fmla="val 164"/>
                    <a:gd name="f147" fmla="val 506"/>
                    <a:gd name="f148" fmla="val 576"/>
                    <a:gd name="f149" fmla="val 582"/>
                    <a:gd name="f150" fmla="val 514"/>
                    <a:gd name="f151" fmla="val 536"/>
                    <a:gd name="f152" fmla="val 366"/>
                    <a:gd name="f153" fmla="val 782"/>
                    <a:gd name="f154" fmla="val 796"/>
                    <a:gd name="f155" fmla="val 726"/>
                    <a:gd name="f156" fmla="val 754"/>
                    <a:gd name="f157" fmla="val 822"/>
                    <a:gd name="f158" fmla="val 834"/>
                    <a:gd name="f159" fmla="val 784"/>
                    <a:gd name="f160" fmla="val 780"/>
                    <a:gd name="f161" fmla="val 724"/>
                    <a:gd name="f162" fmla="val 692"/>
                    <a:gd name="f163" fmla="val 518"/>
                    <a:gd name="f164" fmla="val 480"/>
                    <a:gd name="f165" fmla="val 512"/>
                    <a:gd name="f166" fmla="val 598"/>
                    <a:gd name="f167" fmla="val 626"/>
                    <a:gd name="f168" fmla="val 592"/>
                    <a:gd name="f169" fmla="val 620"/>
                    <a:gd name="f170" fmla="val 750"/>
                    <a:gd name="f171" fmla="val 660"/>
                    <a:gd name="f172" fmla="val 758"/>
                    <a:gd name="f173" fmla="val 682"/>
                    <a:gd name="f174" fmla="val 418"/>
                    <a:gd name="f175" fmla="val 376"/>
                    <a:gd name="f176" fmla="+- 0 0 -90"/>
                    <a:gd name="f177" fmla="*/ f4 1 760"/>
                    <a:gd name="f178" fmla="*/ f5 1 870"/>
                    <a:gd name="f179" fmla="val f6"/>
                    <a:gd name="f180" fmla="val f7"/>
                    <a:gd name="f181" fmla="val f8"/>
                    <a:gd name="f182" fmla="*/ f176 f0 1"/>
                    <a:gd name="f183" fmla="+- f181 0 f179"/>
                    <a:gd name="f184" fmla="+- f180 0 f179"/>
                    <a:gd name="f185" fmla="*/ f182 1 f3"/>
                    <a:gd name="f186" fmla="*/ f184 1 760"/>
                    <a:gd name="f187" fmla="*/ f183 1 870"/>
                    <a:gd name="f188" fmla="*/ 658 f184 1"/>
                    <a:gd name="f189" fmla="*/ 586 f183 1"/>
                    <a:gd name="f190" fmla="*/ 728 f184 1"/>
                    <a:gd name="f191" fmla="*/ 526 f183 1"/>
                    <a:gd name="f192" fmla="*/ 560 f184 1"/>
                    <a:gd name="f193" fmla="*/ 466 f183 1"/>
                    <a:gd name="f194" fmla="*/ 502 f184 1"/>
                    <a:gd name="f195" fmla="*/ 436 f183 1"/>
                    <a:gd name="f196" fmla="*/ 406 f183 1"/>
                    <a:gd name="f197" fmla="*/ 346 f183 1"/>
                    <a:gd name="f198" fmla="*/ 662 f184 1"/>
                    <a:gd name="f199" fmla="*/ 286 f183 1"/>
                    <a:gd name="f200" fmla="*/ 688 f184 1"/>
                    <a:gd name="f201" fmla="*/ 272 f183 1"/>
                    <a:gd name="f202" fmla="*/ 674 f184 1"/>
                    <a:gd name="f203" fmla="*/ 256 f183 1"/>
                    <a:gd name="f204" fmla="*/ 648 f184 1"/>
                    <a:gd name="f205" fmla="*/ 270 f183 1"/>
                    <a:gd name="f206" fmla="*/ 632 f184 1"/>
                    <a:gd name="f207" fmla="*/ 178 f183 1"/>
                    <a:gd name="f208" fmla="*/ 496 f184 1"/>
                    <a:gd name="f209" fmla="*/ 296 f183 1"/>
                    <a:gd name="f210" fmla="*/ 442 f184 1"/>
                    <a:gd name="f211" fmla="*/ 336 f183 1"/>
                    <a:gd name="f212" fmla="*/ 444 f184 1"/>
                    <a:gd name="f213" fmla="*/ 266 f183 1"/>
                    <a:gd name="f214" fmla="*/ 476 f184 1"/>
                    <a:gd name="f215" fmla="*/ 90 f183 1"/>
                    <a:gd name="f216" fmla="*/ 392 f184 1"/>
                    <a:gd name="f217" fmla="*/ 116 f183 1"/>
                    <a:gd name="f218" fmla="*/ 86 f183 1"/>
                    <a:gd name="f219" fmla="*/ 372 f184 1"/>
                    <a:gd name="f220" fmla="*/ 120 f183 1"/>
                    <a:gd name="f221" fmla="*/ 282 f184 1"/>
                    <a:gd name="f222" fmla="*/ 316 f184 1"/>
                    <a:gd name="f223" fmla="*/ 322 f184 1"/>
                    <a:gd name="f224" fmla="*/ 264 f184 1"/>
                    <a:gd name="f225" fmla="*/ 128 f184 1"/>
                    <a:gd name="f226" fmla="*/ 110 f184 1"/>
                    <a:gd name="f227" fmla="*/ 84 f184 1"/>
                    <a:gd name="f228" fmla="*/ 252 f183 1"/>
                    <a:gd name="f229" fmla="*/ 76 f184 1"/>
                    <a:gd name="f230" fmla="*/ 102 f184 1"/>
                    <a:gd name="f231" fmla="*/ 30 f184 1"/>
                    <a:gd name="f232" fmla="*/ 200 f184 1"/>
                    <a:gd name="f233" fmla="*/ 262 f184 1"/>
                    <a:gd name="f234" fmla="*/ 98 f184 1"/>
                    <a:gd name="f235" fmla="*/ 72 f184 1"/>
                    <a:gd name="f236" fmla="*/ 600 f183 1"/>
                    <a:gd name="f237" fmla="*/ 616 f183 1"/>
                    <a:gd name="f238" fmla="*/ 602 f183 1"/>
                    <a:gd name="f239" fmla="*/ 694 f183 1"/>
                    <a:gd name="f240" fmla="*/ 576 f183 1"/>
                    <a:gd name="f241" fmla="*/ 536 f183 1"/>
                    <a:gd name="f242" fmla="*/ 606 f183 1"/>
                    <a:gd name="f243" fmla="*/ 782 f183 1"/>
                    <a:gd name="f244" fmla="*/ 368 f184 1"/>
                    <a:gd name="f245" fmla="*/ 754 f183 1"/>
                    <a:gd name="f246" fmla="*/ 784 f183 1"/>
                    <a:gd name="f247" fmla="*/ 388 f184 1"/>
                    <a:gd name="f248" fmla="*/ 780 f183 1"/>
                    <a:gd name="f249" fmla="*/ 752 f183 1"/>
                    <a:gd name="f250" fmla="*/ 650 f184 1"/>
                    <a:gd name="f251" fmla="*/ 676 f184 1"/>
                    <a:gd name="f252" fmla="*/ 620 f183 1"/>
                    <a:gd name="f253" fmla="*/ 682 f184 1"/>
                    <a:gd name="f254" fmla="*/ 346 f184 1"/>
                    <a:gd name="f255" fmla="*/ 496 f183 1"/>
                    <a:gd name="f256" fmla="*/ 418 f184 1"/>
                    <a:gd name="f257" fmla="*/ 376 f183 1"/>
                    <a:gd name="f258" fmla="+- f185 0 f1"/>
                    <a:gd name="f259" fmla="*/ f188 1 760"/>
                    <a:gd name="f260" fmla="*/ f189 1 870"/>
                    <a:gd name="f261" fmla="*/ f190 1 760"/>
                    <a:gd name="f262" fmla="*/ f191 1 870"/>
                    <a:gd name="f263" fmla="*/ f192 1 760"/>
                    <a:gd name="f264" fmla="*/ f193 1 870"/>
                    <a:gd name="f265" fmla="*/ f194 1 760"/>
                    <a:gd name="f266" fmla="*/ f195 1 870"/>
                    <a:gd name="f267" fmla="*/ f196 1 870"/>
                    <a:gd name="f268" fmla="*/ f197 1 870"/>
                    <a:gd name="f269" fmla="*/ f198 1 760"/>
                    <a:gd name="f270" fmla="*/ f199 1 870"/>
                    <a:gd name="f271" fmla="*/ f200 1 760"/>
                    <a:gd name="f272" fmla="*/ f201 1 870"/>
                    <a:gd name="f273" fmla="*/ f202 1 760"/>
                    <a:gd name="f274" fmla="*/ f203 1 870"/>
                    <a:gd name="f275" fmla="*/ f204 1 760"/>
                    <a:gd name="f276" fmla="*/ f205 1 870"/>
                    <a:gd name="f277" fmla="*/ f206 1 760"/>
                    <a:gd name="f278" fmla="*/ f207 1 870"/>
                    <a:gd name="f279" fmla="*/ f208 1 760"/>
                    <a:gd name="f280" fmla="*/ f209 1 870"/>
                    <a:gd name="f281" fmla="*/ f210 1 760"/>
                    <a:gd name="f282" fmla="*/ f211 1 870"/>
                    <a:gd name="f283" fmla="*/ f212 1 760"/>
                    <a:gd name="f284" fmla="*/ f213 1 870"/>
                    <a:gd name="f285" fmla="*/ f214 1 760"/>
                    <a:gd name="f286" fmla="*/ f215 1 870"/>
                    <a:gd name="f287" fmla="*/ f216 1 760"/>
                    <a:gd name="f288" fmla="*/ f217 1 870"/>
                    <a:gd name="f289" fmla="*/ f218 1 870"/>
                    <a:gd name="f290" fmla="*/ f219 1 760"/>
                    <a:gd name="f291" fmla="*/ f220 1 870"/>
                    <a:gd name="f292" fmla="*/ f221 1 760"/>
                    <a:gd name="f293" fmla="*/ f222 1 760"/>
                    <a:gd name="f294" fmla="*/ f223 1 760"/>
                    <a:gd name="f295" fmla="*/ f224 1 760"/>
                    <a:gd name="f296" fmla="*/ f225 1 760"/>
                    <a:gd name="f297" fmla="*/ f226 1 760"/>
                    <a:gd name="f298" fmla="*/ f227 1 760"/>
                    <a:gd name="f299" fmla="*/ f228 1 870"/>
                    <a:gd name="f300" fmla="*/ f229 1 760"/>
                    <a:gd name="f301" fmla="*/ f230 1 760"/>
                    <a:gd name="f302" fmla="*/ f231 1 760"/>
                    <a:gd name="f303" fmla="*/ f232 1 760"/>
                    <a:gd name="f304" fmla="*/ f233 1 760"/>
                    <a:gd name="f305" fmla="*/ f234 1 760"/>
                    <a:gd name="f306" fmla="*/ f235 1 760"/>
                    <a:gd name="f307" fmla="*/ f236 1 870"/>
                    <a:gd name="f308" fmla="*/ f237 1 870"/>
                    <a:gd name="f309" fmla="*/ f238 1 870"/>
                    <a:gd name="f310" fmla="*/ f239 1 870"/>
                    <a:gd name="f311" fmla="*/ f240 1 870"/>
                    <a:gd name="f312" fmla="*/ f241 1 870"/>
                    <a:gd name="f313" fmla="*/ f242 1 870"/>
                    <a:gd name="f314" fmla="*/ f243 1 870"/>
                    <a:gd name="f315" fmla="*/ f244 1 760"/>
                    <a:gd name="f316" fmla="*/ f245 1 870"/>
                    <a:gd name="f317" fmla="*/ f246 1 870"/>
                    <a:gd name="f318" fmla="*/ f247 1 760"/>
                    <a:gd name="f319" fmla="*/ f248 1 870"/>
                    <a:gd name="f320" fmla="*/ f249 1 870"/>
                    <a:gd name="f321" fmla="*/ f250 1 760"/>
                    <a:gd name="f322" fmla="*/ f251 1 760"/>
                    <a:gd name="f323" fmla="*/ f252 1 870"/>
                    <a:gd name="f324" fmla="*/ f253 1 760"/>
                    <a:gd name="f325" fmla="*/ f254 1 760"/>
                    <a:gd name="f326" fmla="*/ f255 1 870"/>
                    <a:gd name="f327" fmla="*/ f256 1 760"/>
                    <a:gd name="f328" fmla="*/ f257 1 870"/>
                    <a:gd name="f329" fmla="*/ 0 1 f186"/>
                    <a:gd name="f330" fmla="*/ f180 1 f186"/>
                    <a:gd name="f331" fmla="*/ 0 1 f187"/>
                    <a:gd name="f332" fmla="*/ f181 1 f187"/>
                    <a:gd name="f333" fmla="*/ f259 1 f186"/>
                    <a:gd name="f334" fmla="*/ f260 1 f187"/>
                    <a:gd name="f335" fmla="*/ f261 1 f186"/>
                    <a:gd name="f336" fmla="*/ f262 1 f187"/>
                    <a:gd name="f337" fmla="*/ f263 1 f186"/>
                    <a:gd name="f338" fmla="*/ f264 1 f187"/>
                    <a:gd name="f339" fmla="*/ f265 1 f186"/>
                    <a:gd name="f340" fmla="*/ f266 1 f187"/>
                    <a:gd name="f341" fmla="*/ f267 1 f187"/>
                    <a:gd name="f342" fmla="*/ f268 1 f187"/>
                    <a:gd name="f343" fmla="*/ f269 1 f186"/>
                    <a:gd name="f344" fmla="*/ f270 1 f187"/>
                    <a:gd name="f345" fmla="*/ f271 1 f186"/>
                    <a:gd name="f346" fmla="*/ f272 1 f187"/>
                    <a:gd name="f347" fmla="*/ f273 1 f186"/>
                    <a:gd name="f348" fmla="*/ f274 1 f187"/>
                    <a:gd name="f349" fmla="*/ f275 1 f186"/>
                    <a:gd name="f350" fmla="*/ f276 1 f187"/>
                    <a:gd name="f351" fmla="*/ f277 1 f186"/>
                    <a:gd name="f352" fmla="*/ f278 1 f187"/>
                    <a:gd name="f353" fmla="*/ f279 1 f186"/>
                    <a:gd name="f354" fmla="*/ f280 1 f187"/>
                    <a:gd name="f355" fmla="*/ f281 1 f186"/>
                    <a:gd name="f356" fmla="*/ f282 1 f187"/>
                    <a:gd name="f357" fmla="*/ f283 1 f186"/>
                    <a:gd name="f358" fmla="*/ f284 1 f187"/>
                    <a:gd name="f359" fmla="*/ f285 1 f186"/>
                    <a:gd name="f360" fmla="*/ f286 1 f187"/>
                    <a:gd name="f361" fmla="*/ f287 1 f186"/>
                    <a:gd name="f362" fmla="*/ f288 1 f187"/>
                    <a:gd name="f363" fmla="*/ f289 1 f187"/>
                    <a:gd name="f364" fmla="*/ f290 1 f186"/>
                    <a:gd name="f365" fmla="*/ f291 1 f187"/>
                    <a:gd name="f366" fmla="*/ f292 1 f186"/>
                    <a:gd name="f367" fmla="*/ f293 1 f186"/>
                    <a:gd name="f368" fmla="*/ f294 1 f186"/>
                    <a:gd name="f369" fmla="*/ f295 1 f186"/>
                    <a:gd name="f370" fmla="*/ f296 1 f186"/>
                    <a:gd name="f371" fmla="*/ f297 1 f186"/>
                    <a:gd name="f372" fmla="*/ f298 1 f186"/>
                    <a:gd name="f373" fmla="*/ f299 1 f187"/>
                    <a:gd name="f374" fmla="*/ f300 1 f186"/>
                    <a:gd name="f375" fmla="*/ f301 1 f186"/>
                    <a:gd name="f376" fmla="*/ f302 1 f186"/>
                    <a:gd name="f377" fmla="*/ f303 1 f186"/>
                    <a:gd name="f378" fmla="*/ f304 1 f186"/>
                    <a:gd name="f379" fmla="*/ f305 1 f186"/>
                    <a:gd name="f380" fmla="*/ f306 1 f186"/>
                    <a:gd name="f381" fmla="*/ f307 1 f187"/>
                    <a:gd name="f382" fmla="*/ f308 1 f187"/>
                    <a:gd name="f383" fmla="*/ f309 1 f187"/>
                    <a:gd name="f384" fmla="*/ f310 1 f187"/>
                    <a:gd name="f385" fmla="*/ f311 1 f187"/>
                    <a:gd name="f386" fmla="*/ f312 1 f187"/>
                    <a:gd name="f387" fmla="*/ f313 1 f187"/>
                    <a:gd name="f388" fmla="*/ f314 1 f187"/>
                    <a:gd name="f389" fmla="*/ f315 1 f186"/>
                    <a:gd name="f390" fmla="*/ f316 1 f187"/>
                    <a:gd name="f391" fmla="*/ f317 1 f187"/>
                    <a:gd name="f392" fmla="*/ f318 1 f186"/>
                    <a:gd name="f393" fmla="*/ f319 1 f187"/>
                    <a:gd name="f394" fmla="*/ f320 1 f187"/>
                    <a:gd name="f395" fmla="*/ f321 1 f186"/>
                    <a:gd name="f396" fmla="*/ f322 1 f186"/>
                    <a:gd name="f397" fmla="*/ f323 1 f187"/>
                    <a:gd name="f398" fmla="*/ f324 1 f186"/>
                    <a:gd name="f399" fmla="*/ f325 1 f186"/>
                    <a:gd name="f400" fmla="*/ f326 1 f187"/>
                    <a:gd name="f401" fmla="*/ f327 1 f186"/>
                    <a:gd name="f402" fmla="*/ f328 1 f187"/>
                    <a:gd name="f403" fmla="*/ f329 f177 1"/>
                    <a:gd name="f404" fmla="*/ f330 f177 1"/>
                    <a:gd name="f405" fmla="*/ f332 f178 1"/>
                    <a:gd name="f406" fmla="*/ f331 f178 1"/>
                    <a:gd name="f407" fmla="*/ f333 f177 1"/>
                    <a:gd name="f408" fmla="*/ f334 f178 1"/>
                    <a:gd name="f409" fmla="*/ f335 f177 1"/>
                    <a:gd name="f410" fmla="*/ f336 f178 1"/>
                    <a:gd name="f411" fmla="*/ f337 f177 1"/>
                    <a:gd name="f412" fmla="*/ f338 f178 1"/>
                    <a:gd name="f413" fmla="*/ f339 f177 1"/>
                    <a:gd name="f414" fmla="*/ f340 f178 1"/>
                    <a:gd name="f415" fmla="*/ f341 f178 1"/>
                    <a:gd name="f416" fmla="*/ f342 f178 1"/>
                    <a:gd name="f417" fmla="*/ f343 f177 1"/>
                    <a:gd name="f418" fmla="*/ f344 f178 1"/>
                    <a:gd name="f419" fmla="*/ f345 f177 1"/>
                    <a:gd name="f420" fmla="*/ f346 f178 1"/>
                    <a:gd name="f421" fmla="*/ f347 f177 1"/>
                    <a:gd name="f422" fmla="*/ f348 f178 1"/>
                    <a:gd name="f423" fmla="*/ f349 f177 1"/>
                    <a:gd name="f424" fmla="*/ f350 f178 1"/>
                    <a:gd name="f425" fmla="*/ f351 f177 1"/>
                    <a:gd name="f426" fmla="*/ f352 f178 1"/>
                    <a:gd name="f427" fmla="*/ f353 f177 1"/>
                    <a:gd name="f428" fmla="*/ f354 f178 1"/>
                    <a:gd name="f429" fmla="*/ f355 f177 1"/>
                    <a:gd name="f430" fmla="*/ f356 f178 1"/>
                    <a:gd name="f431" fmla="*/ f357 f177 1"/>
                    <a:gd name="f432" fmla="*/ f358 f178 1"/>
                    <a:gd name="f433" fmla="*/ f359 f177 1"/>
                    <a:gd name="f434" fmla="*/ f360 f178 1"/>
                    <a:gd name="f435" fmla="*/ f361 f177 1"/>
                    <a:gd name="f436" fmla="*/ f362 f178 1"/>
                    <a:gd name="f437" fmla="*/ f363 f178 1"/>
                    <a:gd name="f438" fmla="*/ f364 f177 1"/>
                    <a:gd name="f439" fmla="*/ f365 f178 1"/>
                    <a:gd name="f440" fmla="*/ f366 f177 1"/>
                    <a:gd name="f441" fmla="*/ f367 f177 1"/>
                    <a:gd name="f442" fmla="*/ f368 f177 1"/>
                    <a:gd name="f443" fmla="*/ f369 f177 1"/>
                    <a:gd name="f444" fmla="*/ f370 f177 1"/>
                    <a:gd name="f445" fmla="*/ f371 f177 1"/>
                    <a:gd name="f446" fmla="*/ f372 f177 1"/>
                    <a:gd name="f447" fmla="*/ f373 f178 1"/>
                    <a:gd name="f448" fmla="*/ f374 f177 1"/>
                    <a:gd name="f449" fmla="*/ f375 f177 1"/>
                    <a:gd name="f450" fmla="*/ f376 f177 1"/>
                    <a:gd name="f451" fmla="*/ f377 f177 1"/>
                    <a:gd name="f452" fmla="*/ f378 f177 1"/>
                    <a:gd name="f453" fmla="*/ f379 f177 1"/>
                    <a:gd name="f454" fmla="*/ f380 f177 1"/>
                    <a:gd name="f455" fmla="*/ f381 f178 1"/>
                    <a:gd name="f456" fmla="*/ f382 f178 1"/>
                    <a:gd name="f457" fmla="*/ f383 f178 1"/>
                    <a:gd name="f458" fmla="*/ f384 f178 1"/>
                    <a:gd name="f459" fmla="*/ f385 f178 1"/>
                    <a:gd name="f460" fmla="*/ f386 f178 1"/>
                    <a:gd name="f461" fmla="*/ f387 f178 1"/>
                    <a:gd name="f462" fmla="*/ f388 f178 1"/>
                    <a:gd name="f463" fmla="*/ f389 f177 1"/>
                    <a:gd name="f464" fmla="*/ f390 f178 1"/>
                    <a:gd name="f465" fmla="*/ f391 f178 1"/>
                    <a:gd name="f466" fmla="*/ f392 f177 1"/>
                    <a:gd name="f467" fmla="*/ f393 f178 1"/>
                    <a:gd name="f468" fmla="*/ f394 f178 1"/>
                    <a:gd name="f469" fmla="*/ f395 f177 1"/>
                    <a:gd name="f470" fmla="*/ f396 f177 1"/>
                    <a:gd name="f471" fmla="*/ f397 f178 1"/>
                    <a:gd name="f472" fmla="*/ f398 f177 1"/>
                    <a:gd name="f473" fmla="*/ f399 f177 1"/>
                    <a:gd name="f474" fmla="*/ f400 f178 1"/>
                    <a:gd name="f475" fmla="*/ f401 f177 1"/>
                    <a:gd name="f476" fmla="*/ f402 f178 1"/>
                  </a:gdLst>
                  <a:ahLst/>
                  <a:cxnLst>
                    <a:cxn ang="3cd4">
                      <a:pos x="hc" y="t"/>
                    </a:cxn>
                    <a:cxn ang="0">
                      <a:pos x="r" y="vc"/>
                    </a:cxn>
                    <a:cxn ang="cd4">
                      <a:pos x="hc" y="b"/>
                    </a:cxn>
                    <a:cxn ang="cd2">
                      <a:pos x="l" y="vc"/>
                    </a:cxn>
                    <a:cxn ang="f258">
                      <a:pos x="f407" y="f408"/>
                    </a:cxn>
                    <a:cxn ang="f258">
                      <a:pos x="f409" y="f410"/>
                    </a:cxn>
                    <a:cxn ang="f258">
                      <a:pos x="f411" y="f412"/>
                    </a:cxn>
                    <a:cxn ang="f258">
                      <a:pos x="f413" y="f414"/>
                    </a:cxn>
                    <a:cxn ang="f258">
                      <a:pos x="f411" y="f415"/>
                    </a:cxn>
                    <a:cxn ang="f258">
                      <a:pos x="f409" y="f416"/>
                    </a:cxn>
                    <a:cxn ang="f258">
                      <a:pos x="f417" y="f418"/>
                    </a:cxn>
                    <a:cxn ang="f258">
                      <a:pos x="f419" y="f420"/>
                    </a:cxn>
                    <a:cxn ang="f258">
                      <a:pos x="f421" y="f422"/>
                    </a:cxn>
                    <a:cxn ang="f258">
                      <a:pos x="f423" y="f424"/>
                    </a:cxn>
                    <a:cxn ang="f258">
                      <a:pos x="f425" y="f426"/>
                    </a:cxn>
                    <a:cxn ang="f258">
                      <a:pos x="f427" y="f428"/>
                    </a:cxn>
                    <a:cxn ang="f258">
                      <a:pos x="f429" y="f430"/>
                    </a:cxn>
                    <a:cxn ang="f258">
                      <a:pos x="f431" y="f432"/>
                    </a:cxn>
                    <a:cxn ang="f258">
                      <a:pos x="f433" y="f434"/>
                    </a:cxn>
                    <a:cxn ang="f258">
                      <a:pos x="f435" y="f436"/>
                    </a:cxn>
                    <a:cxn ang="f258">
                      <a:pos x="f435" y="f437"/>
                    </a:cxn>
                    <a:cxn ang="f258">
                      <a:pos x="f438" y="f434"/>
                    </a:cxn>
                    <a:cxn ang="f258">
                      <a:pos x="f438" y="f439"/>
                    </a:cxn>
                    <a:cxn ang="f258">
                      <a:pos x="f440" y="f434"/>
                    </a:cxn>
                    <a:cxn ang="f258">
                      <a:pos x="f441" y="f432"/>
                    </a:cxn>
                    <a:cxn ang="f258">
                      <a:pos x="f442" y="f430"/>
                    </a:cxn>
                    <a:cxn ang="f258">
                      <a:pos x="f443" y="f428"/>
                    </a:cxn>
                    <a:cxn ang="f258">
                      <a:pos x="f444" y="f426"/>
                    </a:cxn>
                    <a:cxn ang="f258">
                      <a:pos x="f445" y="f432"/>
                    </a:cxn>
                    <a:cxn ang="f258">
                      <a:pos x="f446" y="f447"/>
                    </a:cxn>
                    <a:cxn ang="f258">
                      <a:pos x="f448" y="f424"/>
                    </a:cxn>
                    <a:cxn ang="f258">
                      <a:pos x="f449" y="f418"/>
                    </a:cxn>
                    <a:cxn ang="f258">
                      <a:pos x="f450" y="f416"/>
                    </a:cxn>
                    <a:cxn ang="f258">
                      <a:pos x="f451" y="f415"/>
                    </a:cxn>
                    <a:cxn ang="f258">
                      <a:pos x="f452" y="f414"/>
                    </a:cxn>
                    <a:cxn ang="f258">
                      <a:pos x="f451" y="f412"/>
                    </a:cxn>
                    <a:cxn ang="f258">
                      <a:pos x="f450" y="f410"/>
                    </a:cxn>
                    <a:cxn ang="f258">
                      <a:pos x="f453" y="f408"/>
                    </a:cxn>
                    <a:cxn ang="f258">
                      <a:pos x="f454" y="f455"/>
                    </a:cxn>
                    <a:cxn ang="f258">
                      <a:pos x="f446" y="f456"/>
                    </a:cxn>
                    <a:cxn ang="f258">
                      <a:pos x="f445" y="f457"/>
                    </a:cxn>
                    <a:cxn ang="f258">
                      <a:pos x="f444" y="f458"/>
                    </a:cxn>
                    <a:cxn ang="f258">
                      <a:pos x="f443" y="f459"/>
                    </a:cxn>
                    <a:cxn ang="f258">
                      <a:pos x="f442" y="f460"/>
                    </a:cxn>
                    <a:cxn ang="f258">
                      <a:pos x="f441" y="f461"/>
                    </a:cxn>
                    <a:cxn ang="f258">
                      <a:pos x="f440" y="f462"/>
                    </a:cxn>
                    <a:cxn ang="f258">
                      <a:pos x="f463" y="f464"/>
                    </a:cxn>
                    <a:cxn ang="f258">
                      <a:pos x="f463" y="f465"/>
                    </a:cxn>
                    <a:cxn ang="f258">
                      <a:pos x="f466" y="f467"/>
                    </a:cxn>
                    <a:cxn ang="f258">
                      <a:pos x="f466" y="f468"/>
                    </a:cxn>
                    <a:cxn ang="f258">
                      <a:pos x="f433" y="f462"/>
                    </a:cxn>
                    <a:cxn ang="f258">
                      <a:pos x="f431" y="f461"/>
                    </a:cxn>
                    <a:cxn ang="f258">
                      <a:pos x="f429" y="f460"/>
                    </a:cxn>
                    <a:cxn ang="f258">
                      <a:pos x="f427" y="f459"/>
                    </a:cxn>
                    <a:cxn ang="f258">
                      <a:pos x="f425" y="f458"/>
                    </a:cxn>
                    <a:cxn ang="f258">
                      <a:pos x="f469" y="f461"/>
                    </a:cxn>
                    <a:cxn ang="f258">
                      <a:pos x="f470" y="f471"/>
                    </a:cxn>
                    <a:cxn ang="f258">
                      <a:pos x="f472" y="f457"/>
                    </a:cxn>
                    <a:cxn ang="f258">
                      <a:pos x="f473" y="f474"/>
                    </a:cxn>
                    <a:cxn ang="f258">
                      <a:pos x="f475" y="f476"/>
                    </a:cxn>
                  </a:cxnLst>
                  <a:rect l="f403" t="f406" r="f404" b="f405"/>
                  <a:pathLst>
                    <a:path w="760" h="870">
                      <a:moveTo>
                        <a:pt x="f9" y="f10"/>
                      </a:moveTo>
                      <a:lnTo>
                        <a:pt x="f11" y="f12"/>
                      </a:lnTo>
                      <a:lnTo>
                        <a:pt x="f13" y="f14"/>
                      </a:lnTo>
                      <a:lnTo>
                        <a:pt x="f15" y="f16"/>
                      </a:lnTo>
                      <a:lnTo>
                        <a:pt x="f17" y="f18"/>
                      </a:lnTo>
                      <a:lnTo>
                        <a:pt x="f19" y="f20"/>
                      </a:lnTo>
                      <a:lnTo>
                        <a:pt x="f21" y="f22"/>
                      </a:lnTo>
                      <a:lnTo>
                        <a:pt x="f23" y="f24"/>
                      </a:lnTo>
                      <a:lnTo>
                        <a:pt x="f25" y="f26"/>
                      </a:lnTo>
                      <a:lnTo>
                        <a:pt x="f27" y="f28"/>
                      </a:lnTo>
                      <a:lnTo>
                        <a:pt x="f23" y="f29"/>
                      </a:lnTo>
                      <a:lnTo>
                        <a:pt x="f30" y="f31"/>
                      </a:lnTo>
                      <a:lnTo>
                        <a:pt x="f23" y="f32"/>
                      </a:lnTo>
                      <a:lnTo>
                        <a:pt x="f27" y="f33"/>
                      </a:lnTo>
                      <a:lnTo>
                        <a:pt x="f25" y="f34"/>
                      </a:lnTo>
                      <a:lnTo>
                        <a:pt x="f35" y="f36"/>
                      </a:lnTo>
                      <a:lnTo>
                        <a:pt x="f37" y="f38"/>
                      </a:lnTo>
                      <a:lnTo>
                        <a:pt x="f19" y="f39"/>
                      </a:lnTo>
                      <a:lnTo>
                        <a:pt x="f17" y="f40"/>
                      </a:lnTo>
                      <a:lnTo>
                        <a:pt x="f41" y="f42"/>
                      </a:lnTo>
                      <a:lnTo>
                        <a:pt x="f43" y="f44"/>
                      </a:lnTo>
                      <a:lnTo>
                        <a:pt x="f11" y="f45"/>
                      </a:lnTo>
                      <a:lnTo>
                        <a:pt x="f9" y="f46"/>
                      </a:lnTo>
                      <a:lnTo>
                        <a:pt x="f47" y="f48"/>
                      </a:lnTo>
                      <a:lnTo>
                        <a:pt x="f7" y="f49"/>
                      </a:lnTo>
                      <a:lnTo>
                        <a:pt x="f11" y="f50"/>
                      </a:lnTo>
                      <a:lnTo>
                        <a:pt x="f51" y="f52"/>
                      </a:lnTo>
                      <a:lnTo>
                        <a:pt x="f53" y="f54"/>
                      </a:lnTo>
                      <a:lnTo>
                        <a:pt x="f55" y="f56"/>
                      </a:lnTo>
                      <a:lnTo>
                        <a:pt x="f57" y="f58"/>
                      </a:lnTo>
                      <a:lnTo>
                        <a:pt x="f59" y="f60"/>
                      </a:lnTo>
                      <a:lnTo>
                        <a:pt x="f61" y="f62"/>
                      </a:lnTo>
                      <a:lnTo>
                        <a:pt x="f63" y="f64"/>
                      </a:lnTo>
                      <a:lnTo>
                        <a:pt x="f65" y="f66"/>
                      </a:lnTo>
                      <a:lnTo>
                        <a:pt x="f67" y="f68"/>
                      </a:lnTo>
                      <a:lnTo>
                        <a:pt x="f35" y="f69"/>
                      </a:lnTo>
                      <a:lnTo>
                        <a:pt x="f70" y="f71"/>
                      </a:lnTo>
                      <a:lnTo>
                        <a:pt x="f72" y="f73"/>
                      </a:lnTo>
                      <a:lnTo>
                        <a:pt x="f28" y="f74"/>
                      </a:lnTo>
                      <a:lnTo>
                        <a:pt x="f32" y="f74"/>
                      </a:lnTo>
                      <a:lnTo>
                        <a:pt x="f75" y="f44"/>
                      </a:lnTo>
                      <a:lnTo>
                        <a:pt x="f76" y="f77"/>
                      </a:lnTo>
                      <a:lnTo>
                        <a:pt x="f78" y="f79"/>
                      </a:lnTo>
                      <a:lnTo>
                        <a:pt x="f80" y="f56"/>
                      </a:lnTo>
                      <a:lnTo>
                        <a:pt x="f81" y="f82"/>
                      </a:lnTo>
                      <a:lnTo>
                        <a:pt x="f83" y="f84"/>
                      </a:lnTo>
                      <a:lnTo>
                        <a:pt x="f80" y="f85"/>
                      </a:lnTo>
                      <a:lnTo>
                        <a:pt x="f80" y="f86"/>
                      </a:lnTo>
                      <a:lnTo>
                        <a:pt x="f29" y="f87"/>
                      </a:lnTo>
                      <a:lnTo>
                        <a:pt x="f76" y="f88"/>
                      </a:lnTo>
                      <a:lnTo>
                        <a:pt x="f80" y="f89"/>
                      </a:lnTo>
                      <a:lnTo>
                        <a:pt x="f90" y="f6"/>
                      </a:lnTo>
                      <a:lnTo>
                        <a:pt x="f91" y="f6"/>
                      </a:lnTo>
                      <a:lnTo>
                        <a:pt x="f92" y="f82"/>
                      </a:lnTo>
                      <a:lnTo>
                        <a:pt x="f93" y="f94"/>
                      </a:lnTo>
                      <a:lnTo>
                        <a:pt x="f95" y="f87"/>
                      </a:lnTo>
                      <a:lnTo>
                        <a:pt x="f92" y="f96"/>
                      </a:lnTo>
                      <a:lnTo>
                        <a:pt x="f97" y="f98"/>
                      </a:lnTo>
                      <a:lnTo>
                        <a:pt x="f69" y="f84"/>
                      </a:lnTo>
                      <a:lnTo>
                        <a:pt x="f99" y="f82"/>
                      </a:lnTo>
                      <a:lnTo>
                        <a:pt x="f97" y="f3"/>
                      </a:lnTo>
                      <a:lnTo>
                        <a:pt x="f100" y="f93"/>
                      </a:lnTo>
                      <a:lnTo>
                        <a:pt x="f93" y="f77"/>
                      </a:lnTo>
                      <a:lnTo>
                        <a:pt x="f101" y="f44"/>
                      </a:lnTo>
                      <a:lnTo>
                        <a:pt x="f102" y="f74"/>
                      </a:lnTo>
                      <a:lnTo>
                        <a:pt x="f103" y="f74"/>
                      </a:lnTo>
                      <a:lnTo>
                        <a:pt x="f45" y="f104"/>
                      </a:lnTo>
                      <a:lnTo>
                        <a:pt x="f71" y="f105"/>
                      </a:lnTo>
                      <a:lnTo>
                        <a:pt x="f106" y="f69"/>
                      </a:lnTo>
                      <a:lnTo>
                        <a:pt x="f107" y="f2"/>
                      </a:lnTo>
                      <a:lnTo>
                        <a:pt x="f108" y="f109"/>
                      </a:lnTo>
                      <a:lnTo>
                        <a:pt x="f110" y="f64"/>
                      </a:lnTo>
                      <a:lnTo>
                        <a:pt x="f111" y="f62"/>
                      </a:lnTo>
                      <a:lnTo>
                        <a:pt x="f112" y="f107"/>
                      </a:lnTo>
                      <a:lnTo>
                        <a:pt x="f111" y="f77"/>
                      </a:lnTo>
                      <a:lnTo>
                        <a:pt x="f113" y="f56"/>
                      </a:lnTo>
                      <a:lnTo>
                        <a:pt x="f114" y="f54"/>
                      </a:lnTo>
                      <a:lnTo>
                        <a:pt x="f113" y="f115"/>
                      </a:lnTo>
                      <a:lnTo>
                        <a:pt x="f116" y="f117"/>
                      </a:lnTo>
                      <a:lnTo>
                        <a:pt x="f118" y="f119"/>
                      </a:lnTo>
                      <a:lnTo>
                        <a:pt x="f84" y="f58"/>
                      </a:lnTo>
                      <a:lnTo>
                        <a:pt x="f118" y="f46"/>
                      </a:lnTo>
                      <a:lnTo>
                        <a:pt x="f120" y="f45"/>
                      </a:lnTo>
                      <a:lnTo>
                        <a:pt x="f121" y="f44"/>
                      </a:lnTo>
                      <a:lnTo>
                        <a:pt x="f122" y="f66"/>
                      </a:lnTo>
                      <a:lnTo>
                        <a:pt x="f123" y="f40"/>
                      </a:lnTo>
                      <a:lnTo>
                        <a:pt x="f124" y="f39"/>
                      </a:lnTo>
                      <a:lnTo>
                        <a:pt x="f125" y="f93"/>
                      </a:lnTo>
                      <a:lnTo>
                        <a:pt x="f58" y="f126"/>
                      </a:lnTo>
                      <a:lnTo>
                        <a:pt x="f127" y="f34"/>
                      </a:lnTo>
                      <a:lnTo>
                        <a:pt x="f128" y="f33"/>
                      </a:lnTo>
                      <a:lnTo>
                        <a:pt x="f129" y="f32"/>
                      </a:lnTo>
                      <a:lnTo>
                        <a:pt x="f130" y="f31"/>
                      </a:lnTo>
                      <a:lnTo>
                        <a:pt x="f129" y="f131"/>
                      </a:lnTo>
                      <a:lnTo>
                        <a:pt x="f128" y="f28"/>
                      </a:lnTo>
                      <a:lnTo>
                        <a:pt x="f127" y="f26"/>
                      </a:lnTo>
                      <a:lnTo>
                        <a:pt x="f106" y="f132"/>
                      </a:lnTo>
                      <a:lnTo>
                        <a:pt x="f98" y="f133"/>
                      </a:lnTo>
                      <a:lnTo>
                        <a:pt x="f124" y="f20"/>
                      </a:lnTo>
                      <a:lnTo>
                        <a:pt x="f123" y="f18"/>
                      </a:lnTo>
                      <a:lnTo>
                        <a:pt x="f134" y="f135"/>
                      </a:lnTo>
                      <a:lnTo>
                        <a:pt x="f136" y="f14"/>
                      </a:lnTo>
                      <a:lnTo>
                        <a:pt x="f120" y="f137"/>
                      </a:lnTo>
                      <a:lnTo>
                        <a:pt x="f118" y="f10"/>
                      </a:lnTo>
                      <a:lnTo>
                        <a:pt x="f138" y="f139"/>
                      </a:lnTo>
                      <a:lnTo>
                        <a:pt x="f6" y="f140"/>
                      </a:lnTo>
                      <a:lnTo>
                        <a:pt x="f120" y="f13"/>
                      </a:lnTo>
                      <a:lnTo>
                        <a:pt x="f113" y="f141"/>
                      </a:lnTo>
                      <a:lnTo>
                        <a:pt x="f114" y="f142"/>
                      </a:lnTo>
                      <a:lnTo>
                        <a:pt x="f113" y="f53"/>
                      </a:lnTo>
                      <a:lnTo>
                        <a:pt x="f111" y="f143"/>
                      </a:lnTo>
                      <a:lnTo>
                        <a:pt x="f144" y="f145"/>
                      </a:lnTo>
                      <a:lnTo>
                        <a:pt x="f111" y="f47"/>
                      </a:lnTo>
                      <a:lnTo>
                        <a:pt x="f110" y="f53"/>
                      </a:lnTo>
                      <a:lnTo>
                        <a:pt x="f146" y="f16"/>
                      </a:lnTo>
                      <a:lnTo>
                        <a:pt x="f99" y="f147"/>
                      </a:lnTo>
                      <a:lnTo>
                        <a:pt x="f106" y="f148"/>
                      </a:lnTo>
                      <a:lnTo>
                        <a:pt x="f71" y="f149"/>
                      </a:lnTo>
                      <a:lnTo>
                        <a:pt x="f45" y="f150"/>
                      </a:lnTo>
                      <a:lnTo>
                        <a:pt x="f103" y="f151"/>
                      </a:lnTo>
                      <a:lnTo>
                        <a:pt x="f102" y="f151"/>
                      </a:lnTo>
                      <a:lnTo>
                        <a:pt x="f101" y="f14"/>
                      </a:lnTo>
                      <a:lnTo>
                        <a:pt x="f93" y="f21"/>
                      </a:lnTo>
                      <a:lnTo>
                        <a:pt x="f68" y="f25"/>
                      </a:lnTo>
                      <a:lnTo>
                        <a:pt x="f152" y="f53"/>
                      </a:lnTo>
                      <a:lnTo>
                        <a:pt x="f99" y="f153"/>
                      </a:lnTo>
                      <a:lnTo>
                        <a:pt x="f69" y="f154"/>
                      </a:lnTo>
                      <a:lnTo>
                        <a:pt x="f100" y="f155"/>
                      </a:lnTo>
                      <a:lnTo>
                        <a:pt x="f100" y="f156"/>
                      </a:lnTo>
                      <a:lnTo>
                        <a:pt x="f95" y="f157"/>
                      </a:lnTo>
                      <a:lnTo>
                        <a:pt x="f93" y="f158"/>
                      </a:lnTo>
                      <a:lnTo>
                        <a:pt x="f100" y="f159"/>
                      </a:lnTo>
                      <a:lnTo>
                        <a:pt x="f97" y="f8"/>
                      </a:lnTo>
                      <a:lnTo>
                        <a:pt x="f126" y="f8"/>
                      </a:lnTo>
                      <a:lnTo>
                        <a:pt x="f36" y="f160"/>
                      </a:lnTo>
                      <a:lnTo>
                        <a:pt x="f76" y="f158"/>
                      </a:lnTo>
                      <a:lnTo>
                        <a:pt x="f29" y="f157"/>
                      </a:lnTo>
                      <a:lnTo>
                        <a:pt x="f36" y="f11"/>
                      </a:lnTo>
                      <a:lnTo>
                        <a:pt x="f36" y="f161"/>
                      </a:lnTo>
                      <a:lnTo>
                        <a:pt x="f83" y="f154"/>
                      </a:lnTo>
                      <a:lnTo>
                        <a:pt x="f81" y="f153"/>
                      </a:lnTo>
                      <a:lnTo>
                        <a:pt x="f90" y="f162"/>
                      </a:lnTo>
                      <a:lnTo>
                        <a:pt x="f80" y="f22"/>
                      </a:lnTo>
                      <a:lnTo>
                        <a:pt x="f76" y="f21"/>
                      </a:lnTo>
                      <a:lnTo>
                        <a:pt x="f75" y="f14"/>
                      </a:lnTo>
                      <a:lnTo>
                        <a:pt x="f32" y="f151"/>
                      </a:lnTo>
                      <a:lnTo>
                        <a:pt x="f28" y="f151"/>
                      </a:lnTo>
                      <a:lnTo>
                        <a:pt x="f72" y="f163"/>
                      </a:lnTo>
                      <a:lnTo>
                        <a:pt x="f70" y="f149"/>
                      </a:lnTo>
                      <a:lnTo>
                        <a:pt x="f35" y="f148"/>
                      </a:lnTo>
                      <a:lnTo>
                        <a:pt x="f164" y="f165"/>
                      </a:lnTo>
                      <a:lnTo>
                        <a:pt x="f166" y="f148"/>
                      </a:lnTo>
                      <a:lnTo>
                        <a:pt x="f63" y="f53"/>
                      </a:lnTo>
                      <a:lnTo>
                        <a:pt x="f61" y="f47"/>
                      </a:lnTo>
                      <a:lnTo>
                        <a:pt x="f167" y="f168"/>
                      </a:lnTo>
                      <a:lnTo>
                        <a:pt x="f61" y="f21"/>
                      </a:lnTo>
                      <a:lnTo>
                        <a:pt x="f55" y="f53"/>
                      </a:lnTo>
                      <a:lnTo>
                        <a:pt x="f53" y="f142"/>
                      </a:lnTo>
                      <a:lnTo>
                        <a:pt x="f55" y="f169"/>
                      </a:lnTo>
                      <a:lnTo>
                        <a:pt x="f170" y="f171"/>
                      </a:lnTo>
                      <a:lnTo>
                        <a:pt x="f172" y="f57"/>
                      </a:lnTo>
                      <a:lnTo>
                        <a:pt x="f173" y="f143"/>
                      </a:lnTo>
                      <a:lnTo>
                        <a:pt x="f9" y="f10"/>
                      </a:lnTo>
                      <a:close/>
                      <a:moveTo>
                        <a:pt x="f174" y="f35"/>
                      </a:moveTo>
                      <a:lnTo>
                        <a:pt x="f39" y="f35"/>
                      </a:lnTo>
                      <a:lnTo>
                        <a:pt x="f45" y="f31"/>
                      </a:lnTo>
                      <a:lnTo>
                        <a:pt x="f39" y="f175"/>
                      </a:lnTo>
                      <a:lnTo>
                        <a:pt x="f174" y="f175"/>
                      </a:lnTo>
                      <a:lnTo>
                        <a:pt x="f29" y="f31"/>
                      </a:lnTo>
                      <a:lnTo>
                        <a:pt x="f174" y="f35"/>
                      </a:lnTo>
                      <a:close/>
                    </a:path>
                  </a:pathLst>
                </a:custGeom>
                <a:solidFill>
                  <a:srgbClr val="FEFFFF">
                    <a:alpha val="76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19" name="Freeform 73"/>
                <p:cNvSpPr/>
                <p:nvPr/>
              </p:nvSpPr>
              <p:spPr>
                <a:xfrm rot="20414440">
                  <a:off x="10085521" y="154733"/>
                  <a:ext cx="963914" cy="825209"/>
                </a:xfrm>
                <a:custGeom>
                  <a:avLst/>
                  <a:gdLst>
                    <a:gd name="f0" fmla="val 10800000"/>
                    <a:gd name="f1" fmla="val 5400000"/>
                    <a:gd name="f2" fmla="val 360"/>
                    <a:gd name="f3" fmla="val 180"/>
                    <a:gd name="f4" fmla="val w"/>
                    <a:gd name="f5" fmla="val h"/>
                    <a:gd name="f6" fmla="val 0"/>
                    <a:gd name="f7" fmla="val 820"/>
                    <a:gd name="f8" fmla="val 936"/>
                    <a:gd name="f9" fmla="val 812"/>
                    <a:gd name="f10" fmla="val 620"/>
                    <a:gd name="f11" fmla="val 810"/>
                    <a:gd name="f12" fmla="val 610"/>
                    <a:gd name="f13" fmla="val 716"/>
                    <a:gd name="f14" fmla="val 634"/>
                    <a:gd name="f15" fmla="val 678"/>
                    <a:gd name="f16" fmla="val 788"/>
                    <a:gd name="f17" fmla="val 580"/>
                    <a:gd name="f18" fmla="val 784"/>
                    <a:gd name="f19" fmla="val 570"/>
                    <a:gd name="f20" fmla="val 660"/>
                    <a:gd name="f21" fmla="val 600"/>
                    <a:gd name="f22" fmla="val 656"/>
                    <a:gd name="f23" fmla="val 598"/>
                    <a:gd name="f24" fmla="val 562"/>
                    <a:gd name="f25" fmla="val 524"/>
                    <a:gd name="f26" fmla="val 556"/>
                    <a:gd name="f27" fmla="val 536"/>
                    <a:gd name="f28" fmla="val 514"/>
                    <a:gd name="f29" fmla="val 512"/>
                    <a:gd name="f30" fmla="val 520"/>
                    <a:gd name="f31" fmla="val 490"/>
                    <a:gd name="f32" fmla="val 522"/>
                    <a:gd name="f33" fmla="val 478"/>
                    <a:gd name="f34" fmla="val 468"/>
                    <a:gd name="f35" fmla="val 446"/>
                    <a:gd name="f36" fmla="val 516"/>
                    <a:gd name="f37" fmla="val 426"/>
                    <a:gd name="f38" fmla="val 558"/>
                    <a:gd name="f39" fmla="val 402"/>
                    <a:gd name="f40" fmla="val 564"/>
                    <a:gd name="f41" fmla="val 414"/>
                    <a:gd name="f42" fmla="val 666"/>
                    <a:gd name="f43" fmla="val 336"/>
                    <a:gd name="f44" fmla="val 364"/>
                    <a:gd name="f45" fmla="val 354"/>
                    <a:gd name="f46" fmla="val 684"/>
                    <a:gd name="f47" fmla="val 324"/>
                    <a:gd name="f48" fmla="val 720"/>
                    <a:gd name="f49" fmla="val 302"/>
                    <a:gd name="f50" fmla="val 314"/>
                    <a:gd name="f51" fmla="val 736"/>
                    <a:gd name="f52" fmla="val 292"/>
                    <a:gd name="f53" fmla="val 242"/>
                    <a:gd name="f54" fmla="val 228"/>
                    <a:gd name="f55" fmla="val 724"/>
                    <a:gd name="f56" fmla="val 276"/>
                    <a:gd name="f57" fmla="val 744"/>
                    <a:gd name="f58" fmla="val 196"/>
                    <a:gd name="f59" fmla="val 734"/>
                    <a:gd name="f60" fmla="val 192"/>
                    <a:gd name="f61" fmla="val 706"/>
                    <a:gd name="f62" fmla="val 286"/>
                    <a:gd name="f63" fmla="val 670"/>
                    <a:gd name="f64" fmla="val 306"/>
                    <a:gd name="f65" fmla="val 696"/>
                    <a:gd name="f66" fmla="val 198"/>
                    <a:gd name="f67" fmla="val 686"/>
                    <a:gd name="f68" fmla="val 194"/>
                    <a:gd name="f69" fmla="val 650"/>
                    <a:gd name="f70" fmla="val 318"/>
                    <a:gd name="f71" fmla="val 646"/>
                    <a:gd name="f72" fmla="val 320"/>
                    <a:gd name="f73" fmla="val 542"/>
                    <a:gd name="f74" fmla="val 376"/>
                    <a:gd name="f75" fmla="val 500"/>
                    <a:gd name="f76" fmla="val 400"/>
                    <a:gd name="f77" fmla="val 486"/>
                    <a:gd name="f78" fmla="val 384"/>
                    <a:gd name="f79" fmla="val 372"/>
                    <a:gd name="f80" fmla="val 450"/>
                    <a:gd name="f81" fmla="val 362"/>
                    <a:gd name="f82" fmla="val 438"/>
                    <a:gd name="f83" fmla="val 358"/>
                    <a:gd name="f84" fmla="val 428"/>
                    <a:gd name="f85" fmla="val 356"/>
                    <a:gd name="f86" fmla="val 304"/>
                    <a:gd name="f87" fmla="val 442"/>
                    <a:gd name="f88" fmla="val 424"/>
                    <a:gd name="f89" fmla="val 178"/>
                    <a:gd name="f90" fmla="val 508"/>
                    <a:gd name="f91" fmla="val 92"/>
                    <a:gd name="f92" fmla="val 502"/>
                    <a:gd name="f93" fmla="val 84"/>
                    <a:gd name="f94" fmla="val 158"/>
                    <a:gd name="f95" fmla="val 422"/>
                    <a:gd name="f96" fmla="val 116"/>
                    <a:gd name="f97" fmla="val 50"/>
                    <a:gd name="f98" fmla="val 42"/>
                    <a:gd name="f99" fmla="val 98"/>
                    <a:gd name="f100" fmla="val 420"/>
                    <a:gd name="f101" fmla="val 404"/>
                    <a:gd name="f102" fmla="val 102"/>
                    <a:gd name="f103" fmla="val 342"/>
                    <a:gd name="f104" fmla="val 334"/>
                    <a:gd name="f105" fmla="val 120"/>
                    <a:gd name="f106" fmla="val 162"/>
                    <a:gd name="f107" fmla="val 312"/>
                    <a:gd name="f108" fmla="val 184"/>
                    <a:gd name="f109" fmla="val 188"/>
                    <a:gd name="f110" fmla="val 398"/>
                    <a:gd name="f111" fmla="val 370"/>
                    <a:gd name="f112" fmla="val 340"/>
                    <a:gd name="f113" fmla="val 382"/>
                    <a:gd name="f114" fmla="val 326"/>
                    <a:gd name="f115" fmla="val 280"/>
                    <a:gd name="f116" fmla="val 168"/>
                    <a:gd name="f117" fmla="val 134"/>
                    <a:gd name="f118" fmla="val 124"/>
                    <a:gd name="f119" fmla="val 150"/>
                    <a:gd name="f120" fmla="val 112"/>
                    <a:gd name="f121" fmla="val 86"/>
                    <a:gd name="f122" fmla="val 76"/>
                    <a:gd name="f123" fmla="val 96"/>
                    <a:gd name="f124" fmla="val 272"/>
                    <a:gd name="f125" fmla="val 10"/>
                    <a:gd name="f126" fmla="val 224"/>
                    <a:gd name="f127" fmla="val 2"/>
                    <a:gd name="f128" fmla="val 238"/>
                    <a:gd name="f129" fmla="val 88"/>
                    <a:gd name="f130" fmla="val 8"/>
                    <a:gd name="f131" fmla="val 104"/>
                    <a:gd name="f132" fmla="val 300"/>
                    <a:gd name="f133" fmla="val 142"/>
                    <a:gd name="f134" fmla="val 34"/>
                    <a:gd name="f135" fmla="val 36"/>
                    <a:gd name="f136" fmla="val 160"/>
                    <a:gd name="f137" fmla="val 164"/>
                    <a:gd name="f138" fmla="val 258"/>
                    <a:gd name="f139" fmla="val 410"/>
                    <a:gd name="f140" fmla="val 266"/>
                    <a:gd name="f141" fmla="val 310"/>
                    <a:gd name="f142" fmla="val 506"/>
                    <a:gd name="f143" fmla="val 264"/>
                    <a:gd name="f144" fmla="val 532"/>
                    <a:gd name="f145" fmla="val 256"/>
                    <a:gd name="f146" fmla="val 154"/>
                    <a:gd name="f147" fmla="val 136"/>
                    <a:gd name="f148" fmla="val 100"/>
                    <a:gd name="f149" fmla="val 632"/>
                    <a:gd name="f150" fmla="val 642"/>
                    <a:gd name="f151" fmla="val 692"/>
                    <a:gd name="f152" fmla="val 708"/>
                    <a:gd name="f153" fmla="val 658"/>
                    <a:gd name="f154" fmla="val 738"/>
                    <a:gd name="f155" fmla="val 742"/>
                    <a:gd name="f156" fmla="val 114"/>
                    <a:gd name="f157" fmla="val 648"/>
                    <a:gd name="f158" fmla="val 152"/>
                    <a:gd name="f159" fmla="val 628"/>
                    <a:gd name="f160" fmla="val 740"/>
                    <a:gd name="f161" fmla="val 170"/>
                    <a:gd name="f162" fmla="val 618"/>
                    <a:gd name="f163" fmla="val 174"/>
                    <a:gd name="f164" fmla="val 616"/>
                    <a:gd name="f165" fmla="val 284"/>
                    <a:gd name="f166" fmla="val 278"/>
                    <a:gd name="f167" fmla="val 338"/>
                    <a:gd name="f168" fmla="val 548"/>
                    <a:gd name="f169" fmla="val 560"/>
                    <a:gd name="f170" fmla="val 568"/>
                    <a:gd name="f171" fmla="val 392"/>
                    <a:gd name="f172" fmla="val 574"/>
                    <a:gd name="f173" fmla="val 394"/>
                    <a:gd name="f174" fmla="val 624"/>
                    <a:gd name="f175" fmla="val 380"/>
                    <a:gd name="f176" fmla="val 396"/>
                    <a:gd name="f177" fmla="val 752"/>
                    <a:gd name="f178" fmla="val 842"/>
                    <a:gd name="f179" fmla="val 850"/>
                    <a:gd name="f180" fmla="val 774"/>
                    <a:gd name="f181" fmla="val 818"/>
                    <a:gd name="f182" fmla="val 884"/>
                    <a:gd name="f183" fmla="val 892"/>
                    <a:gd name="f184" fmla="val 838"/>
                    <a:gd name="f185" fmla="val 416"/>
                    <a:gd name="f186" fmla="val 418"/>
                    <a:gd name="f187" fmla="val 834"/>
                    <a:gd name="f188" fmla="val 814"/>
                    <a:gd name="f189" fmla="val 772"/>
                    <a:gd name="f190" fmla="val 750"/>
                    <a:gd name="f191" fmla="val 436"/>
                    <a:gd name="f192" fmla="val 576"/>
                    <a:gd name="f193" fmla="val 444"/>
                    <a:gd name="f194" fmla="val 464"/>
                    <a:gd name="f195" fmla="val 482"/>
                    <a:gd name="f196" fmla="val 552"/>
                    <a:gd name="f197" fmla="val 498"/>
                    <a:gd name="f198" fmla="val 540"/>
                    <a:gd name="f199" fmla="val 534"/>
                    <a:gd name="f200" fmla="val 652"/>
                    <a:gd name="f201" fmla="val 622"/>
                    <a:gd name="f202" fmla="val 654"/>
                    <a:gd name="f203" fmla="val 662"/>
                    <a:gd name="f204" fmla="val 710"/>
                    <a:gd name="f205" fmla="val 732"/>
                    <a:gd name="f206" fmla="val 644"/>
                    <a:gd name="f207" fmla="val 412"/>
                    <a:gd name="f208" fmla="val 546"/>
                    <a:gd name="f209" fmla="val 544"/>
                    <a:gd name="f210" fmla="val 368"/>
                    <a:gd name="f211" fmla="val 348"/>
                    <a:gd name="f212" fmla="val 510"/>
                    <a:gd name="f213" fmla="val 452"/>
                    <a:gd name="f214" fmla="val 390"/>
                    <a:gd name="f215" fmla="val 388"/>
                    <a:gd name="f216" fmla="val 456"/>
                    <a:gd name="f217" fmla="val 484"/>
                    <a:gd name="f218" fmla="+- 0 0 -90"/>
                    <a:gd name="f219" fmla="*/ f4 1 820"/>
                    <a:gd name="f220" fmla="*/ f5 1 936"/>
                    <a:gd name="f221" fmla="val f6"/>
                    <a:gd name="f222" fmla="val f7"/>
                    <a:gd name="f223" fmla="val f8"/>
                    <a:gd name="f224" fmla="*/ f218 f0 1"/>
                    <a:gd name="f225" fmla="+- f223 0 f221"/>
                    <a:gd name="f226" fmla="+- f222 0 f221"/>
                    <a:gd name="f227" fmla="*/ f224 1 f3"/>
                    <a:gd name="f228" fmla="*/ f226 1 820"/>
                    <a:gd name="f229" fmla="*/ f225 1 936"/>
                    <a:gd name="f230" fmla="*/ 678 f226 1"/>
                    <a:gd name="f231" fmla="*/ 610 f225 1"/>
                    <a:gd name="f232" fmla="*/ 656 f226 1"/>
                    <a:gd name="f233" fmla="*/ 598 f225 1"/>
                    <a:gd name="f234" fmla="*/ 514 f226 1"/>
                    <a:gd name="f235" fmla="*/ 512 f225 1"/>
                    <a:gd name="f236" fmla="*/ 522 f226 1"/>
                    <a:gd name="f237" fmla="*/ 468 f225 1"/>
                    <a:gd name="f238" fmla="*/ 564 f226 1"/>
                    <a:gd name="f239" fmla="*/ 414 f225 1"/>
                    <a:gd name="f240" fmla="*/ 684 f226 1"/>
                    <a:gd name="f241" fmla="*/ 324 f225 1"/>
                    <a:gd name="f242" fmla="*/ 736 f226 1"/>
                    <a:gd name="f243" fmla="*/ 292 f225 1"/>
                    <a:gd name="f244" fmla="*/ 744 f226 1"/>
                    <a:gd name="f245" fmla="*/ 196 f225 1"/>
                    <a:gd name="f246" fmla="*/ 696 f226 1"/>
                    <a:gd name="f247" fmla="*/ 198 f225 1"/>
                    <a:gd name="f248" fmla="*/ 536 f226 1"/>
                    <a:gd name="f249" fmla="*/ 364 f225 1"/>
                    <a:gd name="f250" fmla="*/ 486 f226 1"/>
                    <a:gd name="f251" fmla="*/ 384 f225 1"/>
                    <a:gd name="f252" fmla="*/ 428 f226 1"/>
                    <a:gd name="f253" fmla="*/ 356 f225 1"/>
                    <a:gd name="f254" fmla="*/ 508 f226 1"/>
                    <a:gd name="f255" fmla="*/ 92 f225 1"/>
                    <a:gd name="f256" fmla="*/ 50 f225 1"/>
                    <a:gd name="f257" fmla="*/ 404 f226 1"/>
                    <a:gd name="f258" fmla="*/ 0 f225 1"/>
                    <a:gd name="f259" fmla="*/ 402 f226 1"/>
                    <a:gd name="f260" fmla="*/ 120 f225 1"/>
                    <a:gd name="f261" fmla="*/ 400 f226 1"/>
                    <a:gd name="f262" fmla="*/ 184 f225 1"/>
                    <a:gd name="f263" fmla="*/ 398 f226 1"/>
                    <a:gd name="f264" fmla="*/ 340 f226 1"/>
                    <a:gd name="f265" fmla="*/ 382 f225 1"/>
                    <a:gd name="f266" fmla="*/ 168 f226 1"/>
                    <a:gd name="f267" fmla="*/ 312 f225 1"/>
                    <a:gd name="f268" fmla="*/ 112 f226 1"/>
                    <a:gd name="f269" fmla="*/ 280 f225 1"/>
                    <a:gd name="f270" fmla="*/ 10 f226 1"/>
                    <a:gd name="f271" fmla="*/ 224 f225 1"/>
                    <a:gd name="f272" fmla="*/ 36 f226 1"/>
                    <a:gd name="f273" fmla="*/ 266 f226 1"/>
                    <a:gd name="f274" fmla="*/ 398 f225 1"/>
                    <a:gd name="f275" fmla="*/ 302 f226 1"/>
                    <a:gd name="f276" fmla="*/ 264 f226 1"/>
                    <a:gd name="f277" fmla="*/ 532 f225 1"/>
                    <a:gd name="f278" fmla="*/ 34 f226 1"/>
                    <a:gd name="f279" fmla="*/ 580 f225 1"/>
                    <a:gd name="f280" fmla="*/ 8 f226 1"/>
                    <a:gd name="f281" fmla="*/ 620 f225 1"/>
                    <a:gd name="f282" fmla="*/ 96 f226 1"/>
                    <a:gd name="f283" fmla="*/ 658 f225 1"/>
                    <a:gd name="f284" fmla="*/ 152 f226 1"/>
                    <a:gd name="f285" fmla="*/ 628 f225 1"/>
                    <a:gd name="f286" fmla="*/ 174 f226 1"/>
                    <a:gd name="f287" fmla="*/ 616 f225 1"/>
                    <a:gd name="f288" fmla="*/ 324 f226 1"/>
                    <a:gd name="f289" fmla="*/ 392 f226 1"/>
                    <a:gd name="f290" fmla="*/ 574 f225 1"/>
                    <a:gd name="f291" fmla="*/ 312 f226 1"/>
                    <a:gd name="f292" fmla="*/ 842 f225 1"/>
                    <a:gd name="f293" fmla="*/ 334 f226 1"/>
                    <a:gd name="f294" fmla="*/ 884 f225 1"/>
                    <a:gd name="f295" fmla="*/ 416 f226 1"/>
                    <a:gd name="f296" fmla="*/ 936 f225 1"/>
                    <a:gd name="f297" fmla="*/ 420 f226 1"/>
                    <a:gd name="f298" fmla="*/ 814 f225 1"/>
                    <a:gd name="f299" fmla="*/ 750 f225 1"/>
                    <a:gd name="f300" fmla="*/ 424 f226 1"/>
                    <a:gd name="f301" fmla="*/ 576 f225 1"/>
                    <a:gd name="f302" fmla="*/ 482 f226 1"/>
                    <a:gd name="f303" fmla="*/ 552 f225 1"/>
                    <a:gd name="f304" fmla="*/ 652 f226 1"/>
                    <a:gd name="f305" fmla="*/ 622 f225 1"/>
                    <a:gd name="f306" fmla="*/ 708 f226 1"/>
                    <a:gd name="f307" fmla="*/ 654 f225 1"/>
                    <a:gd name="f308" fmla="*/ 812 f226 1"/>
                    <a:gd name="f309" fmla="*/ 710 f225 1"/>
                    <a:gd name="f310" fmla="*/ 412 f226 1"/>
                    <a:gd name="f311" fmla="*/ 546 f225 1"/>
                    <a:gd name="f312" fmla="*/ 368 f226 1"/>
                    <a:gd name="f313" fmla="*/ 336 f226 1"/>
                    <a:gd name="f314" fmla="*/ 482 f225 1"/>
                    <a:gd name="f315" fmla="*/ 436 f225 1"/>
                    <a:gd name="f316" fmla="*/ 382 f226 1"/>
                    <a:gd name="f317" fmla="*/ 394 f225 1"/>
                    <a:gd name="f318" fmla="*/ 390 f225 1"/>
                    <a:gd name="f319" fmla="*/ 478 f226 1"/>
                    <a:gd name="f320" fmla="*/ 424 f225 1"/>
                    <a:gd name="f321" fmla="*/ 490 f226 1"/>
                    <a:gd name="f322" fmla="*/ 468 f226 1"/>
                    <a:gd name="f323" fmla="*/ 522 f225 1"/>
                    <a:gd name="f324" fmla="+- f227 0 f1"/>
                    <a:gd name="f325" fmla="*/ f230 1 820"/>
                    <a:gd name="f326" fmla="*/ f231 1 936"/>
                    <a:gd name="f327" fmla="*/ f232 1 820"/>
                    <a:gd name="f328" fmla="*/ f233 1 936"/>
                    <a:gd name="f329" fmla="*/ f234 1 820"/>
                    <a:gd name="f330" fmla="*/ f235 1 936"/>
                    <a:gd name="f331" fmla="*/ f236 1 820"/>
                    <a:gd name="f332" fmla="*/ f237 1 936"/>
                    <a:gd name="f333" fmla="*/ f238 1 820"/>
                    <a:gd name="f334" fmla="*/ f239 1 936"/>
                    <a:gd name="f335" fmla="*/ f240 1 820"/>
                    <a:gd name="f336" fmla="*/ f241 1 936"/>
                    <a:gd name="f337" fmla="*/ f242 1 820"/>
                    <a:gd name="f338" fmla="*/ f243 1 936"/>
                    <a:gd name="f339" fmla="*/ f244 1 820"/>
                    <a:gd name="f340" fmla="*/ f245 1 936"/>
                    <a:gd name="f341" fmla="*/ f246 1 820"/>
                    <a:gd name="f342" fmla="*/ f247 1 936"/>
                    <a:gd name="f343" fmla="*/ f248 1 820"/>
                    <a:gd name="f344" fmla="*/ f249 1 936"/>
                    <a:gd name="f345" fmla="*/ f250 1 820"/>
                    <a:gd name="f346" fmla="*/ f251 1 936"/>
                    <a:gd name="f347" fmla="*/ f252 1 820"/>
                    <a:gd name="f348" fmla="*/ f253 1 936"/>
                    <a:gd name="f349" fmla="*/ f254 1 820"/>
                    <a:gd name="f350" fmla="*/ f255 1 936"/>
                    <a:gd name="f351" fmla="*/ f256 1 936"/>
                    <a:gd name="f352" fmla="*/ f257 1 820"/>
                    <a:gd name="f353" fmla="*/ f258 1 936"/>
                    <a:gd name="f354" fmla="*/ f259 1 820"/>
                    <a:gd name="f355" fmla="*/ f260 1 936"/>
                    <a:gd name="f356" fmla="*/ f261 1 820"/>
                    <a:gd name="f357" fmla="*/ f262 1 936"/>
                    <a:gd name="f358" fmla="*/ f263 1 820"/>
                    <a:gd name="f359" fmla="*/ f264 1 820"/>
                    <a:gd name="f360" fmla="*/ f265 1 936"/>
                    <a:gd name="f361" fmla="*/ f266 1 820"/>
                    <a:gd name="f362" fmla="*/ f267 1 936"/>
                    <a:gd name="f363" fmla="*/ f268 1 820"/>
                    <a:gd name="f364" fmla="*/ f269 1 936"/>
                    <a:gd name="f365" fmla="*/ f270 1 820"/>
                    <a:gd name="f366" fmla="*/ f271 1 936"/>
                    <a:gd name="f367" fmla="*/ f272 1 820"/>
                    <a:gd name="f368" fmla="*/ f273 1 820"/>
                    <a:gd name="f369" fmla="*/ f274 1 936"/>
                    <a:gd name="f370" fmla="*/ f275 1 820"/>
                    <a:gd name="f371" fmla="*/ f276 1 820"/>
                    <a:gd name="f372" fmla="*/ f277 1 936"/>
                    <a:gd name="f373" fmla="*/ f278 1 820"/>
                    <a:gd name="f374" fmla="*/ f279 1 936"/>
                    <a:gd name="f375" fmla="*/ f280 1 820"/>
                    <a:gd name="f376" fmla="*/ f281 1 936"/>
                    <a:gd name="f377" fmla="*/ f282 1 820"/>
                    <a:gd name="f378" fmla="*/ f283 1 936"/>
                    <a:gd name="f379" fmla="*/ f284 1 820"/>
                    <a:gd name="f380" fmla="*/ f285 1 936"/>
                    <a:gd name="f381" fmla="*/ f286 1 820"/>
                    <a:gd name="f382" fmla="*/ f287 1 936"/>
                    <a:gd name="f383" fmla="*/ f288 1 820"/>
                    <a:gd name="f384" fmla="*/ f289 1 820"/>
                    <a:gd name="f385" fmla="*/ f290 1 936"/>
                    <a:gd name="f386" fmla="*/ f291 1 820"/>
                    <a:gd name="f387" fmla="*/ f292 1 936"/>
                    <a:gd name="f388" fmla="*/ f293 1 820"/>
                    <a:gd name="f389" fmla="*/ f294 1 936"/>
                    <a:gd name="f390" fmla="*/ f295 1 820"/>
                    <a:gd name="f391" fmla="*/ f296 1 936"/>
                    <a:gd name="f392" fmla="*/ f297 1 820"/>
                    <a:gd name="f393" fmla="*/ f298 1 936"/>
                    <a:gd name="f394" fmla="*/ f299 1 936"/>
                    <a:gd name="f395" fmla="*/ f300 1 820"/>
                    <a:gd name="f396" fmla="*/ f301 1 936"/>
                    <a:gd name="f397" fmla="*/ f302 1 820"/>
                    <a:gd name="f398" fmla="*/ f303 1 936"/>
                    <a:gd name="f399" fmla="*/ f304 1 820"/>
                    <a:gd name="f400" fmla="*/ f305 1 936"/>
                    <a:gd name="f401" fmla="*/ f306 1 820"/>
                    <a:gd name="f402" fmla="*/ f307 1 936"/>
                    <a:gd name="f403" fmla="*/ f308 1 820"/>
                    <a:gd name="f404" fmla="*/ f309 1 936"/>
                    <a:gd name="f405" fmla="*/ f310 1 820"/>
                    <a:gd name="f406" fmla="*/ f311 1 936"/>
                    <a:gd name="f407" fmla="*/ f312 1 820"/>
                    <a:gd name="f408" fmla="*/ f313 1 820"/>
                    <a:gd name="f409" fmla="*/ f314 1 936"/>
                    <a:gd name="f410" fmla="*/ f315 1 936"/>
                    <a:gd name="f411" fmla="*/ f316 1 820"/>
                    <a:gd name="f412" fmla="*/ f317 1 936"/>
                    <a:gd name="f413" fmla="*/ f318 1 936"/>
                    <a:gd name="f414" fmla="*/ f319 1 820"/>
                    <a:gd name="f415" fmla="*/ f320 1 936"/>
                    <a:gd name="f416" fmla="*/ f321 1 820"/>
                    <a:gd name="f417" fmla="*/ f322 1 820"/>
                    <a:gd name="f418" fmla="*/ f323 1 936"/>
                    <a:gd name="f419" fmla="*/ 0 1 f228"/>
                    <a:gd name="f420" fmla="*/ f222 1 f228"/>
                    <a:gd name="f421" fmla="*/ 0 1 f229"/>
                    <a:gd name="f422" fmla="*/ f223 1 f229"/>
                    <a:gd name="f423" fmla="*/ f325 1 f228"/>
                    <a:gd name="f424" fmla="*/ f326 1 f229"/>
                    <a:gd name="f425" fmla="*/ f327 1 f228"/>
                    <a:gd name="f426" fmla="*/ f328 1 f229"/>
                    <a:gd name="f427" fmla="*/ f329 1 f228"/>
                    <a:gd name="f428" fmla="*/ f330 1 f229"/>
                    <a:gd name="f429" fmla="*/ f331 1 f228"/>
                    <a:gd name="f430" fmla="*/ f332 1 f229"/>
                    <a:gd name="f431" fmla="*/ f333 1 f228"/>
                    <a:gd name="f432" fmla="*/ f334 1 f229"/>
                    <a:gd name="f433" fmla="*/ f335 1 f228"/>
                    <a:gd name="f434" fmla="*/ f336 1 f229"/>
                    <a:gd name="f435" fmla="*/ f337 1 f228"/>
                    <a:gd name="f436" fmla="*/ f338 1 f229"/>
                    <a:gd name="f437" fmla="*/ f339 1 f228"/>
                    <a:gd name="f438" fmla="*/ f340 1 f229"/>
                    <a:gd name="f439" fmla="*/ f341 1 f228"/>
                    <a:gd name="f440" fmla="*/ f342 1 f229"/>
                    <a:gd name="f441" fmla="*/ f343 1 f228"/>
                    <a:gd name="f442" fmla="*/ f344 1 f229"/>
                    <a:gd name="f443" fmla="*/ f345 1 f228"/>
                    <a:gd name="f444" fmla="*/ f346 1 f229"/>
                    <a:gd name="f445" fmla="*/ f347 1 f228"/>
                    <a:gd name="f446" fmla="*/ f348 1 f229"/>
                    <a:gd name="f447" fmla="*/ f349 1 f228"/>
                    <a:gd name="f448" fmla="*/ f350 1 f229"/>
                    <a:gd name="f449" fmla="*/ f351 1 f229"/>
                    <a:gd name="f450" fmla="*/ f352 1 f228"/>
                    <a:gd name="f451" fmla="*/ f353 1 f229"/>
                    <a:gd name="f452" fmla="*/ f354 1 f228"/>
                    <a:gd name="f453" fmla="*/ f355 1 f229"/>
                    <a:gd name="f454" fmla="*/ f356 1 f228"/>
                    <a:gd name="f455" fmla="*/ f357 1 f229"/>
                    <a:gd name="f456" fmla="*/ f358 1 f228"/>
                    <a:gd name="f457" fmla="*/ f359 1 f228"/>
                    <a:gd name="f458" fmla="*/ f360 1 f229"/>
                    <a:gd name="f459" fmla="*/ f361 1 f228"/>
                    <a:gd name="f460" fmla="*/ f362 1 f229"/>
                    <a:gd name="f461" fmla="*/ f363 1 f228"/>
                    <a:gd name="f462" fmla="*/ f364 1 f229"/>
                    <a:gd name="f463" fmla="*/ f365 1 f228"/>
                    <a:gd name="f464" fmla="*/ f366 1 f229"/>
                    <a:gd name="f465" fmla="*/ f367 1 f228"/>
                    <a:gd name="f466" fmla="*/ f368 1 f228"/>
                    <a:gd name="f467" fmla="*/ f369 1 f229"/>
                    <a:gd name="f468" fmla="*/ f370 1 f228"/>
                    <a:gd name="f469" fmla="*/ f371 1 f228"/>
                    <a:gd name="f470" fmla="*/ f372 1 f229"/>
                    <a:gd name="f471" fmla="*/ f373 1 f228"/>
                    <a:gd name="f472" fmla="*/ f374 1 f229"/>
                    <a:gd name="f473" fmla="*/ f375 1 f228"/>
                    <a:gd name="f474" fmla="*/ f376 1 f229"/>
                    <a:gd name="f475" fmla="*/ f377 1 f228"/>
                    <a:gd name="f476" fmla="*/ f378 1 f229"/>
                    <a:gd name="f477" fmla="*/ f379 1 f228"/>
                    <a:gd name="f478" fmla="*/ f380 1 f229"/>
                    <a:gd name="f479" fmla="*/ f381 1 f228"/>
                    <a:gd name="f480" fmla="*/ f382 1 f229"/>
                    <a:gd name="f481" fmla="*/ f383 1 f228"/>
                    <a:gd name="f482" fmla="*/ f384 1 f228"/>
                    <a:gd name="f483" fmla="*/ f385 1 f229"/>
                    <a:gd name="f484" fmla="*/ f386 1 f228"/>
                    <a:gd name="f485" fmla="*/ f387 1 f229"/>
                    <a:gd name="f486" fmla="*/ f388 1 f228"/>
                    <a:gd name="f487" fmla="*/ f389 1 f229"/>
                    <a:gd name="f488" fmla="*/ f390 1 f228"/>
                    <a:gd name="f489" fmla="*/ f391 1 f229"/>
                    <a:gd name="f490" fmla="*/ f392 1 f228"/>
                    <a:gd name="f491" fmla="*/ f393 1 f229"/>
                    <a:gd name="f492" fmla="*/ f394 1 f229"/>
                    <a:gd name="f493" fmla="*/ f395 1 f228"/>
                    <a:gd name="f494" fmla="*/ f396 1 f229"/>
                    <a:gd name="f495" fmla="*/ f397 1 f228"/>
                    <a:gd name="f496" fmla="*/ f398 1 f229"/>
                    <a:gd name="f497" fmla="*/ f399 1 f228"/>
                    <a:gd name="f498" fmla="*/ f400 1 f229"/>
                    <a:gd name="f499" fmla="*/ f401 1 f228"/>
                    <a:gd name="f500" fmla="*/ f402 1 f229"/>
                    <a:gd name="f501" fmla="*/ f403 1 f228"/>
                    <a:gd name="f502" fmla="*/ f404 1 f229"/>
                    <a:gd name="f503" fmla="*/ f405 1 f228"/>
                    <a:gd name="f504" fmla="*/ f406 1 f229"/>
                    <a:gd name="f505" fmla="*/ f407 1 f228"/>
                    <a:gd name="f506" fmla="*/ f408 1 f228"/>
                    <a:gd name="f507" fmla="*/ f409 1 f229"/>
                    <a:gd name="f508" fmla="*/ f410 1 f229"/>
                    <a:gd name="f509" fmla="*/ f411 1 f228"/>
                    <a:gd name="f510" fmla="*/ f412 1 f229"/>
                    <a:gd name="f511" fmla="*/ f413 1 f229"/>
                    <a:gd name="f512" fmla="*/ f414 1 f228"/>
                    <a:gd name="f513" fmla="*/ f415 1 f229"/>
                    <a:gd name="f514" fmla="*/ f416 1 f228"/>
                    <a:gd name="f515" fmla="*/ f417 1 f228"/>
                    <a:gd name="f516" fmla="*/ f418 1 f229"/>
                    <a:gd name="f517" fmla="*/ f419 f219 1"/>
                    <a:gd name="f518" fmla="*/ f420 f219 1"/>
                    <a:gd name="f519" fmla="*/ f422 f220 1"/>
                    <a:gd name="f520" fmla="*/ f421 f220 1"/>
                    <a:gd name="f521" fmla="*/ f423 f219 1"/>
                    <a:gd name="f522" fmla="*/ f424 f220 1"/>
                    <a:gd name="f523" fmla="*/ f425 f219 1"/>
                    <a:gd name="f524" fmla="*/ f426 f220 1"/>
                    <a:gd name="f525" fmla="*/ f427 f219 1"/>
                    <a:gd name="f526" fmla="*/ f428 f220 1"/>
                    <a:gd name="f527" fmla="*/ f429 f219 1"/>
                    <a:gd name="f528" fmla="*/ f430 f220 1"/>
                    <a:gd name="f529" fmla="*/ f431 f219 1"/>
                    <a:gd name="f530" fmla="*/ f432 f220 1"/>
                    <a:gd name="f531" fmla="*/ f433 f219 1"/>
                    <a:gd name="f532" fmla="*/ f434 f220 1"/>
                    <a:gd name="f533" fmla="*/ f435 f219 1"/>
                    <a:gd name="f534" fmla="*/ f436 f220 1"/>
                    <a:gd name="f535" fmla="*/ f437 f219 1"/>
                    <a:gd name="f536" fmla="*/ f438 f220 1"/>
                    <a:gd name="f537" fmla="*/ f439 f219 1"/>
                    <a:gd name="f538" fmla="*/ f440 f220 1"/>
                    <a:gd name="f539" fmla="*/ f441 f219 1"/>
                    <a:gd name="f540" fmla="*/ f442 f220 1"/>
                    <a:gd name="f541" fmla="*/ f443 f219 1"/>
                    <a:gd name="f542" fmla="*/ f444 f220 1"/>
                    <a:gd name="f543" fmla="*/ f445 f219 1"/>
                    <a:gd name="f544" fmla="*/ f446 f220 1"/>
                    <a:gd name="f545" fmla="*/ f447 f219 1"/>
                    <a:gd name="f546" fmla="*/ f448 f220 1"/>
                    <a:gd name="f547" fmla="*/ f449 f220 1"/>
                    <a:gd name="f548" fmla="*/ f450 f219 1"/>
                    <a:gd name="f549" fmla="*/ f451 f220 1"/>
                    <a:gd name="f550" fmla="*/ f452 f219 1"/>
                    <a:gd name="f551" fmla="*/ f453 f220 1"/>
                    <a:gd name="f552" fmla="*/ f454 f219 1"/>
                    <a:gd name="f553" fmla="*/ f455 f220 1"/>
                    <a:gd name="f554" fmla="*/ f456 f219 1"/>
                    <a:gd name="f555" fmla="*/ f457 f219 1"/>
                    <a:gd name="f556" fmla="*/ f458 f220 1"/>
                    <a:gd name="f557" fmla="*/ f459 f219 1"/>
                    <a:gd name="f558" fmla="*/ f460 f220 1"/>
                    <a:gd name="f559" fmla="*/ f461 f219 1"/>
                    <a:gd name="f560" fmla="*/ f462 f220 1"/>
                    <a:gd name="f561" fmla="*/ f463 f219 1"/>
                    <a:gd name="f562" fmla="*/ f464 f220 1"/>
                    <a:gd name="f563" fmla="*/ f465 f219 1"/>
                    <a:gd name="f564" fmla="*/ f466 f219 1"/>
                    <a:gd name="f565" fmla="*/ f467 f220 1"/>
                    <a:gd name="f566" fmla="*/ f468 f219 1"/>
                    <a:gd name="f567" fmla="*/ f469 f219 1"/>
                    <a:gd name="f568" fmla="*/ f470 f220 1"/>
                    <a:gd name="f569" fmla="*/ f471 f219 1"/>
                    <a:gd name="f570" fmla="*/ f472 f220 1"/>
                    <a:gd name="f571" fmla="*/ f473 f219 1"/>
                    <a:gd name="f572" fmla="*/ f474 f220 1"/>
                    <a:gd name="f573" fmla="*/ f475 f219 1"/>
                    <a:gd name="f574" fmla="*/ f476 f220 1"/>
                    <a:gd name="f575" fmla="*/ f477 f219 1"/>
                    <a:gd name="f576" fmla="*/ f478 f220 1"/>
                    <a:gd name="f577" fmla="*/ f479 f219 1"/>
                    <a:gd name="f578" fmla="*/ f480 f220 1"/>
                    <a:gd name="f579" fmla="*/ f481 f219 1"/>
                    <a:gd name="f580" fmla="*/ f482 f219 1"/>
                    <a:gd name="f581" fmla="*/ f483 f220 1"/>
                    <a:gd name="f582" fmla="*/ f484 f219 1"/>
                    <a:gd name="f583" fmla="*/ f485 f220 1"/>
                    <a:gd name="f584" fmla="*/ f486 f219 1"/>
                    <a:gd name="f585" fmla="*/ f487 f220 1"/>
                    <a:gd name="f586" fmla="*/ f488 f219 1"/>
                    <a:gd name="f587" fmla="*/ f489 f220 1"/>
                    <a:gd name="f588" fmla="*/ f490 f219 1"/>
                    <a:gd name="f589" fmla="*/ f491 f220 1"/>
                    <a:gd name="f590" fmla="*/ f492 f220 1"/>
                    <a:gd name="f591" fmla="*/ f493 f219 1"/>
                    <a:gd name="f592" fmla="*/ f494 f220 1"/>
                    <a:gd name="f593" fmla="*/ f495 f219 1"/>
                    <a:gd name="f594" fmla="*/ f496 f220 1"/>
                    <a:gd name="f595" fmla="*/ f497 f219 1"/>
                    <a:gd name="f596" fmla="*/ f498 f220 1"/>
                    <a:gd name="f597" fmla="*/ f499 f219 1"/>
                    <a:gd name="f598" fmla="*/ f500 f220 1"/>
                    <a:gd name="f599" fmla="*/ f501 f219 1"/>
                    <a:gd name="f600" fmla="*/ f502 f220 1"/>
                    <a:gd name="f601" fmla="*/ f503 f219 1"/>
                    <a:gd name="f602" fmla="*/ f504 f220 1"/>
                    <a:gd name="f603" fmla="*/ f505 f219 1"/>
                    <a:gd name="f604" fmla="*/ f506 f219 1"/>
                    <a:gd name="f605" fmla="*/ f507 f220 1"/>
                    <a:gd name="f606" fmla="*/ f508 f220 1"/>
                    <a:gd name="f607" fmla="*/ f509 f219 1"/>
                    <a:gd name="f608" fmla="*/ f510 f220 1"/>
                    <a:gd name="f609" fmla="*/ f511 f220 1"/>
                    <a:gd name="f610" fmla="*/ f512 f219 1"/>
                    <a:gd name="f611" fmla="*/ f513 f220 1"/>
                    <a:gd name="f612" fmla="*/ f514 f219 1"/>
                    <a:gd name="f613" fmla="*/ f515 f219 1"/>
                    <a:gd name="f614" fmla="*/ f516 f220 1"/>
                  </a:gdLst>
                  <a:ahLst/>
                  <a:cxnLst>
                    <a:cxn ang="3cd4">
                      <a:pos x="hc" y="t"/>
                    </a:cxn>
                    <a:cxn ang="0">
                      <a:pos x="r" y="vc"/>
                    </a:cxn>
                    <a:cxn ang="cd4">
                      <a:pos x="hc" y="b"/>
                    </a:cxn>
                    <a:cxn ang="cd2">
                      <a:pos x="l" y="vc"/>
                    </a:cxn>
                    <a:cxn ang="f324">
                      <a:pos x="f521" y="f522"/>
                    </a:cxn>
                    <a:cxn ang="f324">
                      <a:pos x="f523" y="f524"/>
                    </a:cxn>
                    <a:cxn ang="f324">
                      <a:pos x="f525" y="f526"/>
                    </a:cxn>
                    <a:cxn ang="f324">
                      <a:pos x="f527" y="f528"/>
                    </a:cxn>
                    <a:cxn ang="f324">
                      <a:pos x="f529" y="f530"/>
                    </a:cxn>
                    <a:cxn ang="f324">
                      <a:pos x="f531" y="f532"/>
                    </a:cxn>
                    <a:cxn ang="f324">
                      <a:pos x="f533" y="f534"/>
                    </a:cxn>
                    <a:cxn ang="f324">
                      <a:pos x="f535" y="f536"/>
                    </a:cxn>
                    <a:cxn ang="f324">
                      <a:pos x="f537" y="f538"/>
                    </a:cxn>
                    <a:cxn ang="f324">
                      <a:pos x="f539" y="f540"/>
                    </a:cxn>
                    <a:cxn ang="f324">
                      <a:pos x="f541" y="f542"/>
                    </a:cxn>
                    <a:cxn ang="f324">
                      <a:pos x="f543" y="f544"/>
                    </a:cxn>
                    <a:cxn ang="f324">
                      <a:pos x="f545" y="f546"/>
                    </a:cxn>
                    <a:cxn ang="f324">
                      <a:pos x="f541" y="f547"/>
                    </a:cxn>
                    <a:cxn ang="f324">
                      <a:pos x="f548" y="f549"/>
                    </a:cxn>
                    <a:cxn ang="f324">
                      <a:pos x="f550" y="f551"/>
                    </a:cxn>
                    <a:cxn ang="f324">
                      <a:pos x="f552" y="f553"/>
                    </a:cxn>
                    <a:cxn ang="f324">
                      <a:pos x="f554" y="f544"/>
                    </a:cxn>
                    <a:cxn ang="f324">
                      <a:pos x="f555" y="f556"/>
                    </a:cxn>
                    <a:cxn ang="f324">
                      <a:pos x="f557" y="f558"/>
                    </a:cxn>
                    <a:cxn ang="f324">
                      <a:pos x="f559" y="f560"/>
                    </a:cxn>
                    <a:cxn ang="f324">
                      <a:pos x="f561" y="f562"/>
                    </a:cxn>
                    <a:cxn ang="f324">
                      <a:pos x="f561" y="f532"/>
                    </a:cxn>
                    <a:cxn ang="f324">
                      <a:pos x="f563" y="f540"/>
                    </a:cxn>
                    <a:cxn ang="f324">
                      <a:pos x="f564" y="f565"/>
                    </a:cxn>
                    <a:cxn ang="f324">
                      <a:pos x="f566" y="f528"/>
                    </a:cxn>
                    <a:cxn ang="f324">
                      <a:pos x="f567" y="f568"/>
                    </a:cxn>
                    <a:cxn ang="f324">
                      <a:pos x="f569" y="f570"/>
                    </a:cxn>
                    <a:cxn ang="f324">
                      <a:pos x="f571" y="f572"/>
                    </a:cxn>
                    <a:cxn ang="f324">
                      <a:pos x="f573" y="f574"/>
                    </a:cxn>
                    <a:cxn ang="f324">
                      <a:pos x="f575" y="f576"/>
                    </a:cxn>
                    <a:cxn ang="f324">
                      <a:pos x="f577" y="f578"/>
                    </a:cxn>
                    <a:cxn ang="f324">
                      <a:pos x="f579" y="f568"/>
                    </a:cxn>
                    <a:cxn ang="f324">
                      <a:pos x="f580" y="f581"/>
                    </a:cxn>
                    <a:cxn ang="f324">
                      <a:pos x="f582" y="f583"/>
                    </a:cxn>
                    <a:cxn ang="f324">
                      <a:pos x="f584" y="f585"/>
                    </a:cxn>
                    <a:cxn ang="f324">
                      <a:pos x="f586" y="f587"/>
                    </a:cxn>
                    <a:cxn ang="f324">
                      <a:pos x="f588" y="f589"/>
                    </a:cxn>
                    <a:cxn ang="f324">
                      <a:pos x="f588" y="f590"/>
                    </a:cxn>
                    <a:cxn ang="f324">
                      <a:pos x="f591" y="f592"/>
                    </a:cxn>
                    <a:cxn ang="f324">
                      <a:pos x="f593" y="f594"/>
                    </a:cxn>
                    <a:cxn ang="f324">
                      <a:pos x="f595" y="f596"/>
                    </a:cxn>
                    <a:cxn ang="f324">
                      <a:pos x="f597" y="f598"/>
                    </a:cxn>
                    <a:cxn ang="f324">
                      <a:pos x="f599" y="f600"/>
                    </a:cxn>
                    <a:cxn ang="f324">
                      <a:pos x="f601" y="f602"/>
                    </a:cxn>
                    <a:cxn ang="f324">
                      <a:pos x="f603" y="f568"/>
                    </a:cxn>
                    <a:cxn ang="f324">
                      <a:pos x="f604" y="f605"/>
                    </a:cxn>
                    <a:cxn ang="f324">
                      <a:pos x="f555" y="f606"/>
                    </a:cxn>
                    <a:cxn ang="f324">
                      <a:pos x="f607" y="f608"/>
                    </a:cxn>
                    <a:cxn ang="f324">
                      <a:pos x="f543" y="f609"/>
                    </a:cxn>
                    <a:cxn ang="f324">
                      <a:pos x="f610" y="f611"/>
                    </a:cxn>
                    <a:cxn ang="f324">
                      <a:pos x="f612" y="f528"/>
                    </a:cxn>
                    <a:cxn ang="f324">
                      <a:pos x="f613" y="f614"/>
                    </a:cxn>
                    <a:cxn ang="f324">
                      <a:pos x="f601" y="f602"/>
                    </a:cxn>
                  </a:cxnLst>
                  <a:rect l="f517" t="f520" r="f518" b="f519"/>
                  <a:pathLst>
                    <a:path w="820" h="936">
                      <a:moveTo>
                        <a:pt x="f9" y="f10"/>
                      </a:moveTo>
                      <a:lnTo>
                        <a:pt x="f11" y="f12"/>
                      </a:lnTo>
                      <a:lnTo>
                        <a:pt x="f13" y="f14"/>
                      </a:lnTo>
                      <a:lnTo>
                        <a:pt x="f15" y="f12"/>
                      </a:lnTo>
                      <a:lnTo>
                        <a:pt x="f16" y="f17"/>
                      </a:lnTo>
                      <a:lnTo>
                        <a:pt x="f18" y="f19"/>
                      </a:lnTo>
                      <a:lnTo>
                        <a:pt x="f20" y="f21"/>
                      </a:lnTo>
                      <a:lnTo>
                        <a:pt x="f22" y="f23"/>
                      </a:lnTo>
                      <a:lnTo>
                        <a:pt x="f24" y="f25"/>
                      </a:lnTo>
                      <a:lnTo>
                        <a:pt x="f26" y="f27"/>
                      </a:lnTo>
                      <a:lnTo>
                        <a:pt x="f28" y="f29"/>
                      </a:lnTo>
                      <a:lnTo>
                        <a:pt x="f28" y="f29"/>
                      </a:lnTo>
                      <a:lnTo>
                        <a:pt x="f30" y="f31"/>
                      </a:lnTo>
                      <a:lnTo>
                        <a:pt x="f32" y="f33"/>
                      </a:lnTo>
                      <a:lnTo>
                        <a:pt x="f32" y="f34"/>
                      </a:lnTo>
                      <a:lnTo>
                        <a:pt x="f32" y="f34"/>
                      </a:lnTo>
                      <a:lnTo>
                        <a:pt x="f30" y="f35"/>
                      </a:lnTo>
                      <a:lnTo>
                        <a:pt x="f36" y="f37"/>
                      </a:lnTo>
                      <a:lnTo>
                        <a:pt x="f38" y="f39"/>
                      </a:lnTo>
                      <a:lnTo>
                        <a:pt x="f40" y="f41"/>
                      </a:lnTo>
                      <a:lnTo>
                        <a:pt x="f42" y="f43"/>
                      </a:lnTo>
                      <a:lnTo>
                        <a:pt x="f18" y="f44"/>
                      </a:lnTo>
                      <a:lnTo>
                        <a:pt x="f16" y="f45"/>
                      </a:lnTo>
                      <a:lnTo>
                        <a:pt x="f46" y="f47"/>
                      </a:lnTo>
                      <a:lnTo>
                        <a:pt x="f48" y="f49"/>
                      </a:lnTo>
                      <a:lnTo>
                        <a:pt x="f11" y="f47"/>
                      </a:lnTo>
                      <a:lnTo>
                        <a:pt x="f9" y="f50"/>
                      </a:lnTo>
                      <a:lnTo>
                        <a:pt x="f51" y="f52"/>
                      </a:lnTo>
                      <a:lnTo>
                        <a:pt x="f7" y="f53"/>
                      </a:lnTo>
                      <a:lnTo>
                        <a:pt x="f9" y="f54"/>
                      </a:lnTo>
                      <a:lnTo>
                        <a:pt x="f55" y="f56"/>
                      </a:lnTo>
                      <a:lnTo>
                        <a:pt x="f57" y="f58"/>
                      </a:lnTo>
                      <a:lnTo>
                        <a:pt x="f59" y="f60"/>
                      </a:lnTo>
                      <a:lnTo>
                        <a:pt x="f61" y="f62"/>
                      </a:lnTo>
                      <a:lnTo>
                        <a:pt x="f63" y="f64"/>
                      </a:lnTo>
                      <a:lnTo>
                        <a:pt x="f65" y="f66"/>
                      </a:lnTo>
                      <a:lnTo>
                        <a:pt x="f67" y="f68"/>
                      </a:lnTo>
                      <a:lnTo>
                        <a:pt x="f69" y="f70"/>
                      </a:lnTo>
                      <a:lnTo>
                        <a:pt x="f71" y="f72"/>
                      </a:lnTo>
                      <a:lnTo>
                        <a:pt x="f27" y="f44"/>
                      </a:lnTo>
                      <a:lnTo>
                        <a:pt x="f73" y="f74"/>
                      </a:lnTo>
                      <a:lnTo>
                        <a:pt x="f75" y="f76"/>
                      </a:lnTo>
                      <a:lnTo>
                        <a:pt x="f75" y="f76"/>
                      </a:lnTo>
                      <a:lnTo>
                        <a:pt x="f77" y="f78"/>
                      </a:lnTo>
                      <a:lnTo>
                        <a:pt x="f34" y="f79"/>
                      </a:lnTo>
                      <a:lnTo>
                        <a:pt x="f80" y="f81"/>
                      </a:lnTo>
                      <a:lnTo>
                        <a:pt x="f82" y="f83"/>
                      </a:lnTo>
                      <a:lnTo>
                        <a:pt x="f84" y="f85"/>
                      </a:lnTo>
                      <a:lnTo>
                        <a:pt x="f37" y="f86"/>
                      </a:lnTo>
                      <a:lnTo>
                        <a:pt x="f87" y="f86"/>
                      </a:lnTo>
                      <a:lnTo>
                        <a:pt x="f88" y="f89"/>
                      </a:lnTo>
                      <a:lnTo>
                        <a:pt x="f90" y="f91"/>
                      </a:lnTo>
                      <a:lnTo>
                        <a:pt x="f92" y="f93"/>
                      </a:lnTo>
                      <a:lnTo>
                        <a:pt x="f88" y="f94"/>
                      </a:lnTo>
                      <a:lnTo>
                        <a:pt x="f95" y="f96"/>
                      </a:lnTo>
                      <a:lnTo>
                        <a:pt x="f77" y="f97"/>
                      </a:lnTo>
                      <a:lnTo>
                        <a:pt x="f33" y="f98"/>
                      </a:lnTo>
                      <a:lnTo>
                        <a:pt x="f95" y="f99"/>
                      </a:lnTo>
                      <a:lnTo>
                        <a:pt x="f100" y="f6"/>
                      </a:lnTo>
                      <a:lnTo>
                        <a:pt x="f101" y="f6"/>
                      </a:lnTo>
                      <a:lnTo>
                        <a:pt x="f39" y="f102"/>
                      </a:lnTo>
                      <a:lnTo>
                        <a:pt x="f103" y="f98"/>
                      </a:lnTo>
                      <a:lnTo>
                        <a:pt x="f104" y="f97"/>
                      </a:lnTo>
                      <a:lnTo>
                        <a:pt x="f39" y="f105"/>
                      </a:lnTo>
                      <a:lnTo>
                        <a:pt x="f76" y="f106"/>
                      </a:lnTo>
                      <a:lnTo>
                        <a:pt x="f72" y="f93"/>
                      </a:lnTo>
                      <a:lnTo>
                        <a:pt x="f107" y="f91"/>
                      </a:lnTo>
                      <a:lnTo>
                        <a:pt x="f76" y="f108"/>
                      </a:lnTo>
                      <a:lnTo>
                        <a:pt x="f76" y="f109"/>
                      </a:lnTo>
                      <a:lnTo>
                        <a:pt x="f78" y="f86"/>
                      </a:lnTo>
                      <a:lnTo>
                        <a:pt x="f110" y="f86"/>
                      </a:lnTo>
                      <a:lnTo>
                        <a:pt x="f110" y="f85"/>
                      </a:lnTo>
                      <a:lnTo>
                        <a:pt x="f110" y="f85"/>
                      </a:lnTo>
                      <a:lnTo>
                        <a:pt x="f74" y="f81"/>
                      </a:lnTo>
                      <a:lnTo>
                        <a:pt x="f83" y="f111"/>
                      </a:lnTo>
                      <a:lnTo>
                        <a:pt x="f112" y="f113"/>
                      </a:lnTo>
                      <a:lnTo>
                        <a:pt x="f114" y="f110"/>
                      </a:lnTo>
                      <a:lnTo>
                        <a:pt x="f115" y="f79"/>
                      </a:lnTo>
                      <a:lnTo>
                        <a:pt x="f62" y="f2"/>
                      </a:lnTo>
                      <a:lnTo>
                        <a:pt x="f116" y="f107"/>
                      </a:lnTo>
                      <a:lnTo>
                        <a:pt x="f117" y="f68"/>
                      </a:lnTo>
                      <a:lnTo>
                        <a:pt x="f118" y="f66"/>
                      </a:lnTo>
                      <a:lnTo>
                        <a:pt x="f119" y="f49"/>
                      </a:lnTo>
                      <a:lnTo>
                        <a:pt x="f120" y="f115"/>
                      </a:lnTo>
                      <a:lnTo>
                        <a:pt x="f121" y="f60"/>
                      </a:lnTo>
                      <a:lnTo>
                        <a:pt x="f122" y="f58"/>
                      </a:lnTo>
                      <a:lnTo>
                        <a:pt x="f123" y="f124"/>
                      </a:lnTo>
                      <a:lnTo>
                        <a:pt x="f125" y="f126"/>
                      </a:lnTo>
                      <a:lnTo>
                        <a:pt x="f127" y="f128"/>
                      </a:lnTo>
                      <a:lnTo>
                        <a:pt x="f129" y="f52"/>
                      </a:lnTo>
                      <a:lnTo>
                        <a:pt x="f130" y="f50"/>
                      </a:lnTo>
                      <a:lnTo>
                        <a:pt x="f125" y="f47"/>
                      </a:lnTo>
                      <a:lnTo>
                        <a:pt x="f131" y="f132"/>
                      </a:lnTo>
                      <a:lnTo>
                        <a:pt x="f133" y="f47"/>
                      </a:lnTo>
                      <a:lnTo>
                        <a:pt x="f134" y="f45"/>
                      </a:lnTo>
                      <a:lnTo>
                        <a:pt x="f135" y="f44"/>
                      </a:lnTo>
                      <a:lnTo>
                        <a:pt x="f136" y="f104"/>
                      </a:lnTo>
                      <a:lnTo>
                        <a:pt x="f137" y="f43"/>
                      </a:lnTo>
                      <a:lnTo>
                        <a:pt x="f138" y="f139"/>
                      </a:lnTo>
                      <a:lnTo>
                        <a:pt x="f140" y="f110"/>
                      </a:lnTo>
                      <a:lnTo>
                        <a:pt x="f141" y="f88"/>
                      </a:lnTo>
                      <a:lnTo>
                        <a:pt x="f141" y="f88"/>
                      </a:lnTo>
                      <a:lnTo>
                        <a:pt x="f86" y="f35"/>
                      </a:lnTo>
                      <a:lnTo>
                        <a:pt x="f49" y="f34"/>
                      </a:lnTo>
                      <a:lnTo>
                        <a:pt x="f49" y="f34"/>
                      </a:lnTo>
                      <a:lnTo>
                        <a:pt x="f86" y="f77"/>
                      </a:lnTo>
                      <a:lnTo>
                        <a:pt x="f141" y="f142"/>
                      </a:lnTo>
                      <a:lnTo>
                        <a:pt x="f143" y="f144"/>
                      </a:lnTo>
                      <a:lnTo>
                        <a:pt x="f145" y="f30"/>
                      </a:lnTo>
                      <a:lnTo>
                        <a:pt x="f146" y="f23"/>
                      </a:lnTo>
                      <a:lnTo>
                        <a:pt x="f135" y="f19"/>
                      </a:lnTo>
                      <a:lnTo>
                        <a:pt x="f134" y="f17"/>
                      </a:lnTo>
                      <a:lnTo>
                        <a:pt x="f147" y="f12"/>
                      </a:lnTo>
                      <a:lnTo>
                        <a:pt x="f148" y="f149"/>
                      </a:lnTo>
                      <a:lnTo>
                        <a:pt x="f125" y="f12"/>
                      </a:lnTo>
                      <a:lnTo>
                        <a:pt x="f130" y="f10"/>
                      </a:lnTo>
                      <a:lnTo>
                        <a:pt x="f93" y="f150"/>
                      </a:lnTo>
                      <a:lnTo>
                        <a:pt x="f6" y="f151"/>
                      </a:lnTo>
                      <a:lnTo>
                        <a:pt x="f130" y="f152"/>
                      </a:lnTo>
                      <a:lnTo>
                        <a:pt x="f123" y="f153"/>
                      </a:lnTo>
                      <a:lnTo>
                        <a:pt x="f122" y="f154"/>
                      </a:lnTo>
                      <a:lnTo>
                        <a:pt x="f121" y="f155"/>
                      </a:lnTo>
                      <a:lnTo>
                        <a:pt x="f156" y="f157"/>
                      </a:lnTo>
                      <a:lnTo>
                        <a:pt x="f158" y="f159"/>
                      </a:lnTo>
                      <a:lnTo>
                        <a:pt x="f118" y="f154"/>
                      </a:lnTo>
                      <a:lnTo>
                        <a:pt x="f117" y="f160"/>
                      </a:lnTo>
                      <a:lnTo>
                        <a:pt x="f161" y="f162"/>
                      </a:lnTo>
                      <a:lnTo>
                        <a:pt x="f163" y="f164"/>
                      </a:lnTo>
                      <a:lnTo>
                        <a:pt x="f165" y="f19"/>
                      </a:lnTo>
                      <a:lnTo>
                        <a:pt x="f166" y="f38"/>
                      </a:lnTo>
                      <a:lnTo>
                        <a:pt x="f47" y="f144"/>
                      </a:lnTo>
                      <a:lnTo>
                        <a:pt x="f47" y="f144"/>
                      </a:lnTo>
                      <a:lnTo>
                        <a:pt x="f167" y="f168"/>
                      </a:lnTo>
                      <a:lnTo>
                        <a:pt x="f45" y="f169"/>
                      </a:lnTo>
                      <a:lnTo>
                        <a:pt x="f79" y="f170"/>
                      </a:lnTo>
                      <a:lnTo>
                        <a:pt x="f171" y="f172"/>
                      </a:lnTo>
                      <a:lnTo>
                        <a:pt x="f173" y="f174"/>
                      </a:lnTo>
                      <a:lnTo>
                        <a:pt x="f175" y="f174"/>
                      </a:lnTo>
                      <a:lnTo>
                        <a:pt x="f176" y="f177"/>
                      </a:lnTo>
                      <a:lnTo>
                        <a:pt x="f107" y="f178"/>
                      </a:lnTo>
                      <a:lnTo>
                        <a:pt x="f72" y="f179"/>
                      </a:lnTo>
                      <a:lnTo>
                        <a:pt x="f176" y="f180"/>
                      </a:lnTo>
                      <a:lnTo>
                        <a:pt x="f110" y="f181"/>
                      </a:lnTo>
                      <a:lnTo>
                        <a:pt x="f104" y="f182"/>
                      </a:lnTo>
                      <a:lnTo>
                        <a:pt x="f103" y="f183"/>
                      </a:lnTo>
                      <a:lnTo>
                        <a:pt x="f110" y="f184"/>
                      </a:lnTo>
                      <a:lnTo>
                        <a:pt x="f76" y="f8"/>
                      </a:lnTo>
                      <a:lnTo>
                        <a:pt x="f185" y="f8"/>
                      </a:lnTo>
                      <a:lnTo>
                        <a:pt x="f186" y="f187"/>
                      </a:lnTo>
                      <a:lnTo>
                        <a:pt x="f33" y="f183"/>
                      </a:lnTo>
                      <a:lnTo>
                        <a:pt x="f77" y="f182"/>
                      </a:lnTo>
                      <a:lnTo>
                        <a:pt x="f100" y="f188"/>
                      </a:lnTo>
                      <a:lnTo>
                        <a:pt x="f100" y="f189"/>
                      </a:lnTo>
                      <a:lnTo>
                        <a:pt x="f92" y="f179"/>
                      </a:lnTo>
                      <a:lnTo>
                        <a:pt x="f90" y="f178"/>
                      </a:lnTo>
                      <a:lnTo>
                        <a:pt x="f100" y="f190"/>
                      </a:lnTo>
                      <a:lnTo>
                        <a:pt x="f100" y="f57"/>
                      </a:lnTo>
                      <a:lnTo>
                        <a:pt x="f191" y="f174"/>
                      </a:lnTo>
                      <a:lnTo>
                        <a:pt x="f95" y="f174"/>
                      </a:lnTo>
                      <a:lnTo>
                        <a:pt x="f88" y="f192"/>
                      </a:lnTo>
                      <a:lnTo>
                        <a:pt x="f88" y="f192"/>
                      </a:lnTo>
                      <a:lnTo>
                        <a:pt x="f193" y="f19"/>
                      </a:lnTo>
                      <a:lnTo>
                        <a:pt x="f194" y="f40"/>
                      </a:lnTo>
                      <a:lnTo>
                        <a:pt x="f195" y="f196"/>
                      </a:lnTo>
                      <a:lnTo>
                        <a:pt x="f197" y="f27"/>
                      </a:lnTo>
                      <a:lnTo>
                        <a:pt x="f198" y="f24"/>
                      </a:lnTo>
                      <a:lnTo>
                        <a:pt x="f199" y="f172"/>
                      </a:lnTo>
                      <a:lnTo>
                        <a:pt x="f200" y="f201"/>
                      </a:lnTo>
                      <a:lnTo>
                        <a:pt x="f67" y="f160"/>
                      </a:lnTo>
                      <a:lnTo>
                        <a:pt x="f65" y="f154"/>
                      </a:lnTo>
                      <a:lnTo>
                        <a:pt x="f63" y="f149"/>
                      </a:lnTo>
                      <a:lnTo>
                        <a:pt x="f152" y="f202"/>
                      </a:lnTo>
                      <a:lnTo>
                        <a:pt x="f59" y="f155"/>
                      </a:lnTo>
                      <a:lnTo>
                        <a:pt x="f57" y="f154"/>
                      </a:lnTo>
                      <a:lnTo>
                        <a:pt x="f55" y="f203"/>
                      </a:lnTo>
                      <a:lnTo>
                        <a:pt x="f9" y="f204"/>
                      </a:lnTo>
                      <a:lnTo>
                        <a:pt x="f7" y="f65"/>
                      </a:lnTo>
                      <a:lnTo>
                        <a:pt x="f205" y="f206"/>
                      </a:lnTo>
                      <a:lnTo>
                        <a:pt x="f9" y="f10"/>
                      </a:lnTo>
                      <a:close/>
                      <a:moveTo>
                        <a:pt x="f207" y="f208"/>
                      </a:moveTo>
                      <a:lnTo>
                        <a:pt x="f207" y="f208"/>
                      </a:lnTo>
                      <a:lnTo>
                        <a:pt x="f176" y="f209"/>
                      </a:lnTo>
                      <a:lnTo>
                        <a:pt x="f113" y="f198"/>
                      </a:lnTo>
                      <a:lnTo>
                        <a:pt x="f210" y="f144"/>
                      </a:lnTo>
                      <a:lnTo>
                        <a:pt x="f83" y="f32"/>
                      </a:lnTo>
                      <a:lnTo>
                        <a:pt x="f211" y="f212"/>
                      </a:lnTo>
                      <a:lnTo>
                        <a:pt x="f112" y="f197"/>
                      </a:lnTo>
                      <a:lnTo>
                        <a:pt x="f43" y="f195"/>
                      </a:lnTo>
                      <a:lnTo>
                        <a:pt x="f104" y="f34"/>
                      </a:lnTo>
                      <a:lnTo>
                        <a:pt x="f104" y="f34"/>
                      </a:lnTo>
                      <a:lnTo>
                        <a:pt x="f43" y="f213"/>
                      </a:lnTo>
                      <a:lnTo>
                        <a:pt x="f112" y="f191"/>
                      </a:lnTo>
                      <a:lnTo>
                        <a:pt x="f211" y="f88"/>
                      </a:lnTo>
                      <a:lnTo>
                        <a:pt x="f83" y="f207"/>
                      </a:lnTo>
                      <a:lnTo>
                        <a:pt x="f210" y="f39"/>
                      </a:lnTo>
                      <a:lnTo>
                        <a:pt x="f113" y="f173"/>
                      </a:lnTo>
                      <a:lnTo>
                        <a:pt x="f176" y="f214"/>
                      </a:lnTo>
                      <a:lnTo>
                        <a:pt x="f207" y="f215"/>
                      </a:lnTo>
                      <a:lnTo>
                        <a:pt x="f207" y="f215"/>
                      </a:lnTo>
                      <a:lnTo>
                        <a:pt x="f84" y="f214"/>
                      </a:lnTo>
                      <a:lnTo>
                        <a:pt x="f87" y="f173"/>
                      </a:lnTo>
                      <a:lnTo>
                        <a:pt x="f216" y="f39"/>
                      </a:lnTo>
                      <a:lnTo>
                        <a:pt x="f34" y="f207"/>
                      </a:lnTo>
                      <a:lnTo>
                        <a:pt x="f33" y="f88"/>
                      </a:lnTo>
                      <a:lnTo>
                        <a:pt x="f217" y="f191"/>
                      </a:lnTo>
                      <a:lnTo>
                        <a:pt x="f31" y="f213"/>
                      </a:lnTo>
                      <a:lnTo>
                        <a:pt x="f31" y="f34"/>
                      </a:lnTo>
                      <a:lnTo>
                        <a:pt x="f31" y="f34"/>
                      </a:lnTo>
                      <a:lnTo>
                        <a:pt x="f31" y="f195"/>
                      </a:lnTo>
                      <a:lnTo>
                        <a:pt x="f217" y="f197"/>
                      </a:lnTo>
                      <a:lnTo>
                        <a:pt x="f33" y="f212"/>
                      </a:lnTo>
                      <a:lnTo>
                        <a:pt x="f34" y="f32"/>
                      </a:lnTo>
                      <a:lnTo>
                        <a:pt x="f216" y="f144"/>
                      </a:lnTo>
                      <a:lnTo>
                        <a:pt x="f87" y="f198"/>
                      </a:lnTo>
                      <a:lnTo>
                        <a:pt x="f84" y="f209"/>
                      </a:lnTo>
                      <a:lnTo>
                        <a:pt x="f207" y="f208"/>
                      </a:lnTo>
                      <a:lnTo>
                        <a:pt x="f207" y="f208"/>
                      </a:lnTo>
                      <a:close/>
                    </a:path>
                  </a:pathLst>
                </a:custGeom>
                <a:solidFill>
                  <a:srgbClr val="FEFFFF">
                    <a:alpha val="76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20" name="Freeform 77"/>
                <p:cNvSpPr/>
                <p:nvPr/>
              </p:nvSpPr>
              <p:spPr>
                <a:xfrm rot="20957501">
                  <a:off x="10492083" y="3830523"/>
                  <a:ext cx="852906" cy="729517"/>
                </a:xfrm>
                <a:custGeom>
                  <a:avLst/>
                  <a:gdLst>
                    <a:gd name="f0" fmla="val 10800000"/>
                    <a:gd name="f1" fmla="val 5400000"/>
                    <a:gd name="f2" fmla="val 360"/>
                    <a:gd name="f3" fmla="val 180"/>
                    <a:gd name="f4" fmla="val w"/>
                    <a:gd name="f5" fmla="val h"/>
                    <a:gd name="f6" fmla="val 0"/>
                    <a:gd name="f7" fmla="val 826"/>
                    <a:gd name="f8" fmla="val 942"/>
                    <a:gd name="f9" fmla="val 818"/>
                    <a:gd name="f10" fmla="val 628"/>
                    <a:gd name="f11" fmla="val 814"/>
                    <a:gd name="f12" fmla="val 610"/>
                    <a:gd name="f13" fmla="val 718"/>
                    <a:gd name="f14" fmla="val 634"/>
                    <a:gd name="f15" fmla="val 690"/>
                    <a:gd name="f16" fmla="val 616"/>
                    <a:gd name="f17" fmla="val 792"/>
                    <a:gd name="f18" fmla="val 588"/>
                    <a:gd name="f19" fmla="val 788"/>
                    <a:gd name="f20" fmla="val 570"/>
                    <a:gd name="f21" fmla="val 662"/>
                    <a:gd name="f22" fmla="val 600"/>
                    <a:gd name="f23" fmla="val 518"/>
                    <a:gd name="f24" fmla="val 514"/>
                    <a:gd name="f25" fmla="val 542"/>
                    <a:gd name="f26" fmla="val 472"/>
                    <a:gd name="f27" fmla="val 520"/>
                    <a:gd name="f28" fmla="val 436"/>
                    <a:gd name="f29" fmla="val 668"/>
                    <a:gd name="f30" fmla="val 346"/>
                    <a:gd name="f31" fmla="val 376"/>
                    <a:gd name="f32" fmla="val 358"/>
                    <a:gd name="f33" fmla="val 694"/>
                    <a:gd name="f34" fmla="val 330"/>
                    <a:gd name="f35" fmla="val 722"/>
                    <a:gd name="f36" fmla="val 314"/>
                    <a:gd name="f37" fmla="val 336"/>
                    <a:gd name="f38" fmla="val 318"/>
                    <a:gd name="f39" fmla="val 748"/>
                    <a:gd name="f40" fmla="val 298"/>
                    <a:gd name="f41" fmla="val 250"/>
                    <a:gd name="f42" fmla="val 228"/>
                    <a:gd name="f43" fmla="val 730"/>
                    <a:gd name="f44" fmla="val 276"/>
                    <a:gd name="f45" fmla="val 750"/>
                    <a:gd name="f46" fmla="val 200"/>
                    <a:gd name="f47" fmla="val 732"/>
                    <a:gd name="f48" fmla="val 196"/>
                    <a:gd name="f49" fmla="val 704"/>
                    <a:gd name="f50" fmla="val 290"/>
                    <a:gd name="f51" fmla="val 676"/>
                    <a:gd name="f52" fmla="val 306"/>
                    <a:gd name="f53" fmla="val 702"/>
                    <a:gd name="f54" fmla="val 202"/>
                    <a:gd name="f55" fmla="val 684"/>
                    <a:gd name="f56" fmla="val 648"/>
                    <a:gd name="f57" fmla="val 320"/>
                    <a:gd name="f58" fmla="val 502"/>
                    <a:gd name="f59" fmla="val 400"/>
                    <a:gd name="f60" fmla="val 478"/>
                    <a:gd name="f61" fmla="val 434"/>
                    <a:gd name="f62" fmla="val 432"/>
                    <a:gd name="f63" fmla="val 188"/>
                    <a:gd name="f64" fmla="val 516"/>
                    <a:gd name="f65" fmla="val 100"/>
                    <a:gd name="f66" fmla="val 504"/>
                    <a:gd name="f67" fmla="val 86"/>
                    <a:gd name="f68" fmla="val 430"/>
                    <a:gd name="f69" fmla="val 158"/>
                    <a:gd name="f70" fmla="val 124"/>
                    <a:gd name="f71" fmla="val 494"/>
                    <a:gd name="f72" fmla="val 58"/>
                    <a:gd name="f73" fmla="val 482"/>
                    <a:gd name="f74" fmla="val 46"/>
                    <a:gd name="f75" fmla="val 94"/>
                    <a:gd name="f76" fmla="val 428"/>
                    <a:gd name="f77" fmla="val 402"/>
                    <a:gd name="f78" fmla="val 98"/>
                    <a:gd name="f79" fmla="val 44"/>
                    <a:gd name="f80" fmla="val 332"/>
                    <a:gd name="f81" fmla="val 128"/>
                    <a:gd name="f82" fmla="val 160"/>
                    <a:gd name="f83" fmla="val 324"/>
                    <a:gd name="f84" fmla="val 310"/>
                    <a:gd name="f85" fmla="val 192"/>
                    <a:gd name="f86" fmla="val 396"/>
                    <a:gd name="f87" fmla="val 352"/>
                    <a:gd name="f88" fmla="val 398"/>
                    <a:gd name="f89" fmla="val 178"/>
                    <a:gd name="f90" fmla="val 142"/>
                    <a:gd name="f91" fmla="val 150"/>
                    <a:gd name="f92" fmla="val 300"/>
                    <a:gd name="f93" fmla="val 120"/>
                    <a:gd name="f94" fmla="val 284"/>
                    <a:gd name="f95" fmla="val 194"/>
                    <a:gd name="f96" fmla="val 78"/>
                    <a:gd name="f97" fmla="val 270"/>
                    <a:gd name="f98" fmla="val 14"/>
                    <a:gd name="f99" fmla="val 226"/>
                    <a:gd name="f100" fmla="val 2"/>
                    <a:gd name="f101" fmla="val 246"/>
                    <a:gd name="f102" fmla="val 84"/>
                    <a:gd name="f103" fmla="val 296"/>
                    <a:gd name="f104" fmla="val 10"/>
                    <a:gd name="f105" fmla="val 110"/>
                    <a:gd name="f106" fmla="val 312"/>
                    <a:gd name="f107" fmla="val 136"/>
                    <a:gd name="f108" fmla="val 328"/>
                    <a:gd name="f109" fmla="val 34"/>
                    <a:gd name="f110" fmla="val 40"/>
                    <a:gd name="f111" fmla="val 164"/>
                    <a:gd name="f112" fmla="val 508"/>
                    <a:gd name="f113" fmla="val 598"/>
                    <a:gd name="f114" fmla="val 132"/>
                    <a:gd name="f115" fmla="val 104"/>
                    <a:gd name="f116" fmla="val 632"/>
                    <a:gd name="f117" fmla="val 80"/>
                    <a:gd name="f118" fmla="val 696"/>
                    <a:gd name="f119" fmla="val 12"/>
                    <a:gd name="f120" fmla="val 716"/>
                    <a:gd name="f121" fmla="val 96"/>
                    <a:gd name="f122" fmla="val 670"/>
                    <a:gd name="f123" fmla="val 746"/>
                    <a:gd name="f124" fmla="val 122"/>
                    <a:gd name="f125" fmla="val 656"/>
                    <a:gd name="f126" fmla="val 640"/>
                    <a:gd name="f127" fmla="val 744"/>
                    <a:gd name="f128" fmla="val 624"/>
                    <a:gd name="f129" fmla="val 584"/>
                    <a:gd name="f130" fmla="val 392"/>
                    <a:gd name="f131" fmla="val 756"/>
                    <a:gd name="f132" fmla="val 846"/>
                    <a:gd name="f133" fmla="val 858"/>
                    <a:gd name="f134" fmla="val 820"/>
                    <a:gd name="f135" fmla="val 888"/>
                    <a:gd name="f136" fmla="val 900"/>
                    <a:gd name="f137" fmla="val 850"/>
                    <a:gd name="f138" fmla="val 424"/>
                    <a:gd name="f139" fmla="val 426"/>
                    <a:gd name="f140" fmla="val 816"/>
                    <a:gd name="f141" fmla="val 784"/>
                    <a:gd name="f142" fmla="val 844"/>
                    <a:gd name="f143" fmla="val 752"/>
                    <a:gd name="f144" fmla="val 500"/>
                    <a:gd name="f145" fmla="val 548"/>
                    <a:gd name="f146" fmla="val 650"/>
                    <a:gd name="f147" fmla="val 630"/>
                    <a:gd name="f148" fmla="val 678"/>
                    <a:gd name="f149" fmla="val 646"/>
                    <a:gd name="f150" fmla="val 706"/>
                    <a:gd name="f151" fmla="val 660"/>
                    <a:gd name="f152" fmla="val 674"/>
                    <a:gd name="f153" fmla="val 812"/>
                    <a:gd name="f154" fmla="val 720"/>
                    <a:gd name="f155" fmla="val 698"/>
                    <a:gd name="f156" fmla="val 742"/>
                    <a:gd name="f157" fmla="val 456"/>
                    <a:gd name="f158" fmla="val 544"/>
                    <a:gd name="f159" fmla="val 496"/>
                    <a:gd name="f160" fmla="+- 0 0 -90"/>
                    <a:gd name="f161" fmla="*/ f4 1 826"/>
                    <a:gd name="f162" fmla="*/ f5 1 942"/>
                    <a:gd name="f163" fmla="val f6"/>
                    <a:gd name="f164" fmla="val f7"/>
                    <a:gd name="f165" fmla="val f8"/>
                    <a:gd name="f166" fmla="*/ f160 f0 1"/>
                    <a:gd name="f167" fmla="+- f165 0 f163"/>
                    <a:gd name="f168" fmla="+- f164 0 f163"/>
                    <a:gd name="f169" fmla="*/ f166 1 f3"/>
                    <a:gd name="f170" fmla="*/ f168 1 826"/>
                    <a:gd name="f171" fmla="*/ f167 1 942"/>
                    <a:gd name="f172" fmla="*/ 718 f168 1"/>
                    <a:gd name="f173" fmla="*/ 634 f167 1"/>
                    <a:gd name="f174" fmla="*/ 788 f168 1"/>
                    <a:gd name="f175" fmla="*/ 570 f167 1"/>
                    <a:gd name="f176" fmla="*/ 542 f168 1"/>
                    <a:gd name="f177" fmla="*/ 472 f167 1"/>
                    <a:gd name="f178" fmla="*/ 376 f167 1"/>
                    <a:gd name="f179" fmla="*/ 722 f168 1"/>
                    <a:gd name="f180" fmla="*/ 314 f167 1"/>
                    <a:gd name="f181" fmla="*/ 748 f168 1"/>
                    <a:gd name="f182" fmla="*/ 298 f167 1"/>
                    <a:gd name="f183" fmla="*/ 730 f168 1"/>
                    <a:gd name="f184" fmla="*/ 276 f167 1"/>
                    <a:gd name="f185" fmla="*/ 704 f168 1"/>
                    <a:gd name="f186" fmla="*/ 290 f167 1"/>
                    <a:gd name="f187" fmla="*/ 684 f168 1"/>
                    <a:gd name="f188" fmla="*/ 196 f167 1"/>
                    <a:gd name="f189" fmla="*/ 478 f168 1"/>
                    <a:gd name="f190" fmla="*/ 360 f167 1"/>
                    <a:gd name="f191" fmla="*/ 516 f168 1"/>
                    <a:gd name="f192" fmla="*/ 100 f167 1"/>
                    <a:gd name="f193" fmla="*/ 430 f168 1"/>
                    <a:gd name="f194" fmla="*/ 124 f167 1"/>
                    <a:gd name="f195" fmla="*/ 94 f167 1"/>
                    <a:gd name="f196" fmla="*/ 402 f168 1"/>
                    <a:gd name="f197" fmla="*/ 98 f167 1"/>
                    <a:gd name="f198" fmla="*/ 400 f168 1"/>
                    <a:gd name="f199" fmla="*/ 128 f167 1"/>
                    <a:gd name="f200" fmla="*/ 310 f168 1"/>
                    <a:gd name="f201" fmla="*/ 352 f168 1"/>
                    <a:gd name="f202" fmla="*/ 142 f168 1"/>
                    <a:gd name="f203" fmla="*/ 120 f168 1"/>
                    <a:gd name="f204" fmla="*/ 284 f167 1"/>
                    <a:gd name="f205" fmla="*/ 94 f168 1"/>
                    <a:gd name="f206" fmla="*/ 270 f167 1"/>
                    <a:gd name="f207" fmla="*/ 84 f168 1"/>
                    <a:gd name="f208" fmla="*/ 296 f167 1"/>
                    <a:gd name="f209" fmla="*/ 110 f168 1"/>
                    <a:gd name="f210" fmla="*/ 312 f167 1"/>
                    <a:gd name="f211" fmla="*/ 40 f168 1"/>
                    <a:gd name="f212" fmla="*/ 290 f168 1"/>
                    <a:gd name="f213" fmla="*/ 104 f168 1"/>
                    <a:gd name="f214" fmla="*/ 632 f167 1"/>
                    <a:gd name="f215" fmla="*/ 80 f168 1"/>
                    <a:gd name="f216" fmla="*/ 648 f167 1"/>
                    <a:gd name="f217" fmla="*/ 96 f168 1"/>
                    <a:gd name="f218" fmla="*/ 670 f167 1"/>
                    <a:gd name="f219" fmla="*/ 122 f168 1"/>
                    <a:gd name="f220" fmla="*/ 656 f167 1"/>
                    <a:gd name="f221" fmla="*/ 748 f167 1"/>
                    <a:gd name="f222" fmla="*/ 584 f167 1"/>
                    <a:gd name="f223" fmla="*/ 846 f167 1"/>
                    <a:gd name="f224" fmla="*/ 396 f168 1"/>
                    <a:gd name="f225" fmla="*/ 820 f167 1"/>
                    <a:gd name="f226" fmla="*/ 398 f168 1"/>
                    <a:gd name="f227" fmla="*/ 850 f167 1"/>
                    <a:gd name="f228" fmla="*/ 426 f168 1"/>
                    <a:gd name="f229" fmla="*/ 816 f167 1"/>
                    <a:gd name="f230" fmla="*/ 844 f167 1"/>
                    <a:gd name="f231" fmla="*/ 706 f168 1"/>
                    <a:gd name="f232" fmla="*/ 660 f167 1"/>
                    <a:gd name="f233" fmla="*/ 732 f168 1"/>
                    <a:gd name="f234" fmla="*/ 674 f167 1"/>
                    <a:gd name="f235" fmla="*/ 742 f168 1"/>
                    <a:gd name="f236" fmla="*/ 376 f168 1"/>
                    <a:gd name="f237" fmla="*/ 544 f167 1"/>
                    <a:gd name="f238" fmla="*/ 456 f168 1"/>
                    <a:gd name="f239" fmla="*/ 400 f167 1"/>
                    <a:gd name="f240" fmla="+- f169 0 f1"/>
                    <a:gd name="f241" fmla="*/ f172 1 826"/>
                    <a:gd name="f242" fmla="*/ f173 1 942"/>
                    <a:gd name="f243" fmla="*/ f174 1 826"/>
                    <a:gd name="f244" fmla="*/ f175 1 942"/>
                    <a:gd name="f245" fmla="*/ f176 1 826"/>
                    <a:gd name="f246" fmla="*/ f177 1 942"/>
                    <a:gd name="f247" fmla="*/ f178 1 942"/>
                    <a:gd name="f248" fmla="*/ f179 1 826"/>
                    <a:gd name="f249" fmla="*/ f180 1 942"/>
                    <a:gd name="f250" fmla="*/ f181 1 826"/>
                    <a:gd name="f251" fmla="*/ f182 1 942"/>
                    <a:gd name="f252" fmla="*/ f183 1 826"/>
                    <a:gd name="f253" fmla="*/ f184 1 942"/>
                    <a:gd name="f254" fmla="*/ f185 1 826"/>
                    <a:gd name="f255" fmla="*/ f186 1 942"/>
                    <a:gd name="f256" fmla="*/ f187 1 826"/>
                    <a:gd name="f257" fmla="*/ f188 1 942"/>
                    <a:gd name="f258" fmla="*/ f189 1 826"/>
                    <a:gd name="f259" fmla="*/ f190 1 942"/>
                    <a:gd name="f260" fmla="*/ f191 1 826"/>
                    <a:gd name="f261" fmla="*/ f192 1 942"/>
                    <a:gd name="f262" fmla="*/ f193 1 826"/>
                    <a:gd name="f263" fmla="*/ f194 1 942"/>
                    <a:gd name="f264" fmla="*/ f195 1 942"/>
                    <a:gd name="f265" fmla="*/ f196 1 826"/>
                    <a:gd name="f266" fmla="*/ f197 1 942"/>
                    <a:gd name="f267" fmla="*/ f198 1 826"/>
                    <a:gd name="f268" fmla="*/ f199 1 942"/>
                    <a:gd name="f269" fmla="*/ f200 1 826"/>
                    <a:gd name="f270" fmla="*/ f201 1 826"/>
                    <a:gd name="f271" fmla="*/ f202 1 826"/>
                    <a:gd name="f272" fmla="*/ f203 1 826"/>
                    <a:gd name="f273" fmla="*/ f204 1 942"/>
                    <a:gd name="f274" fmla="*/ f205 1 826"/>
                    <a:gd name="f275" fmla="*/ f206 1 942"/>
                    <a:gd name="f276" fmla="*/ f207 1 826"/>
                    <a:gd name="f277" fmla="*/ f208 1 942"/>
                    <a:gd name="f278" fmla="*/ f209 1 826"/>
                    <a:gd name="f279" fmla="*/ f210 1 942"/>
                    <a:gd name="f280" fmla="*/ f211 1 826"/>
                    <a:gd name="f281" fmla="*/ f212 1 826"/>
                    <a:gd name="f282" fmla="*/ f213 1 826"/>
                    <a:gd name="f283" fmla="*/ f214 1 942"/>
                    <a:gd name="f284" fmla="*/ f215 1 826"/>
                    <a:gd name="f285" fmla="*/ f216 1 942"/>
                    <a:gd name="f286" fmla="*/ f217 1 826"/>
                    <a:gd name="f287" fmla="*/ f218 1 942"/>
                    <a:gd name="f288" fmla="*/ f219 1 826"/>
                    <a:gd name="f289" fmla="*/ f220 1 942"/>
                    <a:gd name="f290" fmla="*/ f221 1 942"/>
                    <a:gd name="f291" fmla="*/ f222 1 942"/>
                    <a:gd name="f292" fmla="*/ f223 1 942"/>
                    <a:gd name="f293" fmla="*/ f224 1 826"/>
                    <a:gd name="f294" fmla="*/ f225 1 942"/>
                    <a:gd name="f295" fmla="*/ f226 1 826"/>
                    <a:gd name="f296" fmla="*/ f227 1 942"/>
                    <a:gd name="f297" fmla="*/ f228 1 826"/>
                    <a:gd name="f298" fmla="*/ f229 1 942"/>
                    <a:gd name="f299" fmla="*/ f230 1 942"/>
                    <a:gd name="f300" fmla="*/ f231 1 826"/>
                    <a:gd name="f301" fmla="*/ f232 1 942"/>
                    <a:gd name="f302" fmla="*/ f233 1 826"/>
                    <a:gd name="f303" fmla="*/ f234 1 942"/>
                    <a:gd name="f304" fmla="*/ f235 1 826"/>
                    <a:gd name="f305" fmla="*/ f236 1 826"/>
                    <a:gd name="f306" fmla="*/ f237 1 942"/>
                    <a:gd name="f307" fmla="*/ f238 1 826"/>
                    <a:gd name="f308" fmla="*/ f239 1 942"/>
                    <a:gd name="f309" fmla="*/ 0 1 f170"/>
                    <a:gd name="f310" fmla="*/ f164 1 f170"/>
                    <a:gd name="f311" fmla="*/ 0 1 f171"/>
                    <a:gd name="f312" fmla="*/ f165 1 f171"/>
                    <a:gd name="f313" fmla="*/ f241 1 f170"/>
                    <a:gd name="f314" fmla="*/ f242 1 f171"/>
                    <a:gd name="f315" fmla="*/ f243 1 f170"/>
                    <a:gd name="f316" fmla="*/ f244 1 f171"/>
                    <a:gd name="f317" fmla="*/ f245 1 f170"/>
                    <a:gd name="f318" fmla="*/ f246 1 f171"/>
                    <a:gd name="f319" fmla="*/ f247 1 f171"/>
                    <a:gd name="f320" fmla="*/ f248 1 f170"/>
                    <a:gd name="f321" fmla="*/ f249 1 f171"/>
                    <a:gd name="f322" fmla="*/ f250 1 f170"/>
                    <a:gd name="f323" fmla="*/ f251 1 f171"/>
                    <a:gd name="f324" fmla="*/ f252 1 f170"/>
                    <a:gd name="f325" fmla="*/ f253 1 f171"/>
                    <a:gd name="f326" fmla="*/ f254 1 f170"/>
                    <a:gd name="f327" fmla="*/ f255 1 f171"/>
                    <a:gd name="f328" fmla="*/ f256 1 f170"/>
                    <a:gd name="f329" fmla="*/ f257 1 f171"/>
                    <a:gd name="f330" fmla="*/ f258 1 f170"/>
                    <a:gd name="f331" fmla="*/ f259 1 f171"/>
                    <a:gd name="f332" fmla="*/ f260 1 f170"/>
                    <a:gd name="f333" fmla="*/ f261 1 f171"/>
                    <a:gd name="f334" fmla="*/ f262 1 f170"/>
                    <a:gd name="f335" fmla="*/ f263 1 f171"/>
                    <a:gd name="f336" fmla="*/ f264 1 f171"/>
                    <a:gd name="f337" fmla="*/ f265 1 f170"/>
                    <a:gd name="f338" fmla="*/ f266 1 f171"/>
                    <a:gd name="f339" fmla="*/ f267 1 f170"/>
                    <a:gd name="f340" fmla="*/ f268 1 f171"/>
                    <a:gd name="f341" fmla="*/ f269 1 f170"/>
                    <a:gd name="f342" fmla="*/ f270 1 f170"/>
                    <a:gd name="f343" fmla="*/ f271 1 f170"/>
                    <a:gd name="f344" fmla="*/ f272 1 f170"/>
                    <a:gd name="f345" fmla="*/ f273 1 f171"/>
                    <a:gd name="f346" fmla="*/ f274 1 f170"/>
                    <a:gd name="f347" fmla="*/ f275 1 f171"/>
                    <a:gd name="f348" fmla="*/ f276 1 f170"/>
                    <a:gd name="f349" fmla="*/ f277 1 f171"/>
                    <a:gd name="f350" fmla="*/ f278 1 f170"/>
                    <a:gd name="f351" fmla="*/ f279 1 f171"/>
                    <a:gd name="f352" fmla="*/ f280 1 f170"/>
                    <a:gd name="f353" fmla="*/ f281 1 f170"/>
                    <a:gd name="f354" fmla="*/ f282 1 f170"/>
                    <a:gd name="f355" fmla="*/ f283 1 f171"/>
                    <a:gd name="f356" fmla="*/ f284 1 f170"/>
                    <a:gd name="f357" fmla="*/ f285 1 f171"/>
                    <a:gd name="f358" fmla="*/ f286 1 f170"/>
                    <a:gd name="f359" fmla="*/ f287 1 f171"/>
                    <a:gd name="f360" fmla="*/ f288 1 f170"/>
                    <a:gd name="f361" fmla="*/ f289 1 f171"/>
                    <a:gd name="f362" fmla="*/ f290 1 f171"/>
                    <a:gd name="f363" fmla="*/ f291 1 f171"/>
                    <a:gd name="f364" fmla="*/ f292 1 f171"/>
                    <a:gd name="f365" fmla="*/ f293 1 f170"/>
                    <a:gd name="f366" fmla="*/ f294 1 f171"/>
                    <a:gd name="f367" fmla="*/ f295 1 f170"/>
                    <a:gd name="f368" fmla="*/ f296 1 f171"/>
                    <a:gd name="f369" fmla="*/ f297 1 f170"/>
                    <a:gd name="f370" fmla="*/ f298 1 f171"/>
                    <a:gd name="f371" fmla="*/ f299 1 f171"/>
                    <a:gd name="f372" fmla="*/ f300 1 f170"/>
                    <a:gd name="f373" fmla="*/ f301 1 f171"/>
                    <a:gd name="f374" fmla="*/ f302 1 f170"/>
                    <a:gd name="f375" fmla="*/ f303 1 f171"/>
                    <a:gd name="f376" fmla="*/ f304 1 f170"/>
                    <a:gd name="f377" fmla="*/ f305 1 f170"/>
                    <a:gd name="f378" fmla="*/ f306 1 f171"/>
                    <a:gd name="f379" fmla="*/ f307 1 f170"/>
                    <a:gd name="f380" fmla="*/ f308 1 f171"/>
                    <a:gd name="f381" fmla="*/ f309 f161 1"/>
                    <a:gd name="f382" fmla="*/ f310 f161 1"/>
                    <a:gd name="f383" fmla="*/ f312 f162 1"/>
                    <a:gd name="f384" fmla="*/ f311 f162 1"/>
                    <a:gd name="f385" fmla="*/ f313 f161 1"/>
                    <a:gd name="f386" fmla="*/ f314 f162 1"/>
                    <a:gd name="f387" fmla="*/ f315 f161 1"/>
                    <a:gd name="f388" fmla="*/ f316 f162 1"/>
                    <a:gd name="f389" fmla="*/ f317 f161 1"/>
                    <a:gd name="f390" fmla="*/ f318 f162 1"/>
                    <a:gd name="f391" fmla="*/ f319 f162 1"/>
                    <a:gd name="f392" fmla="*/ f320 f161 1"/>
                    <a:gd name="f393" fmla="*/ f321 f162 1"/>
                    <a:gd name="f394" fmla="*/ f322 f161 1"/>
                    <a:gd name="f395" fmla="*/ f323 f162 1"/>
                    <a:gd name="f396" fmla="*/ f324 f161 1"/>
                    <a:gd name="f397" fmla="*/ f325 f162 1"/>
                    <a:gd name="f398" fmla="*/ f326 f161 1"/>
                    <a:gd name="f399" fmla="*/ f327 f162 1"/>
                    <a:gd name="f400" fmla="*/ f328 f161 1"/>
                    <a:gd name="f401" fmla="*/ f329 f162 1"/>
                    <a:gd name="f402" fmla="*/ f330 f161 1"/>
                    <a:gd name="f403" fmla="*/ f331 f162 1"/>
                    <a:gd name="f404" fmla="*/ f332 f161 1"/>
                    <a:gd name="f405" fmla="*/ f333 f162 1"/>
                    <a:gd name="f406" fmla="*/ f334 f161 1"/>
                    <a:gd name="f407" fmla="*/ f335 f162 1"/>
                    <a:gd name="f408" fmla="*/ f336 f162 1"/>
                    <a:gd name="f409" fmla="*/ f337 f161 1"/>
                    <a:gd name="f410" fmla="*/ f338 f162 1"/>
                    <a:gd name="f411" fmla="*/ f339 f161 1"/>
                    <a:gd name="f412" fmla="*/ f340 f162 1"/>
                    <a:gd name="f413" fmla="*/ f341 f161 1"/>
                    <a:gd name="f414" fmla="*/ f342 f161 1"/>
                    <a:gd name="f415" fmla="*/ f343 f161 1"/>
                    <a:gd name="f416" fmla="*/ f344 f161 1"/>
                    <a:gd name="f417" fmla="*/ f345 f162 1"/>
                    <a:gd name="f418" fmla="*/ f346 f161 1"/>
                    <a:gd name="f419" fmla="*/ f347 f162 1"/>
                    <a:gd name="f420" fmla="*/ f348 f161 1"/>
                    <a:gd name="f421" fmla="*/ f349 f162 1"/>
                    <a:gd name="f422" fmla="*/ f350 f161 1"/>
                    <a:gd name="f423" fmla="*/ f351 f162 1"/>
                    <a:gd name="f424" fmla="*/ f352 f161 1"/>
                    <a:gd name="f425" fmla="*/ f353 f161 1"/>
                    <a:gd name="f426" fmla="*/ f354 f161 1"/>
                    <a:gd name="f427" fmla="*/ f355 f162 1"/>
                    <a:gd name="f428" fmla="*/ f356 f161 1"/>
                    <a:gd name="f429" fmla="*/ f357 f162 1"/>
                    <a:gd name="f430" fmla="*/ f358 f161 1"/>
                    <a:gd name="f431" fmla="*/ f359 f162 1"/>
                    <a:gd name="f432" fmla="*/ f360 f161 1"/>
                    <a:gd name="f433" fmla="*/ f361 f162 1"/>
                    <a:gd name="f434" fmla="*/ f362 f162 1"/>
                    <a:gd name="f435" fmla="*/ f363 f162 1"/>
                    <a:gd name="f436" fmla="*/ f364 f162 1"/>
                    <a:gd name="f437" fmla="*/ f365 f161 1"/>
                    <a:gd name="f438" fmla="*/ f366 f162 1"/>
                    <a:gd name="f439" fmla="*/ f367 f161 1"/>
                    <a:gd name="f440" fmla="*/ f368 f162 1"/>
                    <a:gd name="f441" fmla="*/ f369 f161 1"/>
                    <a:gd name="f442" fmla="*/ f370 f162 1"/>
                    <a:gd name="f443" fmla="*/ f371 f162 1"/>
                    <a:gd name="f444" fmla="*/ f372 f161 1"/>
                    <a:gd name="f445" fmla="*/ f373 f162 1"/>
                    <a:gd name="f446" fmla="*/ f374 f161 1"/>
                    <a:gd name="f447" fmla="*/ f375 f162 1"/>
                    <a:gd name="f448" fmla="*/ f376 f161 1"/>
                    <a:gd name="f449" fmla="*/ f377 f161 1"/>
                    <a:gd name="f450" fmla="*/ f378 f162 1"/>
                    <a:gd name="f451" fmla="*/ f379 f161 1"/>
                    <a:gd name="f452" fmla="*/ f380 f162 1"/>
                  </a:gdLst>
                  <a:ahLst/>
                  <a:cxnLst>
                    <a:cxn ang="3cd4">
                      <a:pos x="hc" y="t"/>
                    </a:cxn>
                    <a:cxn ang="0">
                      <a:pos x="r" y="vc"/>
                    </a:cxn>
                    <a:cxn ang="cd4">
                      <a:pos x="hc" y="b"/>
                    </a:cxn>
                    <a:cxn ang="cd2">
                      <a:pos x="l" y="vc"/>
                    </a:cxn>
                    <a:cxn ang="f240">
                      <a:pos x="f385" y="f386"/>
                    </a:cxn>
                    <a:cxn ang="f240">
                      <a:pos x="f387" y="f388"/>
                    </a:cxn>
                    <a:cxn ang="f240">
                      <a:pos x="f389" y="f390"/>
                    </a:cxn>
                    <a:cxn ang="f240">
                      <a:pos x="f387" y="f391"/>
                    </a:cxn>
                    <a:cxn ang="f240">
                      <a:pos x="f392" y="f393"/>
                    </a:cxn>
                    <a:cxn ang="f240">
                      <a:pos x="f394" y="f395"/>
                    </a:cxn>
                    <a:cxn ang="f240">
                      <a:pos x="f396" y="f397"/>
                    </a:cxn>
                    <a:cxn ang="f240">
                      <a:pos x="f398" y="f399"/>
                    </a:cxn>
                    <a:cxn ang="f240">
                      <a:pos x="f400" y="f401"/>
                    </a:cxn>
                    <a:cxn ang="f240">
                      <a:pos x="f402" y="f403"/>
                    </a:cxn>
                    <a:cxn ang="f240">
                      <a:pos x="f404" y="f405"/>
                    </a:cxn>
                    <a:cxn ang="f240">
                      <a:pos x="f406" y="f407"/>
                    </a:cxn>
                    <a:cxn ang="f240">
                      <a:pos x="f406" y="f408"/>
                    </a:cxn>
                    <a:cxn ang="f240">
                      <a:pos x="f409" y="f410"/>
                    </a:cxn>
                    <a:cxn ang="f240">
                      <a:pos x="f411" y="f412"/>
                    </a:cxn>
                    <a:cxn ang="f240">
                      <a:pos x="f413" y="f405"/>
                    </a:cxn>
                    <a:cxn ang="f240">
                      <a:pos x="f414" y="f403"/>
                    </a:cxn>
                    <a:cxn ang="f240">
                      <a:pos x="f415" y="f401"/>
                    </a:cxn>
                    <a:cxn ang="f240">
                      <a:pos x="f416" y="f417"/>
                    </a:cxn>
                    <a:cxn ang="f240">
                      <a:pos x="f418" y="f419"/>
                    </a:cxn>
                    <a:cxn ang="f240">
                      <a:pos x="f420" y="f421"/>
                    </a:cxn>
                    <a:cxn ang="f240">
                      <a:pos x="f422" y="f423"/>
                    </a:cxn>
                    <a:cxn ang="f240">
                      <a:pos x="f424" y="f391"/>
                    </a:cxn>
                    <a:cxn ang="f240">
                      <a:pos x="f425" y="f390"/>
                    </a:cxn>
                    <a:cxn ang="f240">
                      <a:pos x="f424" y="f388"/>
                    </a:cxn>
                    <a:cxn ang="f240">
                      <a:pos x="f426" y="f427"/>
                    </a:cxn>
                    <a:cxn ang="f240">
                      <a:pos x="f428" y="f429"/>
                    </a:cxn>
                    <a:cxn ang="f240">
                      <a:pos x="f430" y="f431"/>
                    </a:cxn>
                    <a:cxn ang="f240">
                      <a:pos x="f432" y="f433"/>
                    </a:cxn>
                    <a:cxn ang="f240">
                      <a:pos x="f415" y="f434"/>
                    </a:cxn>
                    <a:cxn ang="f240">
                      <a:pos x="f414" y="f435"/>
                    </a:cxn>
                    <a:cxn ang="f240">
                      <a:pos x="f413" y="f436"/>
                    </a:cxn>
                    <a:cxn ang="f240">
                      <a:pos x="f437" y="f438"/>
                    </a:cxn>
                    <a:cxn ang="f240">
                      <a:pos x="f439" y="f440"/>
                    </a:cxn>
                    <a:cxn ang="f240">
                      <a:pos x="f441" y="f436"/>
                    </a:cxn>
                    <a:cxn ang="f240">
                      <a:pos x="f441" y="f442"/>
                    </a:cxn>
                    <a:cxn ang="f240">
                      <a:pos x="f404" y="f443"/>
                    </a:cxn>
                    <a:cxn ang="f240">
                      <a:pos x="f402" y="f435"/>
                    </a:cxn>
                    <a:cxn ang="f240">
                      <a:pos x="f400" y="f434"/>
                    </a:cxn>
                    <a:cxn ang="f240">
                      <a:pos x="f444" y="f445"/>
                    </a:cxn>
                    <a:cxn ang="f240">
                      <a:pos x="f446" y="f447"/>
                    </a:cxn>
                    <a:cxn ang="f240">
                      <a:pos x="f448" y="f429"/>
                    </a:cxn>
                    <a:cxn ang="f240">
                      <a:pos x="f449" y="f450"/>
                    </a:cxn>
                    <a:cxn ang="f240">
                      <a:pos x="f451" y="f452"/>
                    </a:cxn>
                  </a:cxnLst>
                  <a:rect l="f381" t="f384" r="f382" b="f383"/>
                  <a:pathLst>
                    <a:path w="826" h="942">
                      <a:moveTo>
                        <a:pt x="f9" y="f10"/>
                      </a:moveTo>
                      <a:lnTo>
                        <a:pt x="f11" y="f12"/>
                      </a:lnTo>
                      <a:lnTo>
                        <a:pt x="f13" y="f14"/>
                      </a:lnTo>
                      <a:lnTo>
                        <a:pt x="f15" y="f16"/>
                      </a:lnTo>
                      <a:lnTo>
                        <a:pt x="f17" y="f18"/>
                      </a:lnTo>
                      <a:lnTo>
                        <a:pt x="f19" y="f20"/>
                      </a:lnTo>
                      <a:lnTo>
                        <a:pt x="f21" y="f22"/>
                      </a:lnTo>
                      <a:lnTo>
                        <a:pt x="f23" y="f24"/>
                      </a:lnTo>
                      <a:lnTo>
                        <a:pt x="f25" y="f26"/>
                      </a:lnTo>
                      <a:lnTo>
                        <a:pt x="f27" y="f28"/>
                      </a:lnTo>
                      <a:lnTo>
                        <a:pt x="f29" y="f30"/>
                      </a:lnTo>
                      <a:lnTo>
                        <a:pt x="f19" y="f31"/>
                      </a:lnTo>
                      <a:lnTo>
                        <a:pt x="f17" y="f32"/>
                      </a:lnTo>
                      <a:lnTo>
                        <a:pt x="f33" y="f34"/>
                      </a:lnTo>
                      <a:lnTo>
                        <a:pt x="f35" y="f36"/>
                      </a:lnTo>
                      <a:lnTo>
                        <a:pt x="f11" y="f37"/>
                      </a:lnTo>
                      <a:lnTo>
                        <a:pt x="f9" y="f38"/>
                      </a:lnTo>
                      <a:lnTo>
                        <a:pt x="f39" y="f40"/>
                      </a:lnTo>
                      <a:lnTo>
                        <a:pt x="f7" y="f41"/>
                      </a:lnTo>
                      <a:lnTo>
                        <a:pt x="f11" y="f42"/>
                      </a:lnTo>
                      <a:lnTo>
                        <a:pt x="f43" y="f44"/>
                      </a:lnTo>
                      <a:lnTo>
                        <a:pt x="f45" y="f46"/>
                      </a:lnTo>
                      <a:lnTo>
                        <a:pt x="f47" y="f48"/>
                      </a:lnTo>
                      <a:lnTo>
                        <a:pt x="f49" y="f50"/>
                      </a:lnTo>
                      <a:lnTo>
                        <a:pt x="f51" y="f52"/>
                      </a:lnTo>
                      <a:lnTo>
                        <a:pt x="f53" y="f54"/>
                      </a:lnTo>
                      <a:lnTo>
                        <a:pt x="f55" y="f48"/>
                      </a:lnTo>
                      <a:lnTo>
                        <a:pt x="f56" y="f57"/>
                      </a:lnTo>
                      <a:lnTo>
                        <a:pt x="f58" y="f59"/>
                      </a:lnTo>
                      <a:lnTo>
                        <a:pt x="f60" y="f2"/>
                      </a:lnTo>
                      <a:lnTo>
                        <a:pt x="f61" y="f2"/>
                      </a:lnTo>
                      <a:lnTo>
                        <a:pt x="f62" y="f63"/>
                      </a:lnTo>
                      <a:lnTo>
                        <a:pt x="f64" y="f65"/>
                      </a:lnTo>
                      <a:lnTo>
                        <a:pt x="f66" y="f67"/>
                      </a:lnTo>
                      <a:lnTo>
                        <a:pt x="f68" y="f69"/>
                      </a:lnTo>
                      <a:lnTo>
                        <a:pt x="f68" y="f70"/>
                      </a:lnTo>
                      <a:lnTo>
                        <a:pt x="f71" y="f72"/>
                      </a:lnTo>
                      <a:lnTo>
                        <a:pt x="f73" y="f74"/>
                      </a:lnTo>
                      <a:lnTo>
                        <a:pt x="f68" y="f75"/>
                      </a:lnTo>
                      <a:lnTo>
                        <a:pt x="f76" y="f6"/>
                      </a:lnTo>
                      <a:lnTo>
                        <a:pt x="f77" y="f6"/>
                      </a:lnTo>
                      <a:lnTo>
                        <a:pt x="f77" y="f78"/>
                      </a:lnTo>
                      <a:lnTo>
                        <a:pt x="f30" y="f79"/>
                      </a:lnTo>
                      <a:lnTo>
                        <a:pt x="f80" y="f72"/>
                      </a:lnTo>
                      <a:lnTo>
                        <a:pt x="f59" y="f81"/>
                      </a:lnTo>
                      <a:lnTo>
                        <a:pt x="f59" y="f82"/>
                      </a:lnTo>
                      <a:lnTo>
                        <a:pt x="f83" y="f67"/>
                      </a:lnTo>
                      <a:lnTo>
                        <a:pt x="f84" y="f65"/>
                      </a:lnTo>
                      <a:lnTo>
                        <a:pt x="f59" y="f85"/>
                      </a:lnTo>
                      <a:lnTo>
                        <a:pt x="f86" y="f2"/>
                      </a:lnTo>
                      <a:lnTo>
                        <a:pt x="f87" y="f2"/>
                      </a:lnTo>
                      <a:lnTo>
                        <a:pt x="f80" y="f88"/>
                      </a:lnTo>
                      <a:lnTo>
                        <a:pt x="f89" y="f36"/>
                      </a:lnTo>
                      <a:lnTo>
                        <a:pt x="f90" y="f48"/>
                      </a:lnTo>
                      <a:lnTo>
                        <a:pt x="f70" y="f54"/>
                      </a:lnTo>
                      <a:lnTo>
                        <a:pt x="f91" y="f92"/>
                      </a:lnTo>
                      <a:lnTo>
                        <a:pt x="f93" y="f94"/>
                      </a:lnTo>
                      <a:lnTo>
                        <a:pt x="f75" y="f95"/>
                      </a:lnTo>
                      <a:lnTo>
                        <a:pt x="f96" y="f46"/>
                      </a:lnTo>
                      <a:lnTo>
                        <a:pt x="f75" y="f97"/>
                      </a:lnTo>
                      <a:lnTo>
                        <a:pt x="f98" y="f99"/>
                      </a:lnTo>
                      <a:lnTo>
                        <a:pt x="f100" y="f101"/>
                      </a:lnTo>
                      <a:lnTo>
                        <a:pt x="f102" y="f103"/>
                      </a:lnTo>
                      <a:lnTo>
                        <a:pt x="f104" y="f38"/>
                      </a:lnTo>
                      <a:lnTo>
                        <a:pt x="f98" y="f37"/>
                      </a:lnTo>
                      <a:lnTo>
                        <a:pt x="f105" y="f106"/>
                      </a:lnTo>
                      <a:lnTo>
                        <a:pt x="f107" y="f108"/>
                      </a:lnTo>
                      <a:lnTo>
                        <a:pt x="f109" y="f32"/>
                      </a:lnTo>
                      <a:lnTo>
                        <a:pt x="f110" y="f31"/>
                      </a:lnTo>
                      <a:lnTo>
                        <a:pt x="f111" y="f30"/>
                      </a:lnTo>
                      <a:lnTo>
                        <a:pt x="f106" y="f61"/>
                      </a:lnTo>
                      <a:lnTo>
                        <a:pt x="f50" y="f26"/>
                      </a:lnTo>
                      <a:lnTo>
                        <a:pt x="f84" y="f112"/>
                      </a:lnTo>
                      <a:lnTo>
                        <a:pt x="f82" y="f113"/>
                      </a:lnTo>
                      <a:lnTo>
                        <a:pt x="f110" y="f20"/>
                      </a:lnTo>
                      <a:lnTo>
                        <a:pt x="f109" y="f18"/>
                      </a:lnTo>
                      <a:lnTo>
                        <a:pt x="f114" y="f16"/>
                      </a:lnTo>
                      <a:lnTo>
                        <a:pt x="f115" y="f116"/>
                      </a:lnTo>
                      <a:lnTo>
                        <a:pt x="f98" y="f12"/>
                      </a:lnTo>
                      <a:lnTo>
                        <a:pt x="f104" y="f10"/>
                      </a:lnTo>
                      <a:lnTo>
                        <a:pt x="f117" y="f56"/>
                      </a:lnTo>
                      <a:lnTo>
                        <a:pt x="f6" y="f118"/>
                      </a:lnTo>
                      <a:lnTo>
                        <a:pt x="f119" y="f120"/>
                      </a:lnTo>
                      <a:lnTo>
                        <a:pt x="f121" y="f122"/>
                      </a:lnTo>
                      <a:lnTo>
                        <a:pt x="f96" y="f123"/>
                      </a:lnTo>
                      <a:lnTo>
                        <a:pt x="f75" y="f45"/>
                      </a:lnTo>
                      <a:lnTo>
                        <a:pt x="f124" y="f125"/>
                      </a:lnTo>
                      <a:lnTo>
                        <a:pt x="f91" y="f126"/>
                      </a:lnTo>
                      <a:lnTo>
                        <a:pt x="f70" y="f127"/>
                      </a:lnTo>
                      <a:lnTo>
                        <a:pt x="f90" y="f39"/>
                      </a:lnTo>
                      <a:lnTo>
                        <a:pt x="f89" y="f128"/>
                      </a:lnTo>
                      <a:lnTo>
                        <a:pt x="f108" y="f25"/>
                      </a:lnTo>
                      <a:lnTo>
                        <a:pt x="f87" y="f129"/>
                      </a:lnTo>
                      <a:lnTo>
                        <a:pt x="f130" y="f129"/>
                      </a:lnTo>
                      <a:lnTo>
                        <a:pt x="f86" y="f131"/>
                      </a:lnTo>
                      <a:lnTo>
                        <a:pt x="f84" y="f132"/>
                      </a:lnTo>
                      <a:lnTo>
                        <a:pt x="f83" y="f133"/>
                      </a:lnTo>
                      <a:lnTo>
                        <a:pt x="f86" y="f19"/>
                      </a:lnTo>
                      <a:lnTo>
                        <a:pt x="f86" y="f134"/>
                      </a:lnTo>
                      <a:lnTo>
                        <a:pt x="f80" y="f135"/>
                      </a:lnTo>
                      <a:lnTo>
                        <a:pt x="f30" y="f136"/>
                      </a:lnTo>
                      <a:lnTo>
                        <a:pt x="f88" y="f137"/>
                      </a:lnTo>
                      <a:lnTo>
                        <a:pt x="f59" y="f8"/>
                      </a:lnTo>
                      <a:lnTo>
                        <a:pt x="f138" y="f8"/>
                      </a:lnTo>
                      <a:lnTo>
                        <a:pt x="f139" y="f132"/>
                      </a:lnTo>
                      <a:lnTo>
                        <a:pt x="f73" y="f136"/>
                      </a:lnTo>
                      <a:lnTo>
                        <a:pt x="f71" y="f135"/>
                      </a:lnTo>
                      <a:lnTo>
                        <a:pt x="f139" y="f140"/>
                      </a:lnTo>
                      <a:lnTo>
                        <a:pt x="f139" y="f141"/>
                      </a:lnTo>
                      <a:lnTo>
                        <a:pt x="f66" y="f133"/>
                      </a:lnTo>
                      <a:lnTo>
                        <a:pt x="f64" y="f142"/>
                      </a:lnTo>
                      <a:lnTo>
                        <a:pt x="f76" y="f143"/>
                      </a:lnTo>
                      <a:lnTo>
                        <a:pt x="f68" y="f129"/>
                      </a:lnTo>
                      <a:lnTo>
                        <a:pt x="f60" y="f129"/>
                      </a:lnTo>
                      <a:lnTo>
                        <a:pt x="f144" y="f145"/>
                      </a:lnTo>
                      <a:lnTo>
                        <a:pt x="f146" y="f147"/>
                      </a:lnTo>
                      <a:lnTo>
                        <a:pt x="f55" y="f39"/>
                      </a:lnTo>
                      <a:lnTo>
                        <a:pt x="f53" y="f127"/>
                      </a:lnTo>
                      <a:lnTo>
                        <a:pt x="f148" y="f149"/>
                      </a:lnTo>
                      <a:lnTo>
                        <a:pt x="f150" y="f151"/>
                      </a:lnTo>
                      <a:lnTo>
                        <a:pt x="f47" y="f45"/>
                      </a:lnTo>
                      <a:lnTo>
                        <a:pt x="f45" y="f123"/>
                      </a:lnTo>
                      <a:lnTo>
                        <a:pt x="f47" y="f152"/>
                      </a:lnTo>
                      <a:lnTo>
                        <a:pt x="f153" y="f154"/>
                      </a:lnTo>
                      <a:lnTo>
                        <a:pt x="f7" y="f155"/>
                      </a:lnTo>
                      <a:lnTo>
                        <a:pt x="f156" y="f56"/>
                      </a:lnTo>
                      <a:lnTo>
                        <a:pt x="f9" y="f10"/>
                      </a:lnTo>
                      <a:close/>
                      <a:moveTo>
                        <a:pt x="f157" y="f158"/>
                      </a:moveTo>
                      <a:lnTo>
                        <a:pt x="f31" y="f158"/>
                      </a:lnTo>
                      <a:lnTo>
                        <a:pt x="f37" y="f26"/>
                      </a:lnTo>
                      <a:lnTo>
                        <a:pt x="f31" y="f59"/>
                      </a:lnTo>
                      <a:lnTo>
                        <a:pt x="f157" y="f59"/>
                      </a:lnTo>
                      <a:lnTo>
                        <a:pt x="f159" y="f26"/>
                      </a:lnTo>
                      <a:lnTo>
                        <a:pt x="f157" y="f158"/>
                      </a:lnTo>
                      <a:close/>
                    </a:path>
                  </a:pathLst>
                </a:custGeom>
                <a:noFill/>
                <a:ln w="9528">
                  <a:solidFill>
                    <a:srgbClr val="FEFFFF">
                      <a:alpha val="26000"/>
                    </a:srgbClr>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21" name="Freeform 81"/>
                <p:cNvSpPr/>
                <p:nvPr/>
              </p:nvSpPr>
              <p:spPr>
                <a:xfrm rot="924204">
                  <a:off x="10703006" y="1799147"/>
                  <a:ext cx="1022043" cy="869064"/>
                </a:xfrm>
                <a:custGeom>
                  <a:avLst/>
                  <a:gdLst>
                    <a:gd name="f0" fmla="val 10800000"/>
                    <a:gd name="f1" fmla="val 5400000"/>
                    <a:gd name="f2" fmla="val 360"/>
                    <a:gd name="f3" fmla="val 180"/>
                    <a:gd name="f4" fmla="val w"/>
                    <a:gd name="f5" fmla="val h"/>
                    <a:gd name="f6" fmla="val 0"/>
                    <a:gd name="f7" fmla="val 628"/>
                    <a:gd name="f8" fmla="val 712"/>
                    <a:gd name="f9" fmla="val 620"/>
                    <a:gd name="f10" fmla="val 470"/>
                    <a:gd name="f11" fmla="val 618"/>
                    <a:gd name="f12" fmla="val 462"/>
                    <a:gd name="f13" fmla="val 546"/>
                    <a:gd name="f14" fmla="val 480"/>
                    <a:gd name="f15" fmla="val 520"/>
                    <a:gd name="f16" fmla="val 464"/>
                    <a:gd name="f17" fmla="val 602"/>
                    <a:gd name="f18" fmla="val 440"/>
                    <a:gd name="f19" fmla="val 598"/>
                    <a:gd name="f20" fmla="val 430"/>
                    <a:gd name="f21" fmla="val 504"/>
                    <a:gd name="f22" fmla="val 454"/>
                    <a:gd name="f23" fmla="val 460"/>
                    <a:gd name="f24" fmla="val 428"/>
                    <a:gd name="f25" fmla="val 400"/>
                    <a:gd name="f26" fmla="val 374"/>
                    <a:gd name="f27" fmla="val 402"/>
                    <a:gd name="f28" fmla="val 354"/>
                    <a:gd name="f29" fmla="val 338"/>
                    <a:gd name="f30" fmla="val 282"/>
                    <a:gd name="f31" fmla="val 508"/>
                    <a:gd name="f32" fmla="val 254"/>
                    <a:gd name="f33" fmla="val 278"/>
                    <a:gd name="f34" fmla="val 268"/>
                    <a:gd name="f35" fmla="val 524"/>
                    <a:gd name="f36" fmla="val 246"/>
                    <a:gd name="f37" fmla="val 550"/>
                    <a:gd name="f38" fmla="val 230"/>
                    <a:gd name="f39" fmla="val 236"/>
                    <a:gd name="f40" fmla="val 564"/>
                    <a:gd name="f41" fmla="val 220"/>
                    <a:gd name="f42" fmla="val 182"/>
                    <a:gd name="f43" fmla="val 170"/>
                    <a:gd name="f44" fmla="val 554"/>
                    <a:gd name="f45" fmla="val 206"/>
                    <a:gd name="f46" fmla="val 568"/>
                    <a:gd name="f47" fmla="val 146"/>
                    <a:gd name="f48" fmla="val 558"/>
                    <a:gd name="f49" fmla="val 144"/>
                    <a:gd name="f50" fmla="val 538"/>
                    <a:gd name="f51" fmla="val 214"/>
                    <a:gd name="f52" fmla="val 512"/>
                    <a:gd name="f53" fmla="val 532"/>
                    <a:gd name="f54" fmla="val 148"/>
                    <a:gd name="f55" fmla="val 522"/>
                    <a:gd name="f56" fmla="val 494"/>
                    <a:gd name="f57" fmla="val 238"/>
                    <a:gd name="f58" fmla="val 450"/>
                    <a:gd name="f59" fmla="val 264"/>
                    <a:gd name="f60" fmla="val 288"/>
                    <a:gd name="f61" fmla="val 344"/>
                    <a:gd name="f62" fmla="val 272"/>
                    <a:gd name="f63" fmla="val 326"/>
                    <a:gd name="f64" fmla="val 186"/>
                    <a:gd name="f65" fmla="val 324"/>
                    <a:gd name="f66" fmla="val 136"/>
                    <a:gd name="f67" fmla="val 390"/>
                    <a:gd name="f68" fmla="val 68"/>
                    <a:gd name="f69" fmla="val 382"/>
                    <a:gd name="f70" fmla="val 62"/>
                    <a:gd name="f71" fmla="val 118"/>
                    <a:gd name="f72" fmla="val 86"/>
                    <a:gd name="f73" fmla="val 372"/>
                    <a:gd name="f74" fmla="val 36"/>
                    <a:gd name="f75" fmla="val 366"/>
                    <a:gd name="f76" fmla="val 30"/>
                    <a:gd name="f77" fmla="val 72"/>
                    <a:gd name="f78" fmla="val 322"/>
                    <a:gd name="f79" fmla="val 308"/>
                    <a:gd name="f80" fmla="val 306"/>
                    <a:gd name="f81" fmla="val 74"/>
                    <a:gd name="f82" fmla="val 260"/>
                    <a:gd name="f83" fmla="val 90"/>
                    <a:gd name="f84" fmla="val 304"/>
                    <a:gd name="f85" fmla="val 120"/>
                    <a:gd name="f86" fmla="val 244"/>
                    <a:gd name="f87" fmla="val 138"/>
                    <a:gd name="f88" fmla="val 190"/>
                    <a:gd name="f89" fmla="val 286"/>
                    <a:gd name="f90" fmla="val 270"/>
                    <a:gd name="f91" fmla="val 258"/>
                    <a:gd name="f92" fmla="val 174"/>
                    <a:gd name="f93" fmla="val 130"/>
                    <a:gd name="f94" fmla="val 234"/>
                    <a:gd name="f95" fmla="val 104"/>
                    <a:gd name="f96" fmla="val 94"/>
                    <a:gd name="f97" fmla="val 114"/>
                    <a:gd name="f98" fmla="val 226"/>
                    <a:gd name="f99" fmla="val 212"/>
                    <a:gd name="f100" fmla="val 58"/>
                    <a:gd name="f101" fmla="val 204"/>
                    <a:gd name="f102" fmla="val 8"/>
                    <a:gd name="f103" fmla="val 168"/>
                    <a:gd name="f104" fmla="val 66"/>
                    <a:gd name="f105" fmla="val 6"/>
                    <a:gd name="f106" fmla="val 80"/>
                    <a:gd name="f107" fmla="val 228"/>
                    <a:gd name="f108" fmla="val 106"/>
                    <a:gd name="f109" fmla="val 26"/>
                    <a:gd name="f110" fmla="val 28"/>
                    <a:gd name="f111" fmla="val 122"/>
                    <a:gd name="f112" fmla="val 166"/>
                    <a:gd name="f113" fmla="val 280"/>
                    <a:gd name="f114" fmla="val 336"/>
                    <a:gd name="f115" fmla="val 162"/>
                    <a:gd name="f116" fmla="val 426"/>
                    <a:gd name="f117" fmla="val 452"/>
                    <a:gd name="f118" fmla="val 102"/>
                    <a:gd name="f119" fmla="val 76"/>
                    <a:gd name="f120" fmla="val 478"/>
                    <a:gd name="f121" fmla="val 488"/>
                    <a:gd name="f122" fmla="val 526"/>
                    <a:gd name="f123" fmla="val 500"/>
                    <a:gd name="f124" fmla="val 562"/>
                    <a:gd name="f125" fmla="val 88"/>
                    <a:gd name="f126" fmla="val 492"/>
                    <a:gd name="f127" fmla="val 560"/>
                    <a:gd name="f128" fmla="val 132"/>
                    <a:gd name="f129" fmla="val 468"/>
                    <a:gd name="f130" fmla="val 176"/>
                    <a:gd name="f131" fmla="val 444"/>
                    <a:gd name="f132" fmla="val 256"/>
                    <a:gd name="f133" fmla="val 418"/>
                    <a:gd name="f134" fmla="val 436"/>
                    <a:gd name="f135" fmla="val 300"/>
                    <a:gd name="f136" fmla="val 302"/>
                    <a:gd name="f137" fmla="val 572"/>
                    <a:gd name="f138" fmla="val 640"/>
                    <a:gd name="f139" fmla="val 646"/>
                    <a:gd name="f140" fmla="val 590"/>
                    <a:gd name="f141" fmla="val 672"/>
                    <a:gd name="f142" fmla="val 678"/>
                    <a:gd name="f143" fmla="val 638"/>
                    <a:gd name="f144" fmla="val 320"/>
                    <a:gd name="f145" fmla="val 636"/>
                    <a:gd name="f146" fmla="val 588"/>
                    <a:gd name="f147" fmla="val 518"/>
                    <a:gd name="f148" fmla="val 340"/>
                    <a:gd name="f149" fmla="val 438"/>
                    <a:gd name="f150" fmla="val 356"/>
                    <a:gd name="f151" fmla="val 432"/>
                    <a:gd name="f152" fmla="val 370"/>
                    <a:gd name="f153" fmla="val 422"/>
                    <a:gd name="f154" fmla="val 448"/>
                    <a:gd name="f155" fmla="val 496"/>
                    <a:gd name="f156" fmla="val 472"/>
                    <a:gd name="f157" fmla="val 482"/>
                    <a:gd name="f158" fmla="val 540"/>
                    <a:gd name="f159" fmla="val 626"/>
                    <a:gd name="f160" fmla="val 528"/>
                    <a:gd name="f161" fmla="val 314"/>
                    <a:gd name="f162" fmla="val 410"/>
                    <a:gd name="f163" fmla="val 408"/>
                    <a:gd name="f164" fmla="val 294"/>
                    <a:gd name="f165" fmla="val 406"/>
                    <a:gd name="f166" fmla="val 284"/>
                    <a:gd name="f167" fmla="val 276"/>
                    <a:gd name="f168" fmla="val 394"/>
                    <a:gd name="f169" fmla="val 384"/>
                    <a:gd name="f170" fmla="val 376"/>
                    <a:gd name="f171" fmla="val 364"/>
                    <a:gd name="f172" fmla="val 342"/>
                    <a:gd name="f173" fmla="val 332"/>
                    <a:gd name="f174" fmla="val 298"/>
                    <a:gd name="f175" fmla="val 346"/>
                    <a:gd name="f176" fmla="val 362"/>
                    <a:gd name="f177" fmla="+- 0 0 -90"/>
                    <a:gd name="f178" fmla="*/ f4 1 628"/>
                    <a:gd name="f179" fmla="*/ f5 1 712"/>
                    <a:gd name="f180" fmla="val f6"/>
                    <a:gd name="f181" fmla="val f7"/>
                    <a:gd name="f182" fmla="val f8"/>
                    <a:gd name="f183" fmla="*/ f177 f0 1"/>
                    <a:gd name="f184" fmla="+- f182 0 f180"/>
                    <a:gd name="f185" fmla="+- f181 0 f180"/>
                    <a:gd name="f186" fmla="*/ f183 1 f3"/>
                    <a:gd name="f187" fmla="*/ f185 1 628"/>
                    <a:gd name="f188" fmla="*/ f184 1 712"/>
                    <a:gd name="f189" fmla="*/ 546 f185 1"/>
                    <a:gd name="f190" fmla="*/ 480 f184 1"/>
                    <a:gd name="f191" fmla="*/ 598 f185 1"/>
                    <a:gd name="f192" fmla="*/ 430 f184 1"/>
                    <a:gd name="f193" fmla="*/ 400 f185 1"/>
                    <a:gd name="f194" fmla="*/ 374 f184 1"/>
                    <a:gd name="f195" fmla="*/ 402 f185 1"/>
                    <a:gd name="f196" fmla="*/ 354 f184 1"/>
                    <a:gd name="f197" fmla="*/ 508 f185 1"/>
                    <a:gd name="f198" fmla="*/ 254 f184 1"/>
                    <a:gd name="f199" fmla="*/ 524 f185 1"/>
                    <a:gd name="f200" fmla="*/ 246 f184 1"/>
                    <a:gd name="f201" fmla="*/ 620 f185 1"/>
                    <a:gd name="f202" fmla="*/ 236 f184 1"/>
                    <a:gd name="f203" fmla="*/ 170 f184 1"/>
                    <a:gd name="f204" fmla="*/ 558 f185 1"/>
                    <a:gd name="f205" fmla="*/ 144 f184 1"/>
                    <a:gd name="f206" fmla="*/ 532 f185 1"/>
                    <a:gd name="f207" fmla="*/ 148 f184 1"/>
                    <a:gd name="f208" fmla="*/ 450 f185 1"/>
                    <a:gd name="f209" fmla="*/ 264 f184 1"/>
                    <a:gd name="f210" fmla="*/ 360 f185 1"/>
                    <a:gd name="f211" fmla="*/ 278 f184 1"/>
                    <a:gd name="f212" fmla="*/ 324 f185 1"/>
                    <a:gd name="f213" fmla="*/ 136 f184 1"/>
                    <a:gd name="f214" fmla="*/ 118 f184 1"/>
                    <a:gd name="f215" fmla="*/ 366 f185 1"/>
                    <a:gd name="f216" fmla="*/ 30 f184 1"/>
                    <a:gd name="f217" fmla="*/ 308 f185 1"/>
                    <a:gd name="f218" fmla="*/ 0 f184 1"/>
                    <a:gd name="f219" fmla="*/ 254 f185 1"/>
                    <a:gd name="f220" fmla="*/ 36 f184 1"/>
                    <a:gd name="f221" fmla="*/ 244 f185 1"/>
                    <a:gd name="f222" fmla="*/ 62 f184 1"/>
                    <a:gd name="f223" fmla="*/ 304 f185 1"/>
                    <a:gd name="f224" fmla="*/ 190 f184 1"/>
                    <a:gd name="f225" fmla="*/ 272 f185 1"/>
                    <a:gd name="f226" fmla="*/ 130 f185 1"/>
                    <a:gd name="f227" fmla="*/ 234 f184 1"/>
                    <a:gd name="f228" fmla="*/ 114 f185 1"/>
                    <a:gd name="f229" fmla="*/ 226 f184 1"/>
                    <a:gd name="f230" fmla="*/ 58 f185 1"/>
                    <a:gd name="f231" fmla="*/ 146 f184 1"/>
                    <a:gd name="f232" fmla="*/ 0 f185 1"/>
                    <a:gd name="f233" fmla="*/ 180 f184 1"/>
                    <a:gd name="f234" fmla="*/ 8 f185 1"/>
                    <a:gd name="f235" fmla="*/ 26 f185 1"/>
                    <a:gd name="f236" fmla="*/ 268 f184 1"/>
                    <a:gd name="f237" fmla="*/ 166 f185 1"/>
                    <a:gd name="f238" fmla="*/ 280 f184 1"/>
                    <a:gd name="f239" fmla="*/ 228 f185 1"/>
                    <a:gd name="f240" fmla="*/ 162 f185 1"/>
                    <a:gd name="f241" fmla="*/ 426 f184 1"/>
                    <a:gd name="f242" fmla="*/ 440 f184 1"/>
                    <a:gd name="f243" fmla="*/ 462 f184 1"/>
                    <a:gd name="f244" fmla="*/ 526 f184 1"/>
                    <a:gd name="f245" fmla="*/ 562 f184 1"/>
                    <a:gd name="f246" fmla="*/ 478 f184 1"/>
                    <a:gd name="f247" fmla="*/ 132 f185 1"/>
                    <a:gd name="f248" fmla="*/ 468 f184 1"/>
                    <a:gd name="f249" fmla="*/ 256 f185 1"/>
                    <a:gd name="f250" fmla="*/ 418 f184 1"/>
                    <a:gd name="f251" fmla="*/ 300 f185 1"/>
                    <a:gd name="f252" fmla="*/ 522 f184 1"/>
                    <a:gd name="f253" fmla="*/ 646 f184 1"/>
                    <a:gd name="f254" fmla="*/ 672 f184 1"/>
                    <a:gd name="f255" fmla="*/ 712 f184 1"/>
                    <a:gd name="f256" fmla="*/ 678 f184 1"/>
                    <a:gd name="f257" fmla="*/ 322 f185 1"/>
                    <a:gd name="f258" fmla="*/ 588 f184 1"/>
                    <a:gd name="f259" fmla="*/ 568 f184 1"/>
                    <a:gd name="f260" fmla="*/ 340 f185 1"/>
                    <a:gd name="f261" fmla="*/ 438 f184 1"/>
                    <a:gd name="f262" fmla="*/ 452 f185 1"/>
                    <a:gd name="f263" fmla="*/ 448 f184 1"/>
                    <a:gd name="f264" fmla="*/ 560 f184 1"/>
                    <a:gd name="f265" fmla="*/ 564 f184 1"/>
                    <a:gd name="f266" fmla="*/ 618 f185 1"/>
                    <a:gd name="f267" fmla="*/ 540 f184 1"/>
                    <a:gd name="f268" fmla="*/ 470 f184 1"/>
                    <a:gd name="f269" fmla="*/ 408 f184 1"/>
                    <a:gd name="f270" fmla="*/ 276 f185 1"/>
                    <a:gd name="f271" fmla="*/ 394 f184 1"/>
                    <a:gd name="f272" fmla="*/ 260 f185 1"/>
                    <a:gd name="f273" fmla="*/ 364 f184 1"/>
                    <a:gd name="f274" fmla="*/ 342 f184 1"/>
                    <a:gd name="f275" fmla="*/ 314 f184 1"/>
                    <a:gd name="f276" fmla="*/ 300 f184 1"/>
                    <a:gd name="f277" fmla="*/ 326 f185 1"/>
                    <a:gd name="f278" fmla="*/ 354 f185 1"/>
                    <a:gd name="f279" fmla="*/ 370 f185 1"/>
                    <a:gd name="f280" fmla="+- f186 0 f1"/>
                    <a:gd name="f281" fmla="*/ f189 1 628"/>
                    <a:gd name="f282" fmla="*/ f190 1 712"/>
                    <a:gd name="f283" fmla="*/ f191 1 628"/>
                    <a:gd name="f284" fmla="*/ f192 1 712"/>
                    <a:gd name="f285" fmla="*/ f193 1 628"/>
                    <a:gd name="f286" fmla="*/ f194 1 712"/>
                    <a:gd name="f287" fmla="*/ f195 1 628"/>
                    <a:gd name="f288" fmla="*/ f196 1 712"/>
                    <a:gd name="f289" fmla="*/ f197 1 628"/>
                    <a:gd name="f290" fmla="*/ f198 1 712"/>
                    <a:gd name="f291" fmla="*/ f199 1 628"/>
                    <a:gd name="f292" fmla="*/ f200 1 712"/>
                    <a:gd name="f293" fmla="*/ f201 1 628"/>
                    <a:gd name="f294" fmla="*/ f202 1 712"/>
                    <a:gd name="f295" fmla="*/ f203 1 712"/>
                    <a:gd name="f296" fmla="*/ f204 1 628"/>
                    <a:gd name="f297" fmla="*/ f205 1 712"/>
                    <a:gd name="f298" fmla="*/ f206 1 628"/>
                    <a:gd name="f299" fmla="*/ f207 1 712"/>
                    <a:gd name="f300" fmla="*/ f208 1 628"/>
                    <a:gd name="f301" fmla="*/ f209 1 712"/>
                    <a:gd name="f302" fmla="*/ f210 1 628"/>
                    <a:gd name="f303" fmla="*/ f211 1 712"/>
                    <a:gd name="f304" fmla="*/ f212 1 628"/>
                    <a:gd name="f305" fmla="*/ f213 1 712"/>
                    <a:gd name="f306" fmla="*/ f214 1 712"/>
                    <a:gd name="f307" fmla="*/ f215 1 628"/>
                    <a:gd name="f308" fmla="*/ f216 1 712"/>
                    <a:gd name="f309" fmla="*/ f217 1 628"/>
                    <a:gd name="f310" fmla="*/ f218 1 712"/>
                    <a:gd name="f311" fmla="*/ f219 1 628"/>
                    <a:gd name="f312" fmla="*/ f220 1 712"/>
                    <a:gd name="f313" fmla="*/ f221 1 628"/>
                    <a:gd name="f314" fmla="*/ f222 1 712"/>
                    <a:gd name="f315" fmla="*/ f223 1 628"/>
                    <a:gd name="f316" fmla="*/ f224 1 712"/>
                    <a:gd name="f317" fmla="*/ f225 1 628"/>
                    <a:gd name="f318" fmla="*/ f226 1 628"/>
                    <a:gd name="f319" fmla="*/ f227 1 712"/>
                    <a:gd name="f320" fmla="*/ f228 1 628"/>
                    <a:gd name="f321" fmla="*/ f229 1 712"/>
                    <a:gd name="f322" fmla="*/ f230 1 628"/>
                    <a:gd name="f323" fmla="*/ f231 1 712"/>
                    <a:gd name="f324" fmla="*/ f232 1 628"/>
                    <a:gd name="f325" fmla="*/ f233 1 712"/>
                    <a:gd name="f326" fmla="*/ f234 1 628"/>
                    <a:gd name="f327" fmla="*/ f235 1 628"/>
                    <a:gd name="f328" fmla="*/ f236 1 712"/>
                    <a:gd name="f329" fmla="*/ f237 1 628"/>
                    <a:gd name="f330" fmla="*/ f238 1 712"/>
                    <a:gd name="f331" fmla="*/ f239 1 628"/>
                    <a:gd name="f332" fmla="*/ f240 1 628"/>
                    <a:gd name="f333" fmla="*/ f241 1 712"/>
                    <a:gd name="f334" fmla="*/ f242 1 712"/>
                    <a:gd name="f335" fmla="*/ f243 1 712"/>
                    <a:gd name="f336" fmla="*/ f244 1 712"/>
                    <a:gd name="f337" fmla="*/ f245 1 712"/>
                    <a:gd name="f338" fmla="*/ f246 1 712"/>
                    <a:gd name="f339" fmla="*/ f247 1 628"/>
                    <a:gd name="f340" fmla="*/ f248 1 712"/>
                    <a:gd name="f341" fmla="*/ f249 1 628"/>
                    <a:gd name="f342" fmla="*/ f250 1 712"/>
                    <a:gd name="f343" fmla="*/ f251 1 628"/>
                    <a:gd name="f344" fmla="*/ f252 1 712"/>
                    <a:gd name="f345" fmla="*/ f253 1 712"/>
                    <a:gd name="f346" fmla="*/ f254 1 712"/>
                    <a:gd name="f347" fmla="*/ f255 1 712"/>
                    <a:gd name="f348" fmla="*/ f256 1 712"/>
                    <a:gd name="f349" fmla="*/ f257 1 628"/>
                    <a:gd name="f350" fmla="*/ f258 1 712"/>
                    <a:gd name="f351" fmla="*/ f259 1 712"/>
                    <a:gd name="f352" fmla="*/ f260 1 628"/>
                    <a:gd name="f353" fmla="*/ f261 1 712"/>
                    <a:gd name="f354" fmla="*/ f262 1 628"/>
                    <a:gd name="f355" fmla="*/ f263 1 712"/>
                    <a:gd name="f356" fmla="*/ f264 1 712"/>
                    <a:gd name="f357" fmla="*/ f265 1 712"/>
                    <a:gd name="f358" fmla="*/ f266 1 628"/>
                    <a:gd name="f359" fmla="*/ f267 1 712"/>
                    <a:gd name="f360" fmla="*/ f268 1 712"/>
                    <a:gd name="f361" fmla="*/ f269 1 712"/>
                    <a:gd name="f362" fmla="*/ f270 1 628"/>
                    <a:gd name="f363" fmla="*/ f271 1 712"/>
                    <a:gd name="f364" fmla="*/ f272 1 628"/>
                    <a:gd name="f365" fmla="*/ f273 1 712"/>
                    <a:gd name="f366" fmla="*/ f274 1 712"/>
                    <a:gd name="f367" fmla="*/ f275 1 712"/>
                    <a:gd name="f368" fmla="*/ f276 1 712"/>
                    <a:gd name="f369" fmla="*/ f277 1 628"/>
                    <a:gd name="f370" fmla="*/ f278 1 628"/>
                    <a:gd name="f371" fmla="*/ f279 1 628"/>
                    <a:gd name="f372" fmla="*/ 0 1 f187"/>
                    <a:gd name="f373" fmla="*/ f181 1 f187"/>
                    <a:gd name="f374" fmla="*/ 0 1 f188"/>
                    <a:gd name="f375" fmla="*/ f182 1 f188"/>
                    <a:gd name="f376" fmla="*/ f281 1 f187"/>
                    <a:gd name="f377" fmla="*/ f282 1 f188"/>
                    <a:gd name="f378" fmla="*/ f283 1 f187"/>
                    <a:gd name="f379" fmla="*/ f284 1 f188"/>
                    <a:gd name="f380" fmla="*/ f285 1 f187"/>
                    <a:gd name="f381" fmla="*/ f286 1 f188"/>
                    <a:gd name="f382" fmla="*/ f287 1 f187"/>
                    <a:gd name="f383" fmla="*/ f288 1 f188"/>
                    <a:gd name="f384" fmla="*/ f289 1 f187"/>
                    <a:gd name="f385" fmla="*/ f290 1 f188"/>
                    <a:gd name="f386" fmla="*/ f291 1 f187"/>
                    <a:gd name="f387" fmla="*/ f292 1 f188"/>
                    <a:gd name="f388" fmla="*/ f293 1 f187"/>
                    <a:gd name="f389" fmla="*/ f294 1 f188"/>
                    <a:gd name="f390" fmla="*/ f295 1 f188"/>
                    <a:gd name="f391" fmla="*/ f296 1 f187"/>
                    <a:gd name="f392" fmla="*/ f297 1 f188"/>
                    <a:gd name="f393" fmla="*/ f298 1 f187"/>
                    <a:gd name="f394" fmla="*/ f299 1 f188"/>
                    <a:gd name="f395" fmla="*/ f300 1 f187"/>
                    <a:gd name="f396" fmla="*/ f301 1 f188"/>
                    <a:gd name="f397" fmla="*/ f302 1 f187"/>
                    <a:gd name="f398" fmla="*/ f303 1 f188"/>
                    <a:gd name="f399" fmla="*/ f304 1 f187"/>
                    <a:gd name="f400" fmla="*/ f305 1 f188"/>
                    <a:gd name="f401" fmla="*/ f306 1 f188"/>
                    <a:gd name="f402" fmla="*/ f307 1 f187"/>
                    <a:gd name="f403" fmla="*/ f308 1 f188"/>
                    <a:gd name="f404" fmla="*/ f309 1 f187"/>
                    <a:gd name="f405" fmla="*/ f310 1 f188"/>
                    <a:gd name="f406" fmla="*/ f311 1 f187"/>
                    <a:gd name="f407" fmla="*/ f312 1 f188"/>
                    <a:gd name="f408" fmla="*/ f313 1 f187"/>
                    <a:gd name="f409" fmla="*/ f314 1 f188"/>
                    <a:gd name="f410" fmla="*/ f315 1 f187"/>
                    <a:gd name="f411" fmla="*/ f316 1 f188"/>
                    <a:gd name="f412" fmla="*/ f317 1 f187"/>
                    <a:gd name="f413" fmla="*/ f318 1 f187"/>
                    <a:gd name="f414" fmla="*/ f319 1 f188"/>
                    <a:gd name="f415" fmla="*/ f320 1 f187"/>
                    <a:gd name="f416" fmla="*/ f321 1 f188"/>
                    <a:gd name="f417" fmla="*/ f322 1 f187"/>
                    <a:gd name="f418" fmla="*/ f323 1 f188"/>
                    <a:gd name="f419" fmla="*/ f324 1 f187"/>
                    <a:gd name="f420" fmla="*/ f325 1 f188"/>
                    <a:gd name="f421" fmla="*/ f326 1 f187"/>
                    <a:gd name="f422" fmla="*/ f327 1 f187"/>
                    <a:gd name="f423" fmla="*/ f328 1 f188"/>
                    <a:gd name="f424" fmla="*/ f329 1 f187"/>
                    <a:gd name="f425" fmla="*/ f330 1 f188"/>
                    <a:gd name="f426" fmla="*/ f331 1 f187"/>
                    <a:gd name="f427" fmla="*/ f332 1 f187"/>
                    <a:gd name="f428" fmla="*/ f333 1 f188"/>
                    <a:gd name="f429" fmla="*/ f334 1 f188"/>
                    <a:gd name="f430" fmla="*/ f335 1 f188"/>
                    <a:gd name="f431" fmla="*/ f336 1 f188"/>
                    <a:gd name="f432" fmla="*/ f337 1 f188"/>
                    <a:gd name="f433" fmla="*/ f338 1 f188"/>
                    <a:gd name="f434" fmla="*/ f339 1 f187"/>
                    <a:gd name="f435" fmla="*/ f340 1 f188"/>
                    <a:gd name="f436" fmla="*/ f341 1 f187"/>
                    <a:gd name="f437" fmla="*/ f342 1 f188"/>
                    <a:gd name="f438" fmla="*/ f343 1 f187"/>
                    <a:gd name="f439" fmla="*/ f344 1 f188"/>
                    <a:gd name="f440" fmla="*/ f345 1 f188"/>
                    <a:gd name="f441" fmla="*/ f346 1 f188"/>
                    <a:gd name="f442" fmla="*/ f347 1 f188"/>
                    <a:gd name="f443" fmla="*/ f348 1 f188"/>
                    <a:gd name="f444" fmla="*/ f349 1 f187"/>
                    <a:gd name="f445" fmla="*/ f350 1 f188"/>
                    <a:gd name="f446" fmla="*/ f351 1 f188"/>
                    <a:gd name="f447" fmla="*/ f352 1 f187"/>
                    <a:gd name="f448" fmla="*/ f353 1 f188"/>
                    <a:gd name="f449" fmla="*/ f354 1 f187"/>
                    <a:gd name="f450" fmla="*/ f355 1 f188"/>
                    <a:gd name="f451" fmla="*/ f356 1 f188"/>
                    <a:gd name="f452" fmla="*/ f357 1 f188"/>
                    <a:gd name="f453" fmla="*/ f358 1 f187"/>
                    <a:gd name="f454" fmla="*/ f359 1 f188"/>
                    <a:gd name="f455" fmla="*/ f360 1 f188"/>
                    <a:gd name="f456" fmla="*/ f361 1 f188"/>
                    <a:gd name="f457" fmla="*/ f362 1 f187"/>
                    <a:gd name="f458" fmla="*/ f363 1 f188"/>
                    <a:gd name="f459" fmla="*/ f364 1 f187"/>
                    <a:gd name="f460" fmla="*/ f365 1 f188"/>
                    <a:gd name="f461" fmla="*/ f366 1 f188"/>
                    <a:gd name="f462" fmla="*/ f367 1 f188"/>
                    <a:gd name="f463" fmla="*/ f368 1 f188"/>
                    <a:gd name="f464" fmla="*/ f369 1 f187"/>
                    <a:gd name="f465" fmla="*/ f370 1 f187"/>
                    <a:gd name="f466" fmla="*/ f371 1 f187"/>
                    <a:gd name="f467" fmla="*/ f372 f178 1"/>
                    <a:gd name="f468" fmla="*/ f373 f178 1"/>
                    <a:gd name="f469" fmla="*/ f375 f179 1"/>
                    <a:gd name="f470" fmla="*/ f374 f179 1"/>
                    <a:gd name="f471" fmla="*/ f376 f178 1"/>
                    <a:gd name="f472" fmla="*/ f377 f179 1"/>
                    <a:gd name="f473" fmla="*/ f378 f178 1"/>
                    <a:gd name="f474" fmla="*/ f379 f179 1"/>
                    <a:gd name="f475" fmla="*/ f380 f178 1"/>
                    <a:gd name="f476" fmla="*/ f381 f179 1"/>
                    <a:gd name="f477" fmla="*/ f382 f178 1"/>
                    <a:gd name="f478" fmla="*/ f383 f179 1"/>
                    <a:gd name="f479" fmla="*/ f384 f178 1"/>
                    <a:gd name="f480" fmla="*/ f385 f179 1"/>
                    <a:gd name="f481" fmla="*/ f386 f178 1"/>
                    <a:gd name="f482" fmla="*/ f387 f179 1"/>
                    <a:gd name="f483" fmla="*/ f388 f178 1"/>
                    <a:gd name="f484" fmla="*/ f389 f179 1"/>
                    <a:gd name="f485" fmla="*/ f390 f179 1"/>
                    <a:gd name="f486" fmla="*/ f391 f178 1"/>
                    <a:gd name="f487" fmla="*/ f392 f179 1"/>
                    <a:gd name="f488" fmla="*/ f393 f178 1"/>
                    <a:gd name="f489" fmla="*/ f394 f179 1"/>
                    <a:gd name="f490" fmla="*/ f395 f178 1"/>
                    <a:gd name="f491" fmla="*/ f396 f179 1"/>
                    <a:gd name="f492" fmla="*/ f397 f178 1"/>
                    <a:gd name="f493" fmla="*/ f398 f179 1"/>
                    <a:gd name="f494" fmla="*/ f399 f178 1"/>
                    <a:gd name="f495" fmla="*/ f400 f179 1"/>
                    <a:gd name="f496" fmla="*/ f401 f179 1"/>
                    <a:gd name="f497" fmla="*/ f402 f178 1"/>
                    <a:gd name="f498" fmla="*/ f403 f179 1"/>
                    <a:gd name="f499" fmla="*/ f404 f178 1"/>
                    <a:gd name="f500" fmla="*/ f405 f179 1"/>
                    <a:gd name="f501" fmla="*/ f406 f178 1"/>
                    <a:gd name="f502" fmla="*/ f407 f179 1"/>
                    <a:gd name="f503" fmla="*/ f408 f178 1"/>
                    <a:gd name="f504" fmla="*/ f409 f179 1"/>
                    <a:gd name="f505" fmla="*/ f410 f178 1"/>
                    <a:gd name="f506" fmla="*/ f411 f179 1"/>
                    <a:gd name="f507" fmla="*/ f412 f178 1"/>
                    <a:gd name="f508" fmla="*/ f413 f178 1"/>
                    <a:gd name="f509" fmla="*/ f414 f179 1"/>
                    <a:gd name="f510" fmla="*/ f415 f178 1"/>
                    <a:gd name="f511" fmla="*/ f416 f179 1"/>
                    <a:gd name="f512" fmla="*/ f417 f178 1"/>
                    <a:gd name="f513" fmla="*/ f418 f179 1"/>
                    <a:gd name="f514" fmla="*/ f419 f178 1"/>
                    <a:gd name="f515" fmla="*/ f420 f179 1"/>
                    <a:gd name="f516" fmla="*/ f421 f178 1"/>
                    <a:gd name="f517" fmla="*/ f422 f178 1"/>
                    <a:gd name="f518" fmla="*/ f423 f179 1"/>
                    <a:gd name="f519" fmla="*/ f424 f178 1"/>
                    <a:gd name="f520" fmla="*/ f425 f179 1"/>
                    <a:gd name="f521" fmla="*/ f426 f178 1"/>
                    <a:gd name="f522" fmla="*/ f427 f178 1"/>
                    <a:gd name="f523" fmla="*/ f428 f179 1"/>
                    <a:gd name="f524" fmla="*/ f429 f179 1"/>
                    <a:gd name="f525" fmla="*/ f430 f179 1"/>
                    <a:gd name="f526" fmla="*/ f431 f179 1"/>
                    <a:gd name="f527" fmla="*/ f432 f179 1"/>
                    <a:gd name="f528" fmla="*/ f433 f179 1"/>
                    <a:gd name="f529" fmla="*/ f434 f178 1"/>
                    <a:gd name="f530" fmla="*/ f435 f179 1"/>
                    <a:gd name="f531" fmla="*/ f436 f178 1"/>
                    <a:gd name="f532" fmla="*/ f437 f179 1"/>
                    <a:gd name="f533" fmla="*/ f438 f178 1"/>
                    <a:gd name="f534" fmla="*/ f439 f179 1"/>
                    <a:gd name="f535" fmla="*/ f440 f179 1"/>
                    <a:gd name="f536" fmla="*/ f441 f179 1"/>
                    <a:gd name="f537" fmla="*/ f442 f179 1"/>
                    <a:gd name="f538" fmla="*/ f443 f179 1"/>
                    <a:gd name="f539" fmla="*/ f444 f178 1"/>
                    <a:gd name="f540" fmla="*/ f445 f179 1"/>
                    <a:gd name="f541" fmla="*/ f446 f179 1"/>
                    <a:gd name="f542" fmla="*/ f447 f178 1"/>
                    <a:gd name="f543" fmla="*/ f448 f179 1"/>
                    <a:gd name="f544" fmla="*/ f449 f178 1"/>
                    <a:gd name="f545" fmla="*/ f450 f179 1"/>
                    <a:gd name="f546" fmla="*/ f451 f179 1"/>
                    <a:gd name="f547" fmla="*/ f452 f179 1"/>
                    <a:gd name="f548" fmla="*/ f453 f178 1"/>
                    <a:gd name="f549" fmla="*/ f454 f179 1"/>
                    <a:gd name="f550" fmla="*/ f455 f179 1"/>
                    <a:gd name="f551" fmla="*/ f456 f179 1"/>
                    <a:gd name="f552" fmla="*/ f457 f178 1"/>
                    <a:gd name="f553" fmla="*/ f458 f179 1"/>
                    <a:gd name="f554" fmla="*/ f459 f178 1"/>
                    <a:gd name="f555" fmla="*/ f460 f179 1"/>
                    <a:gd name="f556" fmla="*/ f461 f179 1"/>
                    <a:gd name="f557" fmla="*/ f462 f179 1"/>
                    <a:gd name="f558" fmla="*/ f463 f179 1"/>
                    <a:gd name="f559" fmla="*/ f464 f178 1"/>
                    <a:gd name="f560" fmla="*/ f465 f178 1"/>
                    <a:gd name="f561" fmla="*/ f466 f178 1"/>
                  </a:gdLst>
                  <a:ahLst/>
                  <a:cxnLst>
                    <a:cxn ang="3cd4">
                      <a:pos x="hc" y="t"/>
                    </a:cxn>
                    <a:cxn ang="0">
                      <a:pos x="r" y="vc"/>
                    </a:cxn>
                    <a:cxn ang="cd4">
                      <a:pos x="hc" y="b"/>
                    </a:cxn>
                    <a:cxn ang="cd2">
                      <a:pos x="l" y="vc"/>
                    </a:cxn>
                    <a:cxn ang="f280">
                      <a:pos x="f471" y="f472"/>
                    </a:cxn>
                    <a:cxn ang="f280">
                      <a:pos x="f473" y="f474"/>
                    </a:cxn>
                    <a:cxn ang="f280">
                      <a:pos x="f475" y="f476"/>
                    </a:cxn>
                    <a:cxn ang="f280">
                      <a:pos x="f477" y="f478"/>
                    </a:cxn>
                    <a:cxn ang="f280">
                      <a:pos x="f479" y="f480"/>
                    </a:cxn>
                    <a:cxn ang="f280">
                      <a:pos x="f481" y="f482"/>
                    </a:cxn>
                    <a:cxn ang="f280">
                      <a:pos x="f483" y="f484"/>
                    </a:cxn>
                    <a:cxn ang="f280">
                      <a:pos x="f483" y="f485"/>
                    </a:cxn>
                    <a:cxn ang="f280">
                      <a:pos x="f486" y="f487"/>
                    </a:cxn>
                    <a:cxn ang="f280">
                      <a:pos x="f488" y="f489"/>
                    </a:cxn>
                    <a:cxn ang="f280">
                      <a:pos x="f490" y="f491"/>
                    </a:cxn>
                    <a:cxn ang="f280">
                      <a:pos x="f492" y="f493"/>
                    </a:cxn>
                    <a:cxn ang="f280">
                      <a:pos x="f494" y="f495"/>
                    </a:cxn>
                    <a:cxn ang="f280">
                      <a:pos x="f494" y="f496"/>
                    </a:cxn>
                    <a:cxn ang="f280">
                      <a:pos x="f497" y="f498"/>
                    </a:cxn>
                    <a:cxn ang="f280">
                      <a:pos x="f499" y="f500"/>
                    </a:cxn>
                    <a:cxn ang="f280">
                      <a:pos x="f501" y="f502"/>
                    </a:cxn>
                    <a:cxn ang="f280">
                      <a:pos x="f503" y="f504"/>
                    </a:cxn>
                    <a:cxn ang="f280">
                      <a:pos x="f505" y="f506"/>
                    </a:cxn>
                    <a:cxn ang="f280">
                      <a:pos x="f507" y="f493"/>
                    </a:cxn>
                    <a:cxn ang="f280">
                      <a:pos x="f508" y="f509"/>
                    </a:cxn>
                    <a:cxn ang="f280">
                      <a:pos x="f510" y="f511"/>
                    </a:cxn>
                    <a:cxn ang="f280">
                      <a:pos x="f512" y="f513"/>
                    </a:cxn>
                    <a:cxn ang="f280">
                      <a:pos x="f514" y="f515"/>
                    </a:cxn>
                    <a:cxn ang="f280">
                      <a:pos x="f516" y="f482"/>
                    </a:cxn>
                    <a:cxn ang="f280">
                      <a:pos x="f517" y="f518"/>
                    </a:cxn>
                    <a:cxn ang="f280">
                      <a:pos x="f519" y="f520"/>
                    </a:cxn>
                    <a:cxn ang="f280">
                      <a:pos x="f521" y="f478"/>
                    </a:cxn>
                    <a:cxn ang="f280">
                      <a:pos x="f522" y="f523"/>
                    </a:cxn>
                    <a:cxn ang="f280">
                      <a:pos x="f517" y="f524"/>
                    </a:cxn>
                    <a:cxn ang="f280">
                      <a:pos x="f516" y="f525"/>
                    </a:cxn>
                    <a:cxn ang="f280">
                      <a:pos x="f514" y="f526"/>
                    </a:cxn>
                    <a:cxn ang="f280">
                      <a:pos x="f512" y="f527"/>
                    </a:cxn>
                    <a:cxn ang="f280">
                      <a:pos x="f510" y="f528"/>
                    </a:cxn>
                    <a:cxn ang="f280">
                      <a:pos x="f529" y="f530"/>
                    </a:cxn>
                    <a:cxn ang="f280">
                      <a:pos x="f531" y="f532"/>
                    </a:cxn>
                    <a:cxn ang="f280">
                      <a:pos x="f533" y="f534"/>
                    </a:cxn>
                    <a:cxn ang="f280">
                      <a:pos x="f503" y="f535"/>
                    </a:cxn>
                    <a:cxn ang="f280">
                      <a:pos x="f501" y="f536"/>
                    </a:cxn>
                    <a:cxn ang="f280">
                      <a:pos x="f505" y="f537"/>
                    </a:cxn>
                    <a:cxn ang="f280">
                      <a:pos x="f497" y="f538"/>
                    </a:cxn>
                    <a:cxn ang="f280">
                      <a:pos x="f539" y="f540"/>
                    </a:cxn>
                    <a:cxn ang="f280">
                      <a:pos x="f539" y="f541"/>
                    </a:cxn>
                    <a:cxn ang="f280">
                      <a:pos x="f542" y="f543"/>
                    </a:cxn>
                    <a:cxn ang="f280">
                      <a:pos x="f544" y="f545"/>
                    </a:cxn>
                    <a:cxn ang="f280">
                      <a:pos x="f488" y="f546"/>
                    </a:cxn>
                    <a:cxn ang="f280">
                      <a:pos x="f486" y="f547"/>
                    </a:cxn>
                    <a:cxn ang="f280">
                      <a:pos x="f548" y="f549"/>
                    </a:cxn>
                    <a:cxn ang="f280">
                      <a:pos x="f483" y="f550"/>
                    </a:cxn>
                    <a:cxn ang="f280">
                      <a:pos x="f505" y="f551"/>
                    </a:cxn>
                    <a:cxn ang="f280">
                      <a:pos x="f552" y="f553"/>
                    </a:cxn>
                    <a:cxn ang="f280">
                      <a:pos x="f554" y="f555"/>
                    </a:cxn>
                    <a:cxn ang="f280">
                      <a:pos x="f554" y="f556"/>
                    </a:cxn>
                    <a:cxn ang="f280">
                      <a:pos x="f552" y="f557"/>
                    </a:cxn>
                    <a:cxn ang="f280">
                      <a:pos x="f505" y="f558"/>
                    </a:cxn>
                    <a:cxn ang="f280">
                      <a:pos x="f559" y="f558"/>
                    </a:cxn>
                    <a:cxn ang="f280">
                      <a:pos x="f560" y="f557"/>
                    </a:cxn>
                    <a:cxn ang="f280">
                      <a:pos x="f561" y="f556"/>
                    </a:cxn>
                    <a:cxn ang="f280">
                      <a:pos x="f561" y="f555"/>
                    </a:cxn>
                    <a:cxn ang="f280">
                      <a:pos x="f560" y="f553"/>
                    </a:cxn>
                    <a:cxn ang="f280">
                      <a:pos x="f559" y="f551"/>
                    </a:cxn>
                  </a:cxnLst>
                  <a:rect l="f467" t="f470" r="f468" b="f469"/>
                  <a:pathLst>
                    <a:path w="628" h="712">
                      <a:moveTo>
                        <a:pt x="f9" y="f10"/>
                      </a:moveTo>
                      <a:lnTo>
                        <a:pt x="f11" y="f12"/>
                      </a:lnTo>
                      <a:lnTo>
                        <a:pt x="f13" y="f14"/>
                      </a:lnTo>
                      <a:lnTo>
                        <a:pt x="f15" y="f16"/>
                      </a:lnTo>
                      <a:lnTo>
                        <a:pt x="f17" y="f18"/>
                      </a:lnTo>
                      <a:lnTo>
                        <a:pt x="f19" y="f20"/>
                      </a:lnTo>
                      <a:lnTo>
                        <a:pt x="f21" y="f22"/>
                      </a:lnTo>
                      <a:lnTo>
                        <a:pt x="f23" y="f24"/>
                      </a:lnTo>
                      <a:lnTo>
                        <a:pt x="f25" y="f26"/>
                      </a:lnTo>
                      <a:lnTo>
                        <a:pt x="f25" y="f26"/>
                      </a:lnTo>
                      <a:lnTo>
                        <a:pt x="f27" y="f28"/>
                      </a:lnTo>
                      <a:lnTo>
                        <a:pt x="f27" y="f28"/>
                      </a:lnTo>
                      <a:lnTo>
                        <a:pt x="f27" y="f29"/>
                      </a:lnTo>
                      <a:lnTo>
                        <a:pt x="f16" y="f30"/>
                      </a:lnTo>
                      <a:lnTo>
                        <a:pt x="f31" y="f32"/>
                      </a:lnTo>
                      <a:lnTo>
                        <a:pt x="f19" y="f33"/>
                      </a:lnTo>
                      <a:lnTo>
                        <a:pt x="f17" y="f34"/>
                      </a:lnTo>
                      <a:lnTo>
                        <a:pt x="f35" y="f36"/>
                      </a:lnTo>
                      <a:lnTo>
                        <a:pt x="f37" y="f38"/>
                      </a:lnTo>
                      <a:lnTo>
                        <a:pt x="f11" y="f36"/>
                      </a:lnTo>
                      <a:lnTo>
                        <a:pt x="f9" y="f39"/>
                      </a:lnTo>
                      <a:lnTo>
                        <a:pt x="f40" y="f41"/>
                      </a:lnTo>
                      <a:lnTo>
                        <a:pt x="f7" y="f42"/>
                      </a:lnTo>
                      <a:lnTo>
                        <a:pt x="f9" y="f43"/>
                      </a:lnTo>
                      <a:lnTo>
                        <a:pt x="f44" y="f45"/>
                      </a:lnTo>
                      <a:lnTo>
                        <a:pt x="f46" y="f47"/>
                      </a:lnTo>
                      <a:lnTo>
                        <a:pt x="f48" y="f49"/>
                      </a:lnTo>
                      <a:lnTo>
                        <a:pt x="f50" y="f51"/>
                      </a:lnTo>
                      <a:lnTo>
                        <a:pt x="f52" y="f38"/>
                      </a:lnTo>
                      <a:lnTo>
                        <a:pt x="f53" y="f54"/>
                      </a:lnTo>
                      <a:lnTo>
                        <a:pt x="f55" y="f49"/>
                      </a:lnTo>
                      <a:lnTo>
                        <a:pt x="f56" y="f57"/>
                      </a:lnTo>
                      <a:lnTo>
                        <a:pt x="f58" y="f59"/>
                      </a:lnTo>
                      <a:lnTo>
                        <a:pt x="f26" y="f60"/>
                      </a:lnTo>
                      <a:lnTo>
                        <a:pt x="f26" y="f60"/>
                      </a:lnTo>
                      <a:lnTo>
                        <a:pt x="f2" y="f33"/>
                      </a:lnTo>
                      <a:lnTo>
                        <a:pt x="f61" y="f62"/>
                      </a:lnTo>
                      <a:lnTo>
                        <a:pt x="f63" y="f64"/>
                      </a:lnTo>
                      <a:lnTo>
                        <a:pt x="f65" y="f66"/>
                      </a:lnTo>
                      <a:lnTo>
                        <a:pt x="f67" y="f68"/>
                      </a:lnTo>
                      <a:lnTo>
                        <a:pt x="f69" y="f70"/>
                      </a:lnTo>
                      <a:lnTo>
                        <a:pt x="f65" y="f71"/>
                      </a:lnTo>
                      <a:lnTo>
                        <a:pt x="f65" y="f72"/>
                      </a:lnTo>
                      <a:lnTo>
                        <a:pt x="f73" y="f74"/>
                      </a:lnTo>
                      <a:lnTo>
                        <a:pt x="f75" y="f76"/>
                      </a:lnTo>
                      <a:lnTo>
                        <a:pt x="f65" y="f77"/>
                      </a:lnTo>
                      <a:lnTo>
                        <a:pt x="f78" y="f6"/>
                      </a:lnTo>
                      <a:lnTo>
                        <a:pt x="f79" y="f6"/>
                      </a:lnTo>
                      <a:lnTo>
                        <a:pt x="f80" y="f81"/>
                      </a:lnTo>
                      <a:lnTo>
                        <a:pt x="f82" y="f76"/>
                      </a:lnTo>
                      <a:lnTo>
                        <a:pt x="f32" y="f74"/>
                      </a:lnTo>
                      <a:lnTo>
                        <a:pt x="f80" y="f83"/>
                      </a:lnTo>
                      <a:lnTo>
                        <a:pt x="f84" y="f85"/>
                      </a:lnTo>
                      <a:lnTo>
                        <a:pt x="f86" y="f70"/>
                      </a:lnTo>
                      <a:lnTo>
                        <a:pt x="f39" y="f68"/>
                      </a:lnTo>
                      <a:lnTo>
                        <a:pt x="f84" y="f87"/>
                      </a:lnTo>
                      <a:lnTo>
                        <a:pt x="f84" y="f88"/>
                      </a:lnTo>
                      <a:lnTo>
                        <a:pt x="f89" y="f90"/>
                      </a:lnTo>
                      <a:lnTo>
                        <a:pt x="f89" y="f90"/>
                      </a:lnTo>
                      <a:lnTo>
                        <a:pt x="f62" y="f33"/>
                      </a:lnTo>
                      <a:lnTo>
                        <a:pt x="f91" y="f89"/>
                      </a:lnTo>
                      <a:lnTo>
                        <a:pt x="f92" y="f82"/>
                      </a:lnTo>
                      <a:lnTo>
                        <a:pt x="f93" y="f94"/>
                      </a:lnTo>
                      <a:lnTo>
                        <a:pt x="f95" y="f49"/>
                      </a:lnTo>
                      <a:lnTo>
                        <a:pt x="f96" y="f54"/>
                      </a:lnTo>
                      <a:lnTo>
                        <a:pt x="f97" y="f98"/>
                      </a:lnTo>
                      <a:lnTo>
                        <a:pt x="f72" y="f99"/>
                      </a:lnTo>
                      <a:lnTo>
                        <a:pt x="f68" y="f49"/>
                      </a:lnTo>
                      <a:lnTo>
                        <a:pt x="f100" y="f47"/>
                      </a:lnTo>
                      <a:lnTo>
                        <a:pt x="f77" y="f101"/>
                      </a:lnTo>
                      <a:lnTo>
                        <a:pt x="f102" y="f103"/>
                      </a:lnTo>
                      <a:lnTo>
                        <a:pt x="f6" y="f3"/>
                      </a:lnTo>
                      <a:lnTo>
                        <a:pt x="f104" y="f41"/>
                      </a:lnTo>
                      <a:lnTo>
                        <a:pt x="f105" y="f39"/>
                      </a:lnTo>
                      <a:lnTo>
                        <a:pt x="f102" y="f36"/>
                      </a:lnTo>
                      <a:lnTo>
                        <a:pt x="f106" y="f107"/>
                      </a:lnTo>
                      <a:lnTo>
                        <a:pt x="f108" y="f86"/>
                      </a:lnTo>
                      <a:lnTo>
                        <a:pt x="f109" y="f34"/>
                      </a:lnTo>
                      <a:lnTo>
                        <a:pt x="f110" y="f33"/>
                      </a:lnTo>
                      <a:lnTo>
                        <a:pt x="f111" y="f32"/>
                      </a:lnTo>
                      <a:lnTo>
                        <a:pt x="f112" y="f113"/>
                      </a:lnTo>
                      <a:lnTo>
                        <a:pt x="f107" y="f114"/>
                      </a:lnTo>
                      <a:lnTo>
                        <a:pt x="f107" y="f114"/>
                      </a:lnTo>
                      <a:lnTo>
                        <a:pt x="f107" y="f28"/>
                      </a:lnTo>
                      <a:lnTo>
                        <a:pt x="f107" y="f28"/>
                      </a:lnTo>
                      <a:lnTo>
                        <a:pt x="f107" y="f75"/>
                      </a:lnTo>
                      <a:lnTo>
                        <a:pt x="f115" y="f116"/>
                      </a:lnTo>
                      <a:lnTo>
                        <a:pt x="f71" y="f117"/>
                      </a:lnTo>
                      <a:lnTo>
                        <a:pt x="f110" y="f20"/>
                      </a:lnTo>
                      <a:lnTo>
                        <a:pt x="f109" y="f18"/>
                      </a:lnTo>
                      <a:lnTo>
                        <a:pt x="f118" y="f12"/>
                      </a:lnTo>
                      <a:lnTo>
                        <a:pt x="f119" y="f120"/>
                      </a:lnTo>
                      <a:lnTo>
                        <a:pt x="f102" y="f12"/>
                      </a:lnTo>
                      <a:lnTo>
                        <a:pt x="f105" y="f10"/>
                      </a:lnTo>
                      <a:lnTo>
                        <a:pt x="f70" y="f121"/>
                      </a:lnTo>
                      <a:lnTo>
                        <a:pt x="f6" y="f122"/>
                      </a:lnTo>
                      <a:lnTo>
                        <a:pt x="f105" y="f50"/>
                      </a:lnTo>
                      <a:lnTo>
                        <a:pt x="f81" y="f123"/>
                      </a:lnTo>
                      <a:lnTo>
                        <a:pt x="f100" y="f124"/>
                      </a:lnTo>
                      <a:lnTo>
                        <a:pt x="f68" y="f40"/>
                      </a:lnTo>
                      <a:lnTo>
                        <a:pt x="f125" y="f126"/>
                      </a:lnTo>
                      <a:lnTo>
                        <a:pt x="f97" y="f120"/>
                      </a:lnTo>
                      <a:lnTo>
                        <a:pt x="f96" y="f127"/>
                      </a:lnTo>
                      <a:lnTo>
                        <a:pt x="f95" y="f124"/>
                      </a:lnTo>
                      <a:lnTo>
                        <a:pt x="f128" y="f129"/>
                      </a:lnTo>
                      <a:lnTo>
                        <a:pt x="f130" y="f131"/>
                      </a:lnTo>
                      <a:lnTo>
                        <a:pt x="f132" y="f133"/>
                      </a:lnTo>
                      <a:lnTo>
                        <a:pt x="f132" y="f133"/>
                      </a:lnTo>
                      <a:lnTo>
                        <a:pt x="f34" y="f24"/>
                      </a:lnTo>
                      <a:lnTo>
                        <a:pt x="f30" y="f134"/>
                      </a:lnTo>
                      <a:lnTo>
                        <a:pt x="f135" y="f55"/>
                      </a:lnTo>
                      <a:lnTo>
                        <a:pt x="f136" y="f137"/>
                      </a:lnTo>
                      <a:lnTo>
                        <a:pt x="f39" y="f138"/>
                      </a:lnTo>
                      <a:lnTo>
                        <a:pt x="f86" y="f139"/>
                      </a:lnTo>
                      <a:lnTo>
                        <a:pt x="f136" y="f140"/>
                      </a:lnTo>
                      <a:lnTo>
                        <a:pt x="f136" y="f9"/>
                      </a:lnTo>
                      <a:lnTo>
                        <a:pt x="f32" y="f141"/>
                      </a:lnTo>
                      <a:lnTo>
                        <a:pt x="f82" y="f142"/>
                      </a:lnTo>
                      <a:lnTo>
                        <a:pt x="f84" y="f143"/>
                      </a:lnTo>
                      <a:lnTo>
                        <a:pt x="f84" y="f8"/>
                      </a:lnTo>
                      <a:lnTo>
                        <a:pt x="f144" y="f8"/>
                      </a:lnTo>
                      <a:lnTo>
                        <a:pt x="f144" y="f145"/>
                      </a:lnTo>
                      <a:lnTo>
                        <a:pt x="f75" y="f142"/>
                      </a:lnTo>
                      <a:lnTo>
                        <a:pt x="f73" y="f141"/>
                      </a:lnTo>
                      <a:lnTo>
                        <a:pt x="f144" y="f11"/>
                      </a:lnTo>
                      <a:lnTo>
                        <a:pt x="f78" y="f146"/>
                      </a:lnTo>
                      <a:lnTo>
                        <a:pt x="f69" y="f139"/>
                      </a:lnTo>
                      <a:lnTo>
                        <a:pt x="f67" y="f138"/>
                      </a:lnTo>
                      <a:lnTo>
                        <a:pt x="f78" y="f46"/>
                      </a:lnTo>
                      <a:lnTo>
                        <a:pt x="f78" y="f147"/>
                      </a:lnTo>
                      <a:lnTo>
                        <a:pt x="f148" y="f149"/>
                      </a:lnTo>
                      <a:lnTo>
                        <a:pt x="f148" y="f149"/>
                      </a:lnTo>
                      <a:lnTo>
                        <a:pt x="f150" y="f151"/>
                      </a:lnTo>
                      <a:lnTo>
                        <a:pt x="f152" y="f153"/>
                      </a:lnTo>
                      <a:lnTo>
                        <a:pt x="f117" y="f154"/>
                      </a:lnTo>
                      <a:lnTo>
                        <a:pt x="f155" y="f156"/>
                      </a:lnTo>
                      <a:lnTo>
                        <a:pt x="f55" y="f124"/>
                      </a:lnTo>
                      <a:lnTo>
                        <a:pt x="f53" y="f127"/>
                      </a:lnTo>
                      <a:lnTo>
                        <a:pt x="f52" y="f157"/>
                      </a:lnTo>
                      <a:lnTo>
                        <a:pt x="f158" y="f155"/>
                      </a:lnTo>
                      <a:lnTo>
                        <a:pt x="f48" y="f40"/>
                      </a:lnTo>
                      <a:lnTo>
                        <a:pt x="f46" y="f124"/>
                      </a:lnTo>
                      <a:lnTo>
                        <a:pt x="f44" y="f21"/>
                      </a:lnTo>
                      <a:lnTo>
                        <a:pt x="f11" y="f158"/>
                      </a:lnTo>
                      <a:lnTo>
                        <a:pt x="f159" y="f160"/>
                      </a:lnTo>
                      <a:lnTo>
                        <a:pt x="f127" y="f121"/>
                      </a:lnTo>
                      <a:lnTo>
                        <a:pt x="f9" y="f10"/>
                      </a:lnTo>
                      <a:close/>
                      <a:moveTo>
                        <a:pt x="f161" y="f162"/>
                      </a:moveTo>
                      <a:lnTo>
                        <a:pt x="f161" y="f162"/>
                      </a:lnTo>
                      <a:lnTo>
                        <a:pt x="f84" y="f163"/>
                      </a:lnTo>
                      <a:lnTo>
                        <a:pt x="f164" y="f165"/>
                      </a:lnTo>
                      <a:lnTo>
                        <a:pt x="f166" y="f25"/>
                      </a:lnTo>
                      <a:lnTo>
                        <a:pt x="f167" y="f168"/>
                      </a:lnTo>
                      <a:lnTo>
                        <a:pt x="f34" y="f169"/>
                      </a:lnTo>
                      <a:lnTo>
                        <a:pt x="f59" y="f170"/>
                      </a:lnTo>
                      <a:lnTo>
                        <a:pt x="f82" y="f171"/>
                      </a:lnTo>
                      <a:lnTo>
                        <a:pt x="f82" y="f28"/>
                      </a:lnTo>
                      <a:lnTo>
                        <a:pt x="f82" y="f28"/>
                      </a:lnTo>
                      <a:lnTo>
                        <a:pt x="f82" y="f172"/>
                      </a:lnTo>
                      <a:lnTo>
                        <a:pt x="f59" y="f173"/>
                      </a:lnTo>
                      <a:lnTo>
                        <a:pt x="f34" y="f78"/>
                      </a:lnTo>
                      <a:lnTo>
                        <a:pt x="f167" y="f161"/>
                      </a:lnTo>
                      <a:lnTo>
                        <a:pt x="f166" y="f79"/>
                      </a:lnTo>
                      <a:lnTo>
                        <a:pt x="f164" y="f136"/>
                      </a:lnTo>
                      <a:lnTo>
                        <a:pt x="f84" y="f135"/>
                      </a:lnTo>
                      <a:lnTo>
                        <a:pt x="f161" y="f174"/>
                      </a:lnTo>
                      <a:lnTo>
                        <a:pt x="f161" y="f174"/>
                      </a:lnTo>
                      <a:lnTo>
                        <a:pt x="f63" y="f135"/>
                      </a:lnTo>
                      <a:lnTo>
                        <a:pt x="f114" y="f136"/>
                      </a:lnTo>
                      <a:lnTo>
                        <a:pt x="f175" y="f79"/>
                      </a:lnTo>
                      <a:lnTo>
                        <a:pt x="f28" y="f161"/>
                      </a:lnTo>
                      <a:lnTo>
                        <a:pt x="f176" y="f78"/>
                      </a:lnTo>
                      <a:lnTo>
                        <a:pt x="f75" y="f173"/>
                      </a:lnTo>
                      <a:lnTo>
                        <a:pt x="f152" y="f172"/>
                      </a:lnTo>
                      <a:lnTo>
                        <a:pt x="f152" y="f28"/>
                      </a:lnTo>
                      <a:lnTo>
                        <a:pt x="f152" y="f28"/>
                      </a:lnTo>
                      <a:lnTo>
                        <a:pt x="f152" y="f171"/>
                      </a:lnTo>
                      <a:lnTo>
                        <a:pt x="f75" y="f170"/>
                      </a:lnTo>
                      <a:lnTo>
                        <a:pt x="f176" y="f169"/>
                      </a:lnTo>
                      <a:lnTo>
                        <a:pt x="f28" y="f168"/>
                      </a:lnTo>
                      <a:lnTo>
                        <a:pt x="f175" y="f25"/>
                      </a:lnTo>
                      <a:lnTo>
                        <a:pt x="f114" y="f165"/>
                      </a:lnTo>
                      <a:lnTo>
                        <a:pt x="f63" y="f163"/>
                      </a:lnTo>
                      <a:lnTo>
                        <a:pt x="f161" y="f162"/>
                      </a:lnTo>
                      <a:lnTo>
                        <a:pt x="f161" y="f162"/>
                      </a:lnTo>
                      <a:close/>
                    </a:path>
                  </a:pathLst>
                </a:custGeom>
                <a:solidFill>
                  <a:srgbClr val="FEFFFF">
                    <a:alpha val="76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grpSp>
        </p:grpSp>
        <p:sp>
          <p:nvSpPr>
            <p:cNvPr id="22" name="Freeform 8"/>
            <p:cNvSpPr/>
            <p:nvPr/>
          </p:nvSpPr>
          <p:spPr>
            <a:xfrm>
              <a:off x="11023887" y="2855936"/>
              <a:ext cx="1154347" cy="1172388"/>
            </a:xfrm>
            <a:custGeom>
              <a:avLst/>
              <a:gdLst>
                <a:gd name="f0" fmla="val 10800000"/>
                <a:gd name="f1" fmla="val 5400000"/>
                <a:gd name="f2" fmla="val 360"/>
                <a:gd name="f3" fmla="val 180"/>
                <a:gd name="f4" fmla="val w"/>
                <a:gd name="f5" fmla="val h"/>
                <a:gd name="f6" fmla="val 0"/>
                <a:gd name="f7" fmla="val 672"/>
                <a:gd name="f8" fmla="val 910"/>
                <a:gd name="f9" fmla="val 670"/>
                <a:gd name="f10" fmla="val 562"/>
                <a:gd name="f11" fmla="val 532"/>
                <a:gd name="f12" fmla="val 572"/>
                <a:gd name="f13" fmla="val 520"/>
                <a:gd name="f14" fmla="val 582"/>
                <a:gd name="f15" fmla="val 506"/>
                <a:gd name="f16" fmla="val 624"/>
                <a:gd name="f17" fmla="val 522"/>
                <a:gd name="f18" fmla="val 630"/>
                <a:gd name="f19" fmla="val 636"/>
                <a:gd name="f20" fmla="val 640"/>
                <a:gd name="f21" fmla="val 514"/>
                <a:gd name="f22" fmla="val 510"/>
                <a:gd name="f23" fmla="val 504"/>
                <a:gd name="f24" fmla="val 502"/>
                <a:gd name="f25" fmla="val 632"/>
                <a:gd name="f26" fmla="val 498"/>
                <a:gd name="f27" fmla="val 590"/>
                <a:gd name="f28" fmla="val 482"/>
                <a:gd name="f29" fmla="val 594"/>
                <a:gd name="f30" fmla="val 460"/>
                <a:gd name="f31" fmla="val 446"/>
                <a:gd name="f32" fmla="val 410"/>
                <a:gd name="f33" fmla="val 588"/>
                <a:gd name="f34" fmla="val 422"/>
                <a:gd name="f35" fmla="val 406"/>
                <a:gd name="f36" fmla="val 576"/>
                <a:gd name="f37" fmla="val 392"/>
                <a:gd name="f38" fmla="val 610"/>
                <a:gd name="f39" fmla="val 364"/>
                <a:gd name="f40" fmla="val 614"/>
                <a:gd name="f41" fmla="val 356"/>
                <a:gd name="f42" fmla="val 352"/>
                <a:gd name="f43" fmla="val 612"/>
                <a:gd name="f44" fmla="val 348"/>
                <a:gd name="f45" fmla="val 608"/>
                <a:gd name="f46" fmla="val 344"/>
                <a:gd name="f47" fmla="val 604"/>
                <a:gd name="f48" fmla="val 342"/>
                <a:gd name="f49" fmla="val 600"/>
                <a:gd name="f50" fmla="val 346"/>
                <a:gd name="f51" fmla="val 560"/>
                <a:gd name="f52" fmla="val 374"/>
                <a:gd name="f53" fmla="val 550"/>
                <a:gd name="f54" fmla="val 366"/>
                <a:gd name="f55" fmla="val 540"/>
                <a:gd name="f56" fmla="val 358"/>
                <a:gd name="f57" fmla="val 602"/>
                <a:gd name="f58" fmla="val 190"/>
                <a:gd name="f59" fmla="val 156"/>
                <a:gd name="f60" fmla="val 134"/>
                <a:gd name="f61" fmla="val 160"/>
                <a:gd name="f62" fmla="val 128"/>
                <a:gd name="f63" fmla="val 104"/>
                <a:gd name="f64" fmla="val 84"/>
                <a:gd name="f65" fmla="val 634"/>
                <a:gd name="f66" fmla="val 100"/>
                <a:gd name="f67" fmla="val 666"/>
                <a:gd name="f68" fmla="val 10"/>
                <a:gd name="f69" fmla="val 644"/>
                <a:gd name="f70" fmla="val 606"/>
                <a:gd name="f71" fmla="val 92"/>
                <a:gd name="f72" fmla="val 18"/>
                <a:gd name="f73" fmla="val 556"/>
                <a:gd name="f74" fmla="val 26"/>
                <a:gd name="f75" fmla="val 596"/>
                <a:gd name="f76" fmla="val 120"/>
                <a:gd name="f77" fmla="val 152"/>
                <a:gd name="f78" fmla="val 536"/>
                <a:gd name="f79" fmla="val 52"/>
                <a:gd name="f80" fmla="val 518"/>
                <a:gd name="f81" fmla="val 58"/>
                <a:gd name="f82" fmla="val 570"/>
                <a:gd name="f83" fmla="val 182"/>
                <a:gd name="f84" fmla="val 490"/>
                <a:gd name="f85" fmla="val 476"/>
                <a:gd name="f86" fmla="val 468"/>
                <a:gd name="f87" fmla="val 298"/>
                <a:gd name="f88" fmla="val 296"/>
                <a:gd name="f89" fmla="val 294"/>
                <a:gd name="f90" fmla="val 470"/>
                <a:gd name="f91" fmla="val 290"/>
                <a:gd name="f92" fmla="val 464"/>
                <a:gd name="f93" fmla="val 288"/>
                <a:gd name="f94" fmla="val 458"/>
                <a:gd name="f95" fmla="val 286"/>
                <a:gd name="f96" fmla="val 456"/>
                <a:gd name="f97" fmla="val 454"/>
                <a:gd name="f98" fmla="val 450"/>
                <a:gd name="f99" fmla="val 444"/>
                <a:gd name="f100" fmla="val 300"/>
                <a:gd name="f101" fmla="val 302"/>
                <a:gd name="f102" fmla="val 438"/>
                <a:gd name="f103" fmla="val 350"/>
                <a:gd name="f104" fmla="val 426"/>
                <a:gd name="f105" fmla="val 310"/>
                <a:gd name="f106" fmla="val 216"/>
                <a:gd name="f107" fmla="val 320"/>
                <a:gd name="f108" fmla="val 90"/>
                <a:gd name="f109" fmla="val 88"/>
                <a:gd name="f110" fmla="val 192"/>
                <a:gd name="f111" fmla="val 266"/>
                <a:gd name="f112" fmla="val 166"/>
                <a:gd name="f113" fmla="val 276"/>
                <a:gd name="f114" fmla="val 70"/>
                <a:gd name="f115" fmla="val 258"/>
                <a:gd name="f116" fmla="val 68"/>
                <a:gd name="f117" fmla="val 248"/>
                <a:gd name="f118" fmla="val 144"/>
                <a:gd name="f119" fmla="val 188"/>
                <a:gd name="f120" fmla="val 72"/>
                <a:gd name="f121" fmla="val 168"/>
                <a:gd name="f122" fmla="val 228"/>
                <a:gd name="f123" fmla="val 164"/>
                <a:gd name="f124" fmla="val 148"/>
                <a:gd name="f125" fmla="val 158"/>
                <a:gd name="f126" fmla="val 146"/>
                <a:gd name="f127" fmla="val 174"/>
                <a:gd name="f128" fmla="val 246"/>
                <a:gd name="f129" fmla="val 268"/>
                <a:gd name="f130" fmla="val 214"/>
                <a:gd name="f131" fmla="val 204"/>
                <a:gd name="f132" fmla="val 154"/>
                <a:gd name="f133" fmla="val 222"/>
                <a:gd name="f134" fmla="val 240"/>
                <a:gd name="f135" fmla="val 396"/>
                <a:gd name="f136" fmla="val 380"/>
                <a:gd name="f137" fmla="val 388"/>
                <a:gd name="f138" fmla="val 404"/>
                <a:gd name="f139" fmla="val 338"/>
                <a:gd name="f140" fmla="val 386"/>
                <a:gd name="f141" fmla="val 334"/>
                <a:gd name="f142" fmla="val 328"/>
                <a:gd name="f143" fmla="val 326"/>
                <a:gd name="f144" fmla="val 390"/>
                <a:gd name="f145" fmla="val 322"/>
                <a:gd name="f146" fmla="val 394"/>
                <a:gd name="f147" fmla="val 398"/>
                <a:gd name="f148" fmla="val 408"/>
                <a:gd name="f149" fmla="val 330"/>
                <a:gd name="f150" fmla="val 372"/>
                <a:gd name="f151" fmla="val 370"/>
                <a:gd name="f152" fmla="val 368"/>
                <a:gd name="f153" fmla="val 82"/>
                <a:gd name="f154" fmla="val 424"/>
                <a:gd name="f155" fmla="val 488"/>
                <a:gd name="f156" fmla="val 122"/>
                <a:gd name="f157" fmla="val 494"/>
                <a:gd name="f158" fmla="val 44"/>
                <a:gd name="f159" fmla="val 440"/>
                <a:gd name="f160" fmla="val 32"/>
                <a:gd name="f161" fmla="val 500"/>
                <a:gd name="f162" fmla="val 516"/>
                <a:gd name="f163" fmla="val 528"/>
                <a:gd name="f164" fmla="val 2"/>
                <a:gd name="f165" fmla="val 54"/>
                <a:gd name="f166" fmla="val 130"/>
                <a:gd name="f167" fmla="val 524"/>
                <a:gd name="f168" fmla="val 116"/>
                <a:gd name="f169" fmla="val 620"/>
                <a:gd name="f170" fmla="val 196"/>
                <a:gd name="f171" fmla="val 544"/>
                <a:gd name="f172" fmla="val 548"/>
                <a:gd name="f173" fmla="val 552"/>
                <a:gd name="f174" fmla="val 558"/>
                <a:gd name="f175" fmla="val 354"/>
                <a:gd name="f176" fmla="val 564"/>
                <a:gd name="f177" fmla="val 566"/>
                <a:gd name="f178" fmla="val 362"/>
                <a:gd name="f179" fmla="val 402"/>
                <a:gd name="f180" fmla="val 534"/>
                <a:gd name="f181" fmla="val 420"/>
                <a:gd name="f182" fmla="val 722"/>
                <a:gd name="f183" fmla="val 776"/>
                <a:gd name="f184" fmla="val 794"/>
                <a:gd name="f185" fmla="val 752"/>
                <a:gd name="f186" fmla="val 784"/>
                <a:gd name="f187" fmla="val 826"/>
                <a:gd name="f188" fmla="val 254"/>
                <a:gd name="f189" fmla="val 842"/>
                <a:gd name="f190" fmla="val 324"/>
                <a:gd name="f191" fmla="val 812"/>
                <a:gd name="f192" fmla="val 292"/>
                <a:gd name="f193" fmla="val 902"/>
                <a:gd name="f194" fmla="val 314"/>
                <a:gd name="f195" fmla="val 820"/>
                <a:gd name="f196" fmla="val 892"/>
                <a:gd name="f197" fmla="val 886"/>
                <a:gd name="f198" fmla="val 792"/>
                <a:gd name="f199" fmla="val 376"/>
                <a:gd name="f200" fmla="val 760"/>
                <a:gd name="f201" fmla="val 860"/>
                <a:gd name="f202" fmla="val 852"/>
                <a:gd name="f203" fmla="val 730"/>
                <a:gd name="f204" fmla="val 472"/>
                <a:gd name="f205" fmla="val 486"/>
                <a:gd name="f206" fmla="val 496"/>
                <a:gd name="f207" fmla="val 616"/>
                <a:gd name="f208" fmla="val 622"/>
                <a:gd name="f209" fmla="val 508"/>
                <a:gd name="f210" fmla="val 512"/>
                <a:gd name="f211" fmla="val 530"/>
                <a:gd name="f212" fmla="val 648"/>
                <a:gd name="f213" fmla="val 694"/>
                <a:gd name="f214" fmla="val 638"/>
                <a:gd name="f215" fmla="val 822"/>
                <a:gd name="f216" fmla="val 656"/>
                <a:gd name="f217" fmla="val 824"/>
                <a:gd name="f218" fmla="val 720"/>
                <a:gd name="f219" fmla="val 526"/>
                <a:gd name="f220" fmla="val 442"/>
                <a:gd name="f221" fmla="val 430"/>
                <a:gd name="f222" fmla="val 418"/>
                <a:gd name="f223" fmla="val 492"/>
                <a:gd name="f224" fmla="val 400"/>
                <a:gd name="f225" fmla="val 462"/>
                <a:gd name="f226" fmla="val 416"/>
                <a:gd name="f227" fmla="val 382"/>
                <a:gd name="f228" fmla="val 474"/>
                <a:gd name="f229" fmla="val 378"/>
                <a:gd name="f230" fmla="val 384"/>
                <a:gd name="f231" fmla="val 432"/>
                <a:gd name="f232" fmla="val 448"/>
                <a:gd name="f233" fmla="val 478"/>
                <a:gd name="f234" fmla="+- 0 0 -90"/>
                <a:gd name="f235" fmla="*/ f4 1 672"/>
                <a:gd name="f236" fmla="*/ f5 1 910"/>
                <a:gd name="f237" fmla="val f6"/>
                <a:gd name="f238" fmla="val f7"/>
                <a:gd name="f239" fmla="val f8"/>
                <a:gd name="f240" fmla="*/ f234 f0 1"/>
                <a:gd name="f241" fmla="+- f239 0 f237"/>
                <a:gd name="f242" fmla="+- f238 0 f237"/>
                <a:gd name="f243" fmla="*/ f240 1 f3"/>
                <a:gd name="f244" fmla="*/ f242 1 672"/>
                <a:gd name="f245" fmla="*/ f241 1 910"/>
                <a:gd name="f246" fmla="*/ 562 f242 1"/>
                <a:gd name="f247" fmla="*/ 532 f241 1"/>
                <a:gd name="f248" fmla="*/ 624 f242 1"/>
                <a:gd name="f249" fmla="*/ 522 f241 1"/>
                <a:gd name="f250" fmla="*/ 640 f242 1"/>
                <a:gd name="f251" fmla="*/ 514 f241 1"/>
                <a:gd name="f252" fmla="*/ 636 f242 1"/>
                <a:gd name="f253" fmla="*/ 502 f241 1"/>
                <a:gd name="f254" fmla="*/ 594 f242 1"/>
                <a:gd name="f255" fmla="*/ 460 f241 1"/>
                <a:gd name="f256" fmla="*/ 588 f242 1"/>
                <a:gd name="f257" fmla="*/ 422 f241 1"/>
                <a:gd name="f258" fmla="*/ 610 f242 1"/>
                <a:gd name="f259" fmla="*/ 364 f241 1"/>
                <a:gd name="f260" fmla="*/ 614 f242 1"/>
                <a:gd name="f261" fmla="*/ 352 f241 1"/>
                <a:gd name="f262" fmla="*/ 604 f242 1"/>
                <a:gd name="f263" fmla="*/ 342 f241 1"/>
                <a:gd name="f264" fmla="*/ 560 f242 1"/>
                <a:gd name="f265" fmla="*/ 374 f241 1"/>
                <a:gd name="f266" fmla="*/ 672 f242 1"/>
                <a:gd name="f267" fmla="*/ 156 f241 1"/>
                <a:gd name="f268" fmla="*/ 104 f241 1"/>
                <a:gd name="f269" fmla="*/ 644 f242 1"/>
                <a:gd name="f270" fmla="*/ 0 f241 1"/>
                <a:gd name="f271" fmla="*/ 596 f242 1"/>
                <a:gd name="f272" fmla="*/ 120 f241 1"/>
                <a:gd name="f273" fmla="*/ 570 f242 1"/>
                <a:gd name="f274" fmla="*/ 182 f241 1"/>
                <a:gd name="f275" fmla="*/ 476 f242 1"/>
                <a:gd name="f276" fmla="*/ 468 f242 1"/>
                <a:gd name="f277" fmla="*/ 296 f241 1"/>
                <a:gd name="f278" fmla="*/ 294 f241 1"/>
                <a:gd name="f279" fmla="*/ 290 f241 1"/>
                <a:gd name="f280" fmla="*/ 464 f242 1"/>
                <a:gd name="f281" fmla="*/ 288 f241 1"/>
                <a:gd name="f282" fmla="*/ 460 f242 1"/>
                <a:gd name="f283" fmla="*/ 450 f242 1"/>
                <a:gd name="f284" fmla="*/ 444 f242 1"/>
                <a:gd name="f285" fmla="*/ 300 f241 1"/>
                <a:gd name="f286" fmla="*/ 346 f241 1"/>
                <a:gd name="f287" fmla="*/ 320 f242 1"/>
                <a:gd name="f288" fmla="*/ 90 f241 1"/>
                <a:gd name="f289" fmla="*/ 276 f242 1"/>
                <a:gd name="f290" fmla="*/ 70 f241 1"/>
                <a:gd name="f291" fmla="*/ 168 f242 1"/>
                <a:gd name="f292" fmla="*/ 88 f241 1"/>
                <a:gd name="f293" fmla="*/ 246 f242 1"/>
                <a:gd name="f294" fmla="*/ 188 f241 1"/>
                <a:gd name="f295" fmla="*/ 288 f242 1"/>
                <a:gd name="f296" fmla="*/ 240 f241 1"/>
                <a:gd name="f297" fmla="*/ 380 f242 1"/>
                <a:gd name="f298" fmla="*/ 404 f241 1"/>
                <a:gd name="f299" fmla="*/ 328 f242 1"/>
                <a:gd name="f300" fmla="*/ 388 f241 1"/>
                <a:gd name="f301" fmla="*/ 322 f242 1"/>
                <a:gd name="f302" fmla="*/ 398 f241 1"/>
                <a:gd name="f303" fmla="*/ 372 f242 1"/>
                <a:gd name="f304" fmla="*/ 426 f241 1"/>
                <a:gd name="f305" fmla="*/ 188 f242 1"/>
                <a:gd name="f306" fmla="*/ 482 f241 1"/>
                <a:gd name="f307" fmla="*/ 122 f242 1"/>
                <a:gd name="f308" fmla="*/ 494 f241 1"/>
                <a:gd name="f309" fmla="*/ 0 f242 1"/>
                <a:gd name="f310" fmla="*/ 516 f241 1"/>
                <a:gd name="f311" fmla="*/ 54 f242 1"/>
                <a:gd name="f312" fmla="*/ 594 f241 1"/>
                <a:gd name="f313" fmla="*/ 100 f242 1"/>
                <a:gd name="f314" fmla="*/ 610 f241 1"/>
                <a:gd name="f315" fmla="*/ 374 f242 1"/>
                <a:gd name="f316" fmla="*/ 490 f241 1"/>
                <a:gd name="f317" fmla="*/ 352 f242 1"/>
                <a:gd name="f318" fmla="*/ 544 f241 1"/>
                <a:gd name="f319" fmla="*/ 350 f242 1"/>
                <a:gd name="f320" fmla="*/ 562 f241 1"/>
                <a:gd name="f321" fmla="*/ 362 f242 1"/>
                <a:gd name="f322" fmla="*/ 566 f241 1"/>
                <a:gd name="f323" fmla="*/ 420 f242 1"/>
                <a:gd name="f324" fmla="*/ 548 f241 1"/>
                <a:gd name="f325" fmla="*/ 346 f242 1"/>
                <a:gd name="f326" fmla="*/ 752 f241 1"/>
                <a:gd name="f327" fmla="*/ 324 f242 1"/>
                <a:gd name="f328" fmla="*/ 812 f241 1"/>
                <a:gd name="f329" fmla="*/ 820 f241 1"/>
                <a:gd name="f330" fmla="*/ 376 f242 1"/>
                <a:gd name="f331" fmla="*/ 760 f241 1"/>
                <a:gd name="f332" fmla="*/ 456 f242 1"/>
                <a:gd name="f333" fmla="*/ 564 f241 1"/>
                <a:gd name="f334" fmla="*/ 494 f242 1"/>
                <a:gd name="f335" fmla="*/ 612 f241 1"/>
                <a:gd name="f336" fmla="*/ 498 f242 1"/>
                <a:gd name="f337" fmla="*/ 620 f241 1"/>
                <a:gd name="f338" fmla="*/ 514 f242 1"/>
                <a:gd name="f339" fmla="*/ 512 f242 1"/>
                <a:gd name="f340" fmla="*/ 638 f242 1"/>
                <a:gd name="f341" fmla="*/ 822 f241 1"/>
                <a:gd name="f342" fmla="*/ 672 f241 1"/>
                <a:gd name="f343" fmla="*/ 504 f242 1"/>
                <a:gd name="f344" fmla="*/ 442 f242 1"/>
                <a:gd name="f345" fmla="*/ 526 f241 1"/>
                <a:gd name="f346" fmla="*/ 410 f242 1"/>
                <a:gd name="f347" fmla="*/ 492 f241 1"/>
                <a:gd name="f348" fmla="*/ 404 f242 1"/>
                <a:gd name="f349" fmla="*/ 430 f241 1"/>
                <a:gd name="f350" fmla="*/ 430 f242 1"/>
                <a:gd name="f351" fmla="*/ 392 f241 1"/>
                <a:gd name="f352" fmla="*/ 490 f242 1"/>
                <a:gd name="f353" fmla="*/ 544 f242 1"/>
                <a:gd name="f354" fmla="*/ 448 f241 1"/>
                <a:gd name="f355" fmla="*/ 506 f241 1"/>
                <a:gd name="f356" fmla="+- f243 0 f1"/>
                <a:gd name="f357" fmla="*/ f246 1 672"/>
                <a:gd name="f358" fmla="*/ f247 1 910"/>
                <a:gd name="f359" fmla="*/ f248 1 672"/>
                <a:gd name="f360" fmla="*/ f249 1 910"/>
                <a:gd name="f361" fmla="*/ f250 1 672"/>
                <a:gd name="f362" fmla="*/ f251 1 910"/>
                <a:gd name="f363" fmla="*/ f252 1 672"/>
                <a:gd name="f364" fmla="*/ f253 1 910"/>
                <a:gd name="f365" fmla="*/ f254 1 672"/>
                <a:gd name="f366" fmla="*/ f255 1 910"/>
                <a:gd name="f367" fmla="*/ f256 1 672"/>
                <a:gd name="f368" fmla="*/ f257 1 910"/>
                <a:gd name="f369" fmla="*/ f258 1 672"/>
                <a:gd name="f370" fmla="*/ f259 1 910"/>
                <a:gd name="f371" fmla="*/ f260 1 672"/>
                <a:gd name="f372" fmla="*/ f261 1 910"/>
                <a:gd name="f373" fmla="*/ f262 1 672"/>
                <a:gd name="f374" fmla="*/ f263 1 910"/>
                <a:gd name="f375" fmla="*/ f264 1 672"/>
                <a:gd name="f376" fmla="*/ f265 1 910"/>
                <a:gd name="f377" fmla="*/ f266 1 672"/>
                <a:gd name="f378" fmla="*/ f267 1 910"/>
                <a:gd name="f379" fmla="*/ f268 1 910"/>
                <a:gd name="f380" fmla="*/ f269 1 672"/>
                <a:gd name="f381" fmla="*/ f270 1 910"/>
                <a:gd name="f382" fmla="*/ f271 1 672"/>
                <a:gd name="f383" fmla="*/ f272 1 910"/>
                <a:gd name="f384" fmla="*/ f273 1 672"/>
                <a:gd name="f385" fmla="*/ f274 1 910"/>
                <a:gd name="f386" fmla="*/ f275 1 672"/>
                <a:gd name="f387" fmla="*/ f276 1 672"/>
                <a:gd name="f388" fmla="*/ f277 1 910"/>
                <a:gd name="f389" fmla="*/ f278 1 910"/>
                <a:gd name="f390" fmla="*/ f279 1 910"/>
                <a:gd name="f391" fmla="*/ f280 1 672"/>
                <a:gd name="f392" fmla="*/ f281 1 910"/>
                <a:gd name="f393" fmla="*/ f282 1 672"/>
                <a:gd name="f394" fmla="*/ f283 1 672"/>
                <a:gd name="f395" fmla="*/ f284 1 672"/>
                <a:gd name="f396" fmla="*/ f285 1 910"/>
                <a:gd name="f397" fmla="*/ f286 1 910"/>
                <a:gd name="f398" fmla="*/ f287 1 672"/>
                <a:gd name="f399" fmla="*/ f288 1 910"/>
                <a:gd name="f400" fmla="*/ f289 1 672"/>
                <a:gd name="f401" fmla="*/ f290 1 910"/>
                <a:gd name="f402" fmla="*/ f291 1 672"/>
                <a:gd name="f403" fmla="*/ f292 1 910"/>
                <a:gd name="f404" fmla="*/ f293 1 672"/>
                <a:gd name="f405" fmla="*/ f294 1 910"/>
                <a:gd name="f406" fmla="*/ f295 1 672"/>
                <a:gd name="f407" fmla="*/ f296 1 910"/>
                <a:gd name="f408" fmla="*/ f297 1 672"/>
                <a:gd name="f409" fmla="*/ f298 1 910"/>
                <a:gd name="f410" fmla="*/ f299 1 672"/>
                <a:gd name="f411" fmla="*/ f300 1 910"/>
                <a:gd name="f412" fmla="*/ f301 1 672"/>
                <a:gd name="f413" fmla="*/ f302 1 910"/>
                <a:gd name="f414" fmla="*/ f303 1 672"/>
                <a:gd name="f415" fmla="*/ f304 1 910"/>
                <a:gd name="f416" fmla="*/ f305 1 672"/>
                <a:gd name="f417" fmla="*/ f306 1 910"/>
                <a:gd name="f418" fmla="*/ f307 1 672"/>
                <a:gd name="f419" fmla="*/ f308 1 910"/>
                <a:gd name="f420" fmla="*/ f309 1 672"/>
                <a:gd name="f421" fmla="*/ f310 1 910"/>
                <a:gd name="f422" fmla="*/ f311 1 672"/>
                <a:gd name="f423" fmla="*/ f312 1 910"/>
                <a:gd name="f424" fmla="*/ f313 1 672"/>
                <a:gd name="f425" fmla="*/ f314 1 910"/>
                <a:gd name="f426" fmla="*/ f315 1 672"/>
                <a:gd name="f427" fmla="*/ f316 1 910"/>
                <a:gd name="f428" fmla="*/ f317 1 672"/>
                <a:gd name="f429" fmla="*/ f318 1 910"/>
                <a:gd name="f430" fmla="*/ f319 1 672"/>
                <a:gd name="f431" fmla="*/ f320 1 910"/>
                <a:gd name="f432" fmla="*/ f321 1 672"/>
                <a:gd name="f433" fmla="*/ f322 1 910"/>
                <a:gd name="f434" fmla="*/ f323 1 672"/>
                <a:gd name="f435" fmla="*/ f324 1 910"/>
                <a:gd name="f436" fmla="*/ f325 1 672"/>
                <a:gd name="f437" fmla="*/ f326 1 910"/>
                <a:gd name="f438" fmla="*/ f327 1 672"/>
                <a:gd name="f439" fmla="*/ f328 1 910"/>
                <a:gd name="f440" fmla="*/ f329 1 910"/>
                <a:gd name="f441" fmla="*/ f330 1 672"/>
                <a:gd name="f442" fmla="*/ f331 1 910"/>
                <a:gd name="f443" fmla="*/ f332 1 672"/>
                <a:gd name="f444" fmla="*/ f333 1 910"/>
                <a:gd name="f445" fmla="*/ f334 1 672"/>
                <a:gd name="f446" fmla="*/ f335 1 910"/>
                <a:gd name="f447" fmla="*/ f336 1 672"/>
                <a:gd name="f448" fmla="*/ f337 1 910"/>
                <a:gd name="f449" fmla="*/ f338 1 672"/>
                <a:gd name="f450" fmla="*/ f339 1 672"/>
                <a:gd name="f451" fmla="*/ f340 1 672"/>
                <a:gd name="f452" fmla="*/ f341 1 910"/>
                <a:gd name="f453" fmla="*/ f342 1 910"/>
                <a:gd name="f454" fmla="*/ f343 1 672"/>
                <a:gd name="f455" fmla="*/ f344 1 672"/>
                <a:gd name="f456" fmla="*/ f345 1 910"/>
                <a:gd name="f457" fmla="*/ f346 1 672"/>
                <a:gd name="f458" fmla="*/ f347 1 910"/>
                <a:gd name="f459" fmla="*/ f348 1 672"/>
                <a:gd name="f460" fmla="*/ f349 1 910"/>
                <a:gd name="f461" fmla="*/ f350 1 672"/>
                <a:gd name="f462" fmla="*/ f351 1 910"/>
                <a:gd name="f463" fmla="*/ f352 1 672"/>
                <a:gd name="f464" fmla="*/ f353 1 672"/>
                <a:gd name="f465" fmla="*/ f354 1 910"/>
                <a:gd name="f466" fmla="*/ f355 1 910"/>
                <a:gd name="f467" fmla="*/ 0 1 f244"/>
                <a:gd name="f468" fmla="*/ f238 1 f244"/>
                <a:gd name="f469" fmla="*/ 0 1 f245"/>
                <a:gd name="f470" fmla="*/ f239 1 f245"/>
                <a:gd name="f471" fmla="*/ f357 1 f244"/>
                <a:gd name="f472" fmla="*/ f358 1 f245"/>
                <a:gd name="f473" fmla="*/ f359 1 f244"/>
                <a:gd name="f474" fmla="*/ f360 1 f245"/>
                <a:gd name="f475" fmla="*/ f361 1 f244"/>
                <a:gd name="f476" fmla="*/ f362 1 f245"/>
                <a:gd name="f477" fmla="*/ f363 1 f244"/>
                <a:gd name="f478" fmla="*/ f364 1 f245"/>
                <a:gd name="f479" fmla="*/ f365 1 f244"/>
                <a:gd name="f480" fmla="*/ f366 1 f245"/>
                <a:gd name="f481" fmla="*/ f367 1 f244"/>
                <a:gd name="f482" fmla="*/ f368 1 f245"/>
                <a:gd name="f483" fmla="*/ f369 1 f244"/>
                <a:gd name="f484" fmla="*/ f370 1 f245"/>
                <a:gd name="f485" fmla="*/ f371 1 f244"/>
                <a:gd name="f486" fmla="*/ f372 1 f245"/>
                <a:gd name="f487" fmla="*/ f373 1 f244"/>
                <a:gd name="f488" fmla="*/ f374 1 f245"/>
                <a:gd name="f489" fmla="*/ f375 1 f244"/>
                <a:gd name="f490" fmla="*/ f376 1 f245"/>
                <a:gd name="f491" fmla="*/ f377 1 f244"/>
                <a:gd name="f492" fmla="*/ f378 1 f245"/>
                <a:gd name="f493" fmla="*/ f379 1 f245"/>
                <a:gd name="f494" fmla="*/ f380 1 f244"/>
                <a:gd name="f495" fmla="*/ f381 1 f245"/>
                <a:gd name="f496" fmla="*/ f382 1 f244"/>
                <a:gd name="f497" fmla="*/ f383 1 f245"/>
                <a:gd name="f498" fmla="*/ f384 1 f244"/>
                <a:gd name="f499" fmla="*/ f385 1 f245"/>
                <a:gd name="f500" fmla="*/ f386 1 f244"/>
                <a:gd name="f501" fmla="*/ f387 1 f244"/>
                <a:gd name="f502" fmla="*/ f388 1 f245"/>
                <a:gd name="f503" fmla="*/ f389 1 f245"/>
                <a:gd name="f504" fmla="*/ f390 1 f245"/>
                <a:gd name="f505" fmla="*/ f391 1 f244"/>
                <a:gd name="f506" fmla="*/ f392 1 f245"/>
                <a:gd name="f507" fmla="*/ f393 1 f244"/>
                <a:gd name="f508" fmla="*/ f394 1 f244"/>
                <a:gd name="f509" fmla="*/ f395 1 f244"/>
                <a:gd name="f510" fmla="*/ f396 1 f245"/>
                <a:gd name="f511" fmla="*/ f397 1 f245"/>
                <a:gd name="f512" fmla="*/ f398 1 f244"/>
                <a:gd name="f513" fmla="*/ f399 1 f245"/>
                <a:gd name="f514" fmla="*/ f400 1 f244"/>
                <a:gd name="f515" fmla="*/ f401 1 f245"/>
                <a:gd name="f516" fmla="*/ f402 1 f244"/>
                <a:gd name="f517" fmla="*/ f403 1 f245"/>
                <a:gd name="f518" fmla="*/ f404 1 f244"/>
                <a:gd name="f519" fmla="*/ f405 1 f245"/>
                <a:gd name="f520" fmla="*/ f406 1 f244"/>
                <a:gd name="f521" fmla="*/ f407 1 f245"/>
                <a:gd name="f522" fmla="*/ f408 1 f244"/>
                <a:gd name="f523" fmla="*/ f409 1 f245"/>
                <a:gd name="f524" fmla="*/ f410 1 f244"/>
                <a:gd name="f525" fmla="*/ f411 1 f245"/>
                <a:gd name="f526" fmla="*/ f412 1 f244"/>
                <a:gd name="f527" fmla="*/ f413 1 f245"/>
                <a:gd name="f528" fmla="*/ f414 1 f244"/>
                <a:gd name="f529" fmla="*/ f415 1 f245"/>
                <a:gd name="f530" fmla="*/ f416 1 f244"/>
                <a:gd name="f531" fmla="*/ f417 1 f245"/>
                <a:gd name="f532" fmla="*/ f418 1 f244"/>
                <a:gd name="f533" fmla="*/ f419 1 f245"/>
                <a:gd name="f534" fmla="*/ f420 1 f244"/>
                <a:gd name="f535" fmla="*/ f421 1 f245"/>
                <a:gd name="f536" fmla="*/ f422 1 f244"/>
                <a:gd name="f537" fmla="*/ f423 1 f245"/>
                <a:gd name="f538" fmla="*/ f424 1 f244"/>
                <a:gd name="f539" fmla="*/ f425 1 f245"/>
                <a:gd name="f540" fmla="*/ f426 1 f244"/>
                <a:gd name="f541" fmla="*/ f427 1 f245"/>
                <a:gd name="f542" fmla="*/ f428 1 f244"/>
                <a:gd name="f543" fmla="*/ f429 1 f245"/>
                <a:gd name="f544" fmla="*/ f430 1 f244"/>
                <a:gd name="f545" fmla="*/ f431 1 f245"/>
                <a:gd name="f546" fmla="*/ f432 1 f244"/>
                <a:gd name="f547" fmla="*/ f433 1 f245"/>
                <a:gd name="f548" fmla="*/ f434 1 f244"/>
                <a:gd name="f549" fmla="*/ f435 1 f245"/>
                <a:gd name="f550" fmla="*/ f436 1 f244"/>
                <a:gd name="f551" fmla="*/ f437 1 f245"/>
                <a:gd name="f552" fmla="*/ f438 1 f244"/>
                <a:gd name="f553" fmla="*/ f439 1 f245"/>
                <a:gd name="f554" fmla="*/ f440 1 f245"/>
                <a:gd name="f555" fmla="*/ f441 1 f244"/>
                <a:gd name="f556" fmla="*/ f442 1 f245"/>
                <a:gd name="f557" fmla="*/ f443 1 f244"/>
                <a:gd name="f558" fmla="*/ f444 1 f245"/>
                <a:gd name="f559" fmla="*/ f445 1 f244"/>
                <a:gd name="f560" fmla="*/ f446 1 f245"/>
                <a:gd name="f561" fmla="*/ f447 1 f244"/>
                <a:gd name="f562" fmla="*/ f448 1 f245"/>
                <a:gd name="f563" fmla="*/ f449 1 f244"/>
                <a:gd name="f564" fmla="*/ f450 1 f244"/>
                <a:gd name="f565" fmla="*/ f451 1 f244"/>
                <a:gd name="f566" fmla="*/ f452 1 f245"/>
                <a:gd name="f567" fmla="*/ f453 1 f245"/>
                <a:gd name="f568" fmla="*/ f454 1 f244"/>
                <a:gd name="f569" fmla="*/ f455 1 f244"/>
                <a:gd name="f570" fmla="*/ f456 1 f245"/>
                <a:gd name="f571" fmla="*/ f457 1 f244"/>
                <a:gd name="f572" fmla="*/ f458 1 f245"/>
                <a:gd name="f573" fmla="*/ f459 1 f244"/>
                <a:gd name="f574" fmla="*/ f460 1 f245"/>
                <a:gd name="f575" fmla="*/ f461 1 f244"/>
                <a:gd name="f576" fmla="*/ f462 1 f245"/>
                <a:gd name="f577" fmla="*/ f463 1 f244"/>
                <a:gd name="f578" fmla="*/ f464 1 f244"/>
                <a:gd name="f579" fmla="*/ f465 1 f245"/>
                <a:gd name="f580" fmla="*/ f466 1 f245"/>
                <a:gd name="f581" fmla="*/ f467 f235 1"/>
                <a:gd name="f582" fmla="*/ f468 f235 1"/>
                <a:gd name="f583" fmla="*/ f470 f236 1"/>
                <a:gd name="f584" fmla="*/ f469 f236 1"/>
                <a:gd name="f585" fmla="*/ f471 f235 1"/>
                <a:gd name="f586" fmla="*/ f472 f236 1"/>
                <a:gd name="f587" fmla="*/ f473 f235 1"/>
                <a:gd name="f588" fmla="*/ f474 f236 1"/>
                <a:gd name="f589" fmla="*/ f475 f235 1"/>
                <a:gd name="f590" fmla="*/ f476 f236 1"/>
                <a:gd name="f591" fmla="*/ f477 f235 1"/>
                <a:gd name="f592" fmla="*/ f478 f236 1"/>
                <a:gd name="f593" fmla="*/ f479 f235 1"/>
                <a:gd name="f594" fmla="*/ f480 f236 1"/>
                <a:gd name="f595" fmla="*/ f481 f235 1"/>
                <a:gd name="f596" fmla="*/ f482 f236 1"/>
                <a:gd name="f597" fmla="*/ f483 f235 1"/>
                <a:gd name="f598" fmla="*/ f484 f236 1"/>
                <a:gd name="f599" fmla="*/ f485 f235 1"/>
                <a:gd name="f600" fmla="*/ f486 f236 1"/>
                <a:gd name="f601" fmla="*/ f487 f235 1"/>
                <a:gd name="f602" fmla="*/ f488 f236 1"/>
                <a:gd name="f603" fmla="*/ f489 f235 1"/>
                <a:gd name="f604" fmla="*/ f490 f236 1"/>
                <a:gd name="f605" fmla="*/ f491 f235 1"/>
                <a:gd name="f606" fmla="*/ f492 f236 1"/>
                <a:gd name="f607" fmla="*/ f493 f236 1"/>
                <a:gd name="f608" fmla="*/ f494 f235 1"/>
                <a:gd name="f609" fmla="*/ f495 f236 1"/>
                <a:gd name="f610" fmla="*/ f496 f235 1"/>
                <a:gd name="f611" fmla="*/ f497 f236 1"/>
                <a:gd name="f612" fmla="*/ f498 f235 1"/>
                <a:gd name="f613" fmla="*/ f499 f236 1"/>
                <a:gd name="f614" fmla="*/ f500 f235 1"/>
                <a:gd name="f615" fmla="*/ f501 f235 1"/>
                <a:gd name="f616" fmla="*/ f502 f236 1"/>
                <a:gd name="f617" fmla="*/ f503 f236 1"/>
                <a:gd name="f618" fmla="*/ f504 f236 1"/>
                <a:gd name="f619" fmla="*/ f505 f235 1"/>
                <a:gd name="f620" fmla="*/ f506 f236 1"/>
                <a:gd name="f621" fmla="*/ f507 f235 1"/>
                <a:gd name="f622" fmla="*/ f508 f235 1"/>
                <a:gd name="f623" fmla="*/ f509 f235 1"/>
                <a:gd name="f624" fmla="*/ f510 f236 1"/>
                <a:gd name="f625" fmla="*/ f511 f236 1"/>
                <a:gd name="f626" fmla="*/ f512 f235 1"/>
                <a:gd name="f627" fmla="*/ f513 f236 1"/>
                <a:gd name="f628" fmla="*/ f514 f235 1"/>
                <a:gd name="f629" fmla="*/ f515 f236 1"/>
                <a:gd name="f630" fmla="*/ f516 f235 1"/>
                <a:gd name="f631" fmla="*/ f517 f236 1"/>
                <a:gd name="f632" fmla="*/ f518 f235 1"/>
                <a:gd name="f633" fmla="*/ f519 f236 1"/>
                <a:gd name="f634" fmla="*/ f520 f235 1"/>
                <a:gd name="f635" fmla="*/ f521 f236 1"/>
                <a:gd name="f636" fmla="*/ f522 f235 1"/>
                <a:gd name="f637" fmla="*/ f523 f236 1"/>
                <a:gd name="f638" fmla="*/ f524 f235 1"/>
                <a:gd name="f639" fmla="*/ f525 f236 1"/>
                <a:gd name="f640" fmla="*/ f526 f235 1"/>
                <a:gd name="f641" fmla="*/ f527 f236 1"/>
                <a:gd name="f642" fmla="*/ f528 f235 1"/>
                <a:gd name="f643" fmla="*/ f529 f236 1"/>
                <a:gd name="f644" fmla="*/ f530 f235 1"/>
                <a:gd name="f645" fmla="*/ f531 f236 1"/>
                <a:gd name="f646" fmla="*/ f532 f235 1"/>
                <a:gd name="f647" fmla="*/ f533 f236 1"/>
                <a:gd name="f648" fmla="*/ f534 f235 1"/>
                <a:gd name="f649" fmla="*/ f535 f236 1"/>
                <a:gd name="f650" fmla="*/ f536 f235 1"/>
                <a:gd name="f651" fmla="*/ f537 f236 1"/>
                <a:gd name="f652" fmla="*/ f538 f235 1"/>
                <a:gd name="f653" fmla="*/ f539 f236 1"/>
                <a:gd name="f654" fmla="*/ f540 f235 1"/>
                <a:gd name="f655" fmla="*/ f541 f236 1"/>
                <a:gd name="f656" fmla="*/ f542 f235 1"/>
                <a:gd name="f657" fmla="*/ f543 f236 1"/>
                <a:gd name="f658" fmla="*/ f544 f235 1"/>
                <a:gd name="f659" fmla="*/ f545 f236 1"/>
                <a:gd name="f660" fmla="*/ f546 f235 1"/>
                <a:gd name="f661" fmla="*/ f547 f236 1"/>
                <a:gd name="f662" fmla="*/ f548 f235 1"/>
                <a:gd name="f663" fmla="*/ f549 f236 1"/>
                <a:gd name="f664" fmla="*/ f550 f235 1"/>
                <a:gd name="f665" fmla="*/ f551 f236 1"/>
                <a:gd name="f666" fmla="*/ f552 f235 1"/>
                <a:gd name="f667" fmla="*/ f553 f236 1"/>
                <a:gd name="f668" fmla="*/ f554 f236 1"/>
                <a:gd name="f669" fmla="*/ f555 f235 1"/>
                <a:gd name="f670" fmla="*/ f556 f236 1"/>
                <a:gd name="f671" fmla="*/ f557 f235 1"/>
                <a:gd name="f672" fmla="*/ f558 f236 1"/>
                <a:gd name="f673" fmla="*/ f559 f235 1"/>
                <a:gd name="f674" fmla="*/ f560 f236 1"/>
                <a:gd name="f675" fmla="*/ f561 f235 1"/>
                <a:gd name="f676" fmla="*/ f562 f236 1"/>
                <a:gd name="f677" fmla="*/ f563 f235 1"/>
                <a:gd name="f678" fmla="*/ f564 f235 1"/>
                <a:gd name="f679" fmla="*/ f565 f235 1"/>
                <a:gd name="f680" fmla="*/ f566 f236 1"/>
                <a:gd name="f681" fmla="*/ f567 f236 1"/>
                <a:gd name="f682" fmla="*/ f568 f235 1"/>
                <a:gd name="f683" fmla="*/ f569 f235 1"/>
                <a:gd name="f684" fmla="*/ f570 f236 1"/>
                <a:gd name="f685" fmla="*/ f571 f235 1"/>
                <a:gd name="f686" fmla="*/ f572 f236 1"/>
                <a:gd name="f687" fmla="*/ f573 f235 1"/>
                <a:gd name="f688" fmla="*/ f574 f236 1"/>
                <a:gd name="f689" fmla="*/ f575 f235 1"/>
                <a:gd name="f690" fmla="*/ f576 f236 1"/>
                <a:gd name="f691" fmla="*/ f577 f235 1"/>
                <a:gd name="f692" fmla="*/ f578 f235 1"/>
                <a:gd name="f693" fmla="*/ f579 f236 1"/>
                <a:gd name="f694" fmla="*/ f580 f236 1"/>
              </a:gdLst>
              <a:ahLst/>
              <a:cxnLst>
                <a:cxn ang="3cd4">
                  <a:pos x="hc" y="t"/>
                </a:cxn>
                <a:cxn ang="0">
                  <a:pos x="r" y="vc"/>
                </a:cxn>
                <a:cxn ang="cd4">
                  <a:pos x="hc" y="b"/>
                </a:cxn>
                <a:cxn ang="cd2">
                  <a:pos x="l" y="vc"/>
                </a:cxn>
                <a:cxn ang="f356">
                  <a:pos x="f585" y="f586"/>
                </a:cxn>
                <a:cxn ang="f356">
                  <a:pos x="f587" y="f588"/>
                </a:cxn>
                <a:cxn ang="f356">
                  <a:pos x="f589" y="f590"/>
                </a:cxn>
                <a:cxn ang="f356">
                  <a:pos x="f591" y="f592"/>
                </a:cxn>
                <a:cxn ang="f356">
                  <a:pos x="f593" y="f594"/>
                </a:cxn>
                <a:cxn ang="f356">
                  <a:pos x="f595" y="f596"/>
                </a:cxn>
                <a:cxn ang="f356">
                  <a:pos x="f597" y="f598"/>
                </a:cxn>
                <a:cxn ang="f356">
                  <a:pos x="f599" y="f600"/>
                </a:cxn>
                <a:cxn ang="f356">
                  <a:pos x="f601" y="f602"/>
                </a:cxn>
                <a:cxn ang="f356">
                  <a:pos x="f603" y="f604"/>
                </a:cxn>
                <a:cxn ang="f356">
                  <a:pos x="f605" y="f606"/>
                </a:cxn>
                <a:cxn ang="f356">
                  <a:pos x="f605" y="f607"/>
                </a:cxn>
                <a:cxn ang="f356">
                  <a:pos x="f608" y="f609"/>
                </a:cxn>
                <a:cxn ang="f356">
                  <a:pos x="f610" y="f611"/>
                </a:cxn>
                <a:cxn ang="f356">
                  <a:pos x="f612" y="f613"/>
                </a:cxn>
                <a:cxn ang="f356">
                  <a:pos x="f614" y="f602"/>
                </a:cxn>
                <a:cxn ang="f356">
                  <a:pos x="f615" y="f616"/>
                </a:cxn>
                <a:cxn ang="f356">
                  <a:pos x="f615" y="f617"/>
                </a:cxn>
                <a:cxn ang="f356">
                  <a:pos x="f615" y="f618"/>
                </a:cxn>
                <a:cxn ang="f356">
                  <a:pos x="f619" y="f620"/>
                </a:cxn>
                <a:cxn ang="f356">
                  <a:pos x="f621" y="f620"/>
                </a:cxn>
                <a:cxn ang="f356">
                  <a:pos x="f622" y="f620"/>
                </a:cxn>
                <a:cxn ang="f356">
                  <a:pos x="f623" y="f624"/>
                </a:cxn>
                <a:cxn ang="f356">
                  <a:pos x="f622" y="f625"/>
                </a:cxn>
                <a:cxn ang="f356">
                  <a:pos x="f626" y="f627"/>
                </a:cxn>
                <a:cxn ang="f356">
                  <a:pos x="f628" y="f629"/>
                </a:cxn>
                <a:cxn ang="f356">
                  <a:pos x="f630" y="f631"/>
                </a:cxn>
                <a:cxn ang="f356">
                  <a:pos x="f632" y="f633"/>
                </a:cxn>
                <a:cxn ang="f356">
                  <a:pos x="f634" y="f635"/>
                </a:cxn>
                <a:cxn ang="f356">
                  <a:pos x="f636" y="f637"/>
                </a:cxn>
                <a:cxn ang="f356">
                  <a:pos x="f638" y="f639"/>
                </a:cxn>
                <a:cxn ang="f356">
                  <a:pos x="f640" y="f641"/>
                </a:cxn>
                <a:cxn ang="f356">
                  <a:pos x="f642" y="f643"/>
                </a:cxn>
                <a:cxn ang="f356">
                  <a:pos x="f644" y="f645"/>
                </a:cxn>
                <a:cxn ang="f356">
                  <a:pos x="f646" y="f647"/>
                </a:cxn>
                <a:cxn ang="f356">
                  <a:pos x="f648" y="f649"/>
                </a:cxn>
                <a:cxn ang="f356">
                  <a:pos x="f650" y="f651"/>
                </a:cxn>
                <a:cxn ang="f356">
                  <a:pos x="f652" y="f653"/>
                </a:cxn>
                <a:cxn ang="f356">
                  <a:pos x="f654" y="f655"/>
                </a:cxn>
                <a:cxn ang="f356">
                  <a:pos x="f656" y="f657"/>
                </a:cxn>
                <a:cxn ang="f356">
                  <a:pos x="f658" y="f659"/>
                </a:cxn>
                <a:cxn ang="f356">
                  <a:pos x="f660" y="f661"/>
                </a:cxn>
                <a:cxn ang="f356">
                  <a:pos x="f662" y="f663"/>
                </a:cxn>
                <a:cxn ang="f356">
                  <a:pos x="f664" y="f665"/>
                </a:cxn>
                <a:cxn ang="f356">
                  <a:pos x="f666" y="f667"/>
                </a:cxn>
                <a:cxn ang="f356">
                  <a:pos x="f656" y="f668"/>
                </a:cxn>
                <a:cxn ang="f356">
                  <a:pos x="f669" y="f670"/>
                </a:cxn>
                <a:cxn ang="f356">
                  <a:pos x="f671" y="f672"/>
                </a:cxn>
                <a:cxn ang="f356">
                  <a:pos x="f673" y="f674"/>
                </a:cxn>
                <a:cxn ang="f356">
                  <a:pos x="f675" y="f676"/>
                </a:cxn>
                <a:cxn ang="f356">
                  <a:pos x="f677" y="f676"/>
                </a:cxn>
                <a:cxn ang="f356">
                  <a:pos x="f678" y="f659"/>
                </a:cxn>
                <a:cxn ang="f356">
                  <a:pos x="f679" y="f680"/>
                </a:cxn>
                <a:cxn ang="f356">
                  <a:pos x="f605" y="f681"/>
                </a:cxn>
                <a:cxn ang="f356">
                  <a:pos x="f682" y="f586"/>
                </a:cxn>
                <a:cxn ang="f356">
                  <a:pos x="f683" y="f684"/>
                </a:cxn>
                <a:cxn ang="f356">
                  <a:pos x="f685" y="f686"/>
                </a:cxn>
                <a:cxn ang="f356">
                  <a:pos x="f687" y="f688"/>
                </a:cxn>
                <a:cxn ang="f356">
                  <a:pos x="f689" y="f690"/>
                </a:cxn>
                <a:cxn ang="f356">
                  <a:pos x="f691" y="f604"/>
                </a:cxn>
                <a:cxn ang="f356">
                  <a:pos x="f692" y="f637"/>
                </a:cxn>
                <a:cxn ang="f356">
                  <a:pos x="f585" y="f693"/>
                </a:cxn>
                <a:cxn ang="f356">
                  <a:pos x="f692" y="f694"/>
                </a:cxn>
              </a:cxnLst>
              <a:rect l="f581" t="f584" r="f582" b="f583"/>
              <a:pathLst>
                <a:path w="672" h="910">
                  <a:moveTo>
                    <a:pt x="f7" y="f7"/>
                  </a:moveTo>
                  <a:lnTo>
                    <a:pt x="f9" y="f7"/>
                  </a:lnTo>
                  <a:lnTo>
                    <a:pt x="f10" y="f11"/>
                  </a:lnTo>
                  <a:lnTo>
                    <a:pt x="f10" y="f11"/>
                  </a:lnTo>
                  <a:lnTo>
                    <a:pt x="f12" y="f13"/>
                  </a:lnTo>
                  <a:lnTo>
                    <a:pt x="f14" y="f15"/>
                  </a:lnTo>
                  <a:lnTo>
                    <a:pt x="f16" y="f17"/>
                  </a:lnTo>
                  <a:lnTo>
                    <a:pt x="f16" y="f17"/>
                  </a:lnTo>
                  <a:lnTo>
                    <a:pt x="f18" y="f17"/>
                  </a:lnTo>
                  <a:lnTo>
                    <a:pt x="f19" y="f13"/>
                  </a:lnTo>
                  <a:lnTo>
                    <a:pt x="f19" y="f13"/>
                  </a:lnTo>
                  <a:lnTo>
                    <a:pt x="f20" y="f21"/>
                  </a:lnTo>
                  <a:lnTo>
                    <a:pt x="f20" y="f21"/>
                  </a:lnTo>
                  <a:lnTo>
                    <a:pt x="f20" y="f22"/>
                  </a:lnTo>
                  <a:lnTo>
                    <a:pt x="f20" y="f23"/>
                  </a:lnTo>
                  <a:lnTo>
                    <a:pt x="f19" y="f24"/>
                  </a:lnTo>
                  <a:lnTo>
                    <a:pt x="f25" y="f26"/>
                  </a:lnTo>
                  <a:lnTo>
                    <a:pt x="f27" y="f28"/>
                  </a:lnTo>
                  <a:lnTo>
                    <a:pt x="f27" y="f28"/>
                  </a:lnTo>
                  <a:lnTo>
                    <a:pt x="f29" y="f30"/>
                  </a:lnTo>
                  <a:lnTo>
                    <a:pt x="f7" y="f31"/>
                  </a:lnTo>
                  <a:lnTo>
                    <a:pt x="f7" y="f32"/>
                  </a:lnTo>
                  <a:lnTo>
                    <a:pt x="f33" y="f34"/>
                  </a:lnTo>
                  <a:lnTo>
                    <a:pt x="f33" y="f34"/>
                  </a:lnTo>
                  <a:lnTo>
                    <a:pt x="f14" y="f35"/>
                  </a:lnTo>
                  <a:lnTo>
                    <a:pt x="f36" y="f37"/>
                  </a:lnTo>
                  <a:lnTo>
                    <a:pt x="f38" y="f39"/>
                  </a:lnTo>
                  <a:lnTo>
                    <a:pt x="f38" y="f39"/>
                  </a:lnTo>
                  <a:lnTo>
                    <a:pt x="f40" y="f2"/>
                  </a:lnTo>
                  <a:lnTo>
                    <a:pt x="f40" y="f41"/>
                  </a:lnTo>
                  <a:lnTo>
                    <a:pt x="f40" y="f41"/>
                  </a:lnTo>
                  <a:lnTo>
                    <a:pt x="f40" y="f42"/>
                  </a:lnTo>
                  <a:lnTo>
                    <a:pt x="f43" y="f44"/>
                  </a:lnTo>
                  <a:lnTo>
                    <a:pt x="f43" y="f44"/>
                  </a:lnTo>
                  <a:lnTo>
                    <a:pt x="f45" y="f46"/>
                  </a:lnTo>
                  <a:lnTo>
                    <a:pt x="f47" y="f48"/>
                  </a:lnTo>
                  <a:lnTo>
                    <a:pt x="f49" y="f46"/>
                  </a:lnTo>
                  <a:lnTo>
                    <a:pt x="f29" y="f50"/>
                  </a:lnTo>
                  <a:lnTo>
                    <a:pt x="f51" y="f52"/>
                  </a:lnTo>
                  <a:lnTo>
                    <a:pt x="f51" y="f52"/>
                  </a:lnTo>
                  <a:lnTo>
                    <a:pt x="f53" y="f54"/>
                  </a:lnTo>
                  <a:lnTo>
                    <a:pt x="f55" y="f56"/>
                  </a:lnTo>
                  <a:lnTo>
                    <a:pt x="f57" y="f58"/>
                  </a:lnTo>
                  <a:lnTo>
                    <a:pt x="f7" y="f59"/>
                  </a:lnTo>
                  <a:lnTo>
                    <a:pt x="f7" y="f60"/>
                  </a:lnTo>
                  <a:lnTo>
                    <a:pt x="f43" y="f61"/>
                  </a:lnTo>
                  <a:lnTo>
                    <a:pt x="f16" y="f62"/>
                  </a:lnTo>
                  <a:lnTo>
                    <a:pt x="f7" y="f63"/>
                  </a:lnTo>
                  <a:lnTo>
                    <a:pt x="f7" y="f64"/>
                  </a:lnTo>
                  <a:lnTo>
                    <a:pt x="f65" y="f66"/>
                  </a:lnTo>
                  <a:lnTo>
                    <a:pt x="f67" y="f68"/>
                  </a:lnTo>
                  <a:lnTo>
                    <a:pt x="f69" y="f6"/>
                  </a:lnTo>
                  <a:lnTo>
                    <a:pt x="f70" y="f71"/>
                  </a:lnTo>
                  <a:lnTo>
                    <a:pt x="f12" y="f72"/>
                  </a:lnTo>
                  <a:lnTo>
                    <a:pt x="f73" y="f74"/>
                  </a:lnTo>
                  <a:lnTo>
                    <a:pt x="f75" y="f76"/>
                  </a:lnTo>
                  <a:lnTo>
                    <a:pt x="f14" y="f77"/>
                  </a:lnTo>
                  <a:lnTo>
                    <a:pt x="f78" y="f79"/>
                  </a:lnTo>
                  <a:lnTo>
                    <a:pt x="f80" y="f81"/>
                  </a:lnTo>
                  <a:lnTo>
                    <a:pt x="f82" y="f83"/>
                  </a:lnTo>
                  <a:lnTo>
                    <a:pt x="f23" y="f46"/>
                  </a:lnTo>
                  <a:lnTo>
                    <a:pt x="f23" y="f46"/>
                  </a:lnTo>
                  <a:lnTo>
                    <a:pt x="f84" y="f48"/>
                  </a:lnTo>
                  <a:lnTo>
                    <a:pt x="f85" y="f48"/>
                  </a:lnTo>
                  <a:lnTo>
                    <a:pt x="f86" y="f87"/>
                  </a:lnTo>
                  <a:lnTo>
                    <a:pt x="f86" y="f87"/>
                  </a:lnTo>
                  <a:lnTo>
                    <a:pt x="f86" y="f88"/>
                  </a:lnTo>
                  <a:lnTo>
                    <a:pt x="f86" y="f88"/>
                  </a:lnTo>
                  <a:lnTo>
                    <a:pt x="f86" y="f89"/>
                  </a:lnTo>
                  <a:lnTo>
                    <a:pt x="f86" y="f89"/>
                  </a:lnTo>
                  <a:lnTo>
                    <a:pt x="f86" y="f89"/>
                  </a:lnTo>
                  <a:lnTo>
                    <a:pt x="f86" y="f89"/>
                  </a:lnTo>
                  <a:lnTo>
                    <a:pt x="f90" y="f91"/>
                  </a:lnTo>
                  <a:lnTo>
                    <a:pt x="f90" y="f91"/>
                  </a:lnTo>
                  <a:lnTo>
                    <a:pt x="f86" y="f91"/>
                  </a:lnTo>
                  <a:lnTo>
                    <a:pt x="f86" y="f91"/>
                  </a:lnTo>
                  <a:lnTo>
                    <a:pt x="f92" y="f93"/>
                  </a:lnTo>
                  <a:lnTo>
                    <a:pt x="f92" y="f93"/>
                  </a:lnTo>
                  <a:lnTo>
                    <a:pt x="f92" y="f93"/>
                  </a:lnTo>
                  <a:lnTo>
                    <a:pt x="f92" y="f93"/>
                  </a:lnTo>
                  <a:lnTo>
                    <a:pt x="f94" y="f95"/>
                  </a:lnTo>
                  <a:lnTo>
                    <a:pt x="f94" y="f95"/>
                  </a:lnTo>
                  <a:lnTo>
                    <a:pt x="f30" y="f93"/>
                  </a:lnTo>
                  <a:lnTo>
                    <a:pt x="f30" y="f93"/>
                  </a:lnTo>
                  <a:lnTo>
                    <a:pt x="f96" y="f93"/>
                  </a:lnTo>
                  <a:lnTo>
                    <a:pt x="f97" y="f93"/>
                  </a:lnTo>
                  <a:lnTo>
                    <a:pt x="f97" y="f93"/>
                  </a:lnTo>
                  <a:lnTo>
                    <a:pt x="f98" y="f93"/>
                  </a:lnTo>
                  <a:lnTo>
                    <a:pt x="f31" y="f91"/>
                  </a:lnTo>
                  <a:lnTo>
                    <a:pt x="f99" y="f87"/>
                  </a:lnTo>
                  <a:lnTo>
                    <a:pt x="f99" y="f87"/>
                  </a:lnTo>
                  <a:lnTo>
                    <a:pt x="f99" y="f100"/>
                  </a:lnTo>
                  <a:lnTo>
                    <a:pt x="f99" y="f100"/>
                  </a:lnTo>
                  <a:lnTo>
                    <a:pt x="f99" y="f101"/>
                  </a:lnTo>
                  <a:lnTo>
                    <a:pt x="f98" y="f50"/>
                  </a:lnTo>
                  <a:lnTo>
                    <a:pt x="f98" y="f50"/>
                  </a:lnTo>
                  <a:lnTo>
                    <a:pt x="f102" y="f103"/>
                  </a:lnTo>
                  <a:lnTo>
                    <a:pt x="f104" y="f41"/>
                  </a:lnTo>
                  <a:lnTo>
                    <a:pt x="f105" y="f106"/>
                  </a:lnTo>
                  <a:lnTo>
                    <a:pt x="f107" y="f108"/>
                  </a:lnTo>
                  <a:lnTo>
                    <a:pt x="f101" y="f109"/>
                  </a:lnTo>
                  <a:lnTo>
                    <a:pt x="f93" y="f110"/>
                  </a:lnTo>
                  <a:lnTo>
                    <a:pt x="f111" y="f112"/>
                  </a:lnTo>
                  <a:lnTo>
                    <a:pt x="f113" y="f114"/>
                  </a:lnTo>
                  <a:lnTo>
                    <a:pt x="f115" y="f116"/>
                  </a:lnTo>
                  <a:lnTo>
                    <a:pt x="f117" y="f118"/>
                  </a:lnTo>
                  <a:lnTo>
                    <a:pt x="f119" y="f120"/>
                  </a:lnTo>
                  <a:lnTo>
                    <a:pt x="f121" y="f109"/>
                  </a:lnTo>
                  <a:lnTo>
                    <a:pt x="f122" y="f123"/>
                  </a:lnTo>
                  <a:lnTo>
                    <a:pt x="f124" y="f125"/>
                  </a:lnTo>
                  <a:lnTo>
                    <a:pt x="f126" y="f127"/>
                  </a:lnTo>
                  <a:lnTo>
                    <a:pt x="f128" y="f119"/>
                  </a:lnTo>
                  <a:lnTo>
                    <a:pt x="f129" y="f130"/>
                  </a:lnTo>
                  <a:lnTo>
                    <a:pt x="f59" y="f131"/>
                  </a:lnTo>
                  <a:lnTo>
                    <a:pt x="f132" y="f133"/>
                  </a:lnTo>
                  <a:lnTo>
                    <a:pt x="f93" y="f134"/>
                  </a:lnTo>
                  <a:lnTo>
                    <a:pt x="f135" y="f136"/>
                  </a:lnTo>
                  <a:lnTo>
                    <a:pt x="f135" y="f136"/>
                  </a:lnTo>
                  <a:lnTo>
                    <a:pt x="f137" y="f37"/>
                  </a:lnTo>
                  <a:lnTo>
                    <a:pt x="f136" y="f138"/>
                  </a:lnTo>
                  <a:lnTo>
                    <a:pt x="f139" y="f140"/>
                  </a:lnTo>
                  <a:lnTo>
                    <a:pt x="f139" y="f140"/>
                  </a:lnTo>
                  <a:lnTo>
                    <a:pt x="f141" y="f140"/>
                  </a:lnTo>
                  <a:lnTo>
                    <a:pt x="f142" y="f137"/>
                  </a:lnTo>
                  <a:lnTo>
                    <a:pt x="f143" y="f144"/>
                  </a:lnTo>
                  <a:lnTo>
                    <a:pt x="f145" y="f146"/>
                  </a:lnTo>
                  <a:lnTo>
                    <a:pt x="f145" y="f146"/>
                  </a:lnTo>
                  <a:lnTo>
                    <a:pt x="f145" y="f147"/>
                  </a:lnTo>
                  <a:lnTo>
                    <a:pt x="f145" y="f138"/>
                  </a:lnTo>
                  <a:lnTo>
                    <a:pt x="f143" y="f148"/>
                  </a:lnTo>
                  <a:lnTo>
                    <a:pt x="f149" y="f32"/>
                  </a:lnTo>
                  <a:lnTo>
                    <a:pt x="f150" y="f104"/>
                  </a:lnTo>
                  <a:lnTo>
                    <a:pt x="f150" y="f104"/>
                  </a:lnTo>
                  <a:lnTo>
                    <a:pt x="f151" y="f102"/>
                  </a:lnTo>
                  <a:lnTo>
                    <a:pt x="f152" y="f98"/>
                  </a:lnTo>
                  <a:lnTo>
                    <a:pt x="f119" y="f28"/>
                  </a:lnTo>
                  <a:lnTo>
                    <a:pt x="f153" y="f32"/>
                  </a:lnTo>
                  <a:lnTo>
                    <a:pt x="f120" y="f154"/>
                  </a:lnTo>
                  <a:lnTo>
                    <a:pt x="f59" y="f155"/>
                  </a:lnTo>
                  <a:lnTo>
                    <a:pt x="f156" y="f157"/>
                  </a:lnTo>
                  <a:lnTo>
                    <a:pt x="f158" y="f159"/>
                  </a:lnTo>
                  <a:lnTo>
                    <a:pt x="f160" y="f97"/>
                  </a:lnTo>
                  <a:lnTo>
                    <a:pt x="f71" y="f161"/>
                  </a:lnTo>
                  <a:lnTo>
                    <a:pt x="f6" y="f162"/>
                  </a:lnTo>
                  <a:lnTo>
                    <a:pt x="f6" y="f163"/>
                  </a:lnTo>
                  <a:lnTo>
                    <a:pt x="f164" y="f55"/>
                  </a:lnTo>
                  <a:lnTo>
                    <a:pt x="f66" y="f163"/>
                  </a:lnTo>
                  <a:lnTo>
                    <a:pt x="f165" y="f29"/>
                  </a:lnTo>
                  <a:lnTo>
                    <a:pt x="f116" y="f47"/>
                  </a:lnTo>
                  <a:lnTo>
                    <a:pt x="f166" y="f167"/>
                  </a:lnTo>
                  <a:lnTo>
                    <a:pt x="f123" y="f80"/>
                  </a:lnTo>
                  <a:lnTo>
                    <a:pt x="f66" y="f38"/>
                  </a:lnTo>
                  <a:lnTo>
                    <a:pt x="f168" y="f169"/>
                  </a:lnTo>
                  <a:lnTo>
                    <a:pt x="f170" y="f21"/>
                  </a:lnTo>
                  <a:lnTo>
                    <a:pt x="f52" y="f84"/>
                  </a:lnTo>
                  <a:lnTo>
                    <a:pt x="f52" y="f84"/>
                  </a:lnTo>
                  <a:lnTo>
                    <a:pt x="f136" y="f24"/>
                  </a:lnTo>
                  <a:lnTo>
                    <a:pt x="f140" y="f162"/>
                  </a:lnTo>
                  <a:lnTo>
                    <a:pt x="f42" y="f171"/>
                  </a:lnTo>
                  <a:lnTo>
                    <a:pt x="f42" y="f171"/>
                  </a:lnTo>
                  <a:lnTo>
                    <a:pt x="f44" y="f172"/>
                  </a:lnTo>
                  <a:lnTo>
                    <a:pt x="f50" y="f173"/>
                  </a:lnTo>
                  <a:lnTo>
                    <a:pt x="f44" y="f174"/>
                  </a:lnTo>
                  <a:lnTo>
                    <a:pt x="f103" y="f10"/>
                  </a:lnTo>
                  <a:lnTo>
                    <a:pt x="f103" y="f10"/>
                  </a:lnTo>
                  <a:lnTo>
                    <a:pt x="f175" y="f176"/>
                  </a:lnTo>
                  <a:lnTo>
                    <a:pt x="f56" y="f177"/>
                  </a:lnTo>
                  <a:lnTo>
                    <a:pt x="f178" y="f177"/>
                  </a:lnTo>
                  <a:lnTo>
                    <a:pt x="f54" y="f176"/>
                  </a:lnTo>
                  <a:lnTo>
                    <a:pt x="f179" y="f180"/>
                  </a:lnTo>
                  <a:lnTo>
                    <a:pt x="f179" y="f180"/>
                  </a:lnTo>
                  <a:lnTo>
                    <a:pt x="f181" y="f172"/>
                  </a:lnTo>
                  <a:lnTo>
                    <a:pt x="f41" y="f182"/>
                  </a:lnTo>
                  <a:lnTo>
                    <a:pt x="f134" y="f183"/>
                  </a:lnTo>
                  <a:lnTo>
                    <a:pt x="f117" y="f184"/>
                  </a:lnTo>
                  <a:lnTo>
                    <a:pt x="f50" y="f185"/>
                  </a:lnTo>
                  <a:lnTo>
                    <a:pt x="f141" y="f186"/>
                  </a:lnTo>
                  <a:lnTo>
                    <a:pt x="f128" y="f187"/>
                  </a:lnTo>
                  <a:lnTo>
                    <a:pt x="f188" y="f189"/>
                  </a:lnTo>
                  <a:lnTo>
                    <a:pt x="f190" y="f191"/>
                  </a:lnTo>
                  <a:lnTo>
                    <a:pt x="f192" y="f193"/>
                  </a:lnTo>
                  <a:lnTo>
                    <a:pt x="f105" y="f8"/>
                  </a:lnTo>
                  <a:lnTo>
                    <a:pt x="f194" y="f8"/>
                  </a:lnTo>
                  <a:lnTo>
                    <a:pt x="f42" y="f195"/>
                  </a:lnTo>
                  <a:lnTo>
                    <a:pt x="f140" y="f196"/>
                  </a:lnTo>
                  <a:lnTo>
                    <a:pt x="f179" y="f197"/>
                  </a:lnTo>
                  <a:lnTo>
                    <a:pt x="f39" y="f198"/>
                  </a:lnTo>
                  <a:lnTo>
                    <a:pt x="f199" y="f200"/>
                  </a:lnTo>
                  <a:lnTo>
                    <a:pt x="f34" y="f201"/>
                  </a:lnTo>
                  <a:lnTo>
                    <a:pt x="f159" y="f202"/>
                  </a:lnTo>
                  <a:lnTo>
                    <a:pt x="f137" y="f203"/>
                  </a:lnTo>
                  <a:lnTo>
                    <a:pt x="f96" y="f176"/>
                  </a:lnTo>
                  <a:lnTo>
                    <a:pt x="f96" y="f176"/>
                  </a:lnTo>
                  <a:lnTo>
                    <a:pt x="f204" y="f177"/>
                  </a:lnTo>
                  <a:lnTo>
                    <a:pt x="f205" y="f177"/>
                  </a:lnTo>
                  <a:lnTo>
                    <a:pt x="f157" y="f43"/>
                  </a:lnTo>
                  <a:lnTo>
                    <a:pt x="f157" y="f43"/>
                  </a:lnTo>
                  <a:lnTo>
                    <a:pt x="f206" y="f207"/>
                  </a:lnTo>
                  <a:lnTo>
                    <a:pt x="f26" y="f169"/>
                  </a:lnTo>
                  <a:lnTo>
                    <a:pt x="f26" y="f169"/>
                  </a:lnTo>
                  <a:lnTo>
                    <a:pt x="f23" y="f208"/>
                  </a:lnTo>
                  <a:lnTo>
                    <a:pt x="f209" y="f208"/>
                  </a:lnTo>
                  <a:lnTo>
                    <a:pt x="f209" y="f208"/>
                  </a:lnTo>
                  <a:lnTo>
                    <a:pt x="f21" y="f169"/>
                  </a:lnTo>
                  <a:lnTo>
                    <a:pt x="f21" y="f169"/>
                  </a:lnTo>
                  <a:lnTo>
                    <a:pt x="f80" y="f40"/>
                  </a:lnTo>
                  <a:lnTo>
                    <a:pt x="f80" y="f45"/>
                  </a:lnTo>
                  <a:lnTo>
                    <a:pt x="f210" y="f10"/>
                  </a:lnTo>
                  <a:lnTo>
                    <a:pt x="f210" y="f10"/>
                  </a:lnTo>
                  <a:lnTo>
                    <a:pt x="f211" y="f73"/>
                  </a:lnTo>
                  <a:lnTo>
                    <a:pt x="f212" y="f213"/>
                  </a:lnTo>
                  <a:lnTo>
                    <a:pt x="f214" y="f215"/>
                  </a:lnTo>
                  <a:lnTo>
                    <a:pt x="f216" y="f217"/>
                  </a:lnTo>
                  <a:lnTo>
                    <a:pt x="f9" y="f218"/>
                  </a:lnTo>
                  <a:lnTo>
                    <a:pt x="f7" y="f182"/>
                  </a:lnTo>
                  <a:lnTo>
                    <a:pt x="f7" y="f7"/>
                  </a:lnTo>
                  <a:close/>
                  <a:moveTo>
                    <a:pt x="f11" y="f80"/>
                  </a:moveTo>
                  <a:lnTo>
                    <a:pt x="f11" y="f80"/>
                  </a:lnTo>
                  <a:lnTo>
                    <a:pt x="f80" y="f219"/>
                  </a:lnTo>
                  <a:lnTo>
                    <a:pt x="f23" y="f11"/>
                  </a:lnTo>
                  <a:lnTo>
                    <a:pt x="f155" y="f180"/>
                  </a:lnTo>
                  <a:lnTo>
                    <a:pt x="f204" y="f180"/>
                  </a:lnTo>
                  <a:lnTo>
                    <a:pt x="f94" y="f11"/>
                  </a:lnTo>
                  <a:lnTo>
                    <a:pt x="f220" y="f219"/>
                  </a:lnTo>
                  <a:lnTo>
                    <a:pt x="f221" y="f162"/>
                  </a:lnTo>
                  <a:lnTo>
                    <a:pt x="f222" y="f23"/>
                  </a:lnTo>
                  <a:lnTo>
                    <a:pt x="f222" y="f23"/>
                  </a:lnTo>
                  <a:lnTo>
                    <a:pt x="f32" y="f223"/>
                  </a:lnTo>
                  <a:lnTo>
                    <a:pt x="f138" y="f85"/>
                  </a:lnTo>
                  <a:lnTo>
                    <a:pt x="f224" y="f225"/>
                  </a:lnTo>
                  <a:lnTo>
                    <a:pt x="f224" y="f31"/>
                  </a:lnTo>
                  <a:lnTo>
                    <a:pt x="f138" y="f221"/>
                  </a:lnTo>
                  <a:lnTo>
                    <a:pt x="f32" y="f226"/>
                  </a:lnTo>
                  <a:lnTo>
                    <a:pt x="f222" y="f179"/>
                  </a:lnTo>
                  <a:lnTo>
                    <a:pt x="f221" y="f37"/>
                  </a:lnTo>
                  <a:lnTo>
                    <a:pt x="f221" y="f37"/>
                  </a:lnTo>
                  <a:lnTo>
                    <a:pt x="f99" y="f227"/>
                  </a:lnTo>
                  <a:lnTo>
                    <a:pt x="f94" y="f199"/>
                  </a:lnTo>
                  <a:lnTo>
                    <a:pt x="f228" y="f52"/>
                  </a:lnTo>
                  <a:lnTo>
                    <a:pt x="f84" y="f52"/>
                  </a:lnTo>
                  <a:lnTo>
                    <a:pt x="f23" y="f229"/>
                  </a:lnTo>
                  <a:lnTo>
                    <a:pt x="f13" y="f230"/>
                  </a:lnTo>
                  <a:lnTo>
                    <a:pt x="f11" y="f37"/>
                  </a:lnTo>
                  <a:lnTo>
                    <a:pt x="f171" y="f138"/>
                  </a:lnTo>
                  <a:lnTo>
                    <a:pt x="f171" y="f138"/>
                  </a:lnTo>
                  <a:lnTo>
                    <a:pt x="f173" y="f222"/>
                  </a:lnTo>
                  <a:lnTo>
                    <a:pt x="f174" y="f231"/>
                  </a:lnTo>
                  <a:lnTo>
                    <a:pt x="f10" y="f232"/>
                  </a:lnTo>
                  <a:lnTo>
                    <a:pt x="f10" y="f225"/>
                  </a:lnTo>
                  <a:lnTo>
                    <a:pt x="f174" y="f233"/>
                  </a:lnTo>
                  <a:lnTo>
                    <a:pt x="f173" y="f223"/>
                  </a:lnTo>
                  <a:lnTo>
                    <a:pt x="f171" y="f15"/>
                  </a:lnTo>
                  <a:lnTo>
                    <a:pt x="f11" y="f80"/>
                  </a:lnTo>
                  <a:lnTo>
                    <a:pt x="f11" y="f80"/>
                  </a:lnTo>
                  <a:close/>
                </a:path>
              </a:pathLst>
            </a:custGeom>
            <a:solidFill>
              <a:srgbClr val="FEFFFF">
                <a:alpha val="4000"/>
              </a:srgbClr>
            </a:solidFill>
            <a:ln w="9528">
              <a:solidFill>
                <a:srgbClr val="FEFFFF">
                  <a:alpha val="8000"/>
                </a:srgbClr>
              </a:solidFill>
              <a:prstDash val="solid"/>
            </a:ln>
          </p:spPr>
          <p:txBody>
            <a:bodyPr vert="horz" wrap="square" lIns="91440" tIns="45720" rIns="91440" bIns="45720" anchor="t"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23" name="Freeform 12"/>
            <p:cNvSpPr/>
            <p:nvPr/>
          </p:nvSpPr>
          <p:spPr>
            <a:xfrm>
              <a:off x="8744224" y="5996269"/>
              <a:ext cx="1718715" cy="867125"/>
            </a:xfrm>
            <a:custGeom>
              <a:avLst/>
              <a:gdLst>
                <a:gd name="f0" fmla="val 10800000"/>
                <a:gd name="f1" fmla="val 5400000"/>
                <a:gd name="f2" fmla="val 360"/>
                <a:gd name="f3" fmla="val 180"/>
                <a:gd name="f4" fmla="val w"/>
                <a:gd name="f5" fmla="val h"/>
                <a:gd name="f6" fmla="val 0"/>
                <a:gd name="f7" fmla="val 1106"/>
                <a:gd name="f8" fmla="val 744"/>
                <a:gd name="f9" fmla="val 1102"/>
                <a:gd name="f10" fmla="val 414"/>
                <a:gd name="f11" fmla="val 982"/>
                <a:gd name="f12" fmla="val 434"/>
                <a:gd name="f13" fmla="val 1036"/>
                <a:gd name="f14" fmla="val 350"/>
                <a:gd name="f15" fmla="val 1026"/>
                <a:gd name="f16" fmla="val 344"/>
                <a:gd name="f17" fmla="val 958"/>
                <a:gd name="f18" fmla="val 440"/>
                <a:gd name="f19" fmla="val 772"/>
                <a:gd name="f20" fmla="val 472"/>
                <a:gd name="f21" fmla="val 886"/>
                <a:gd name="f22" fmla="val 292"/>
                <a:gd name="f23" fmla="val 874"/>
                <a:gd name="f24" fmla="val 284"/>
                <a:gd name="f25" fmla="val 736"/>
                <a:gd name="f26" fmla="val 478"/>
                <a:gd name="f27" fmla="val 668"/>
                <a:gd name="f28" fmla="val 490"/>
                <a:gd name="f29" fmla="val 660"/>
                <a:gd name="f30" fmla="val 648"/>
                <a:gd name="f31" fmla="val 456"/>
                <a:gd name="f32" fmla="val 638"/>
                <a:gd name="f33" fmla="val 446"/>
                <a:gd name="f34" fmla="val 628"/>
                <a:gd name="f35" fmla="val 438"/>
                <a:gd name="f36" fmla="val 616"/>
                <a:gd name="f37" fmla="val 430"/>
                <a:gd name="f38" fmla="val 604"/>
                <a:gd name="f39" fmla="val 424"/>
                <a:gd name="f40" fmla="val 626"/>
                <a:gd name="f41" fmla="val 358"/>
                <a:gd name="f42" fmla="val 856"/>
                <a:gd name="f43" fmla="val 240"/>
                <a:gd name="f44" fmla="val 848"/>
                <a:gd name="f45" fmla="val 226"/>
                <a:gd name="f46" fmla="val 636"/>
                <a:gd name="f47" fmla="val 326"/>
                <a:gd name="f48" fmla="val 694"/>
                <a:gd name="f49" fmla="val 142"/>
                <a:gd name="f50" fmla="val 792"/>
                <a:gd name="f51" fmla="val 92"/>
                <a:gd name="f52" fmla="val 786"/>
                <a:gd name="f53" fmla="val 80"/>
                <a:gd name="f54" fmla="val 702"/>
                <a:gd name="f55" fmla="val 120"/>
                <a:gd name="f56" fmla="val 738"/>
                <a:gd name="f57" fmla="val 8"/>
                <a:gd name="f58" fmla="val 718"/>
                <a:gd name="f59" fmla="val 676"/>
                <a:gd name="f60" fmla="val 116"/>
                <a:gd name="f61" fmla="val 630"/>
                <a:gd name="f62" fmla="val 26"/>
                <a:gd name="f63" fmla="val 620"/>
                <a:gd name="f64" fmla="val 32"/>
                <a:gd name="f65" fmla="val 138"/>
                <a:gd name="f66" fmla="val 316"/>
                <a:gd name="f67" fmla="val 506"/>
                <a:gd name="f68" fmla="val 126"/>
                <a:gd name="f69" fmla="val 492"/>
                <a:gd name="f70" fmla="val 134"/>
                <a:gd name="f71" fmla="val 592"/>
                <a:gd name="f72" fmla="val 568"/>
                <a:gd name="f73" fmla="val 412"/>
                <a:gd name="f74" fmla="val 544"/>
                <a:gd name="f75" fmla="val 410"/>
                <a:gd name="f76" fmla="val 520"/>
                <a:gd name="f77" fmla="val 496"/>
                <a:gd name="f78" fmla="val 420"/>
                <a:gd name="f79" fmla="val 474"/>
                <a:gd name="f80" fmla="val 432"/>
                <a:gd name="f81" fmla="val 386"/>
                <a:gd name="f82" fmla="val 128"/>
                <a:gd name="f83" fmla="val 362"/>
                <a:gd name="f84" fmla="val 278"/>
                <a:gd name="f85" fmla="val 218"/>
                <a:gd name="f86" fmla="val 108"/>
                <a:gd name="f87" fmla="val 272"/>
                <a:gd name="f88" fmla="val 106"/>
                <a:gd name="f89" fmla="val 262"/>
                <a:gd name="f90" fmla="val 200"/>
                <a:gd name="f91" fmla="val 182"/>
                <a:gd name="f92" fmla="val 110"/>
                <a:gd name="f93" fmla="val 166"/>
                <a:gd name="f94" fmla="val 124"/>
                <a:gd name="f95" fmla="val 246"/>
                <a:gd name="f96" fmla="val 146"/>
                <a:gd name="f97" fmla="val 214"/>
                <a:gd name="f98" fmla="val 228"/>
                <a:gd name="f99" fmla="val 238"/>
                <a:gd name="f100" fmla="val 384"/>
                <a:gd name="f101" fmla="val 172"/>
                <a:gd name="f102" fmla="val 374"/>
                <a:gd name="f103" fmla="val 170"/>
                <a:gd name="f104" fmla="val 390"/>
                <a:gd name="f105" fmla="val 408"/>
                <a:gd name="f106" fmla="val 458"/>
                <a:gd name="f107" fmla="val 468"/>
                <a:gd name="f108" fmla="val 480"/>
                <a:gd name="f109" fmla="val 504"/>
                <a:gd name="f110" fmla="val 416"/>
                <a:gd name="f111" fmla="val 516"/>
                <a:gd name="f112" fmla="val 528"/>
                <a:gd name="f113" fmla="val 542"/>
                <a:gd name="f114" fmla="val 554"/>
                <a:gd name="f115" fmla="val 566"/>
                <a:gd name="f116" fmla="val 426"/>
                <a:gd name="f117" fmla="val 574"/>
                <a:gd name="f118" fmla="val 136"/>
                <a:gd name="f119" fmla="val 44"/>
                <a:gd name="f120" fmla="val 556"/>
                <a:gd name="f121" fmla="val 38"/>
                <a:gd name="f122" fmla="val 114"/>
                <a:gd name="f123" fmla="val 646"/>
                <a:gd name="f124" fmla="val 650"/>
                <a:gd name="f125" fmla="val 2"/>
                <a:gd name="f126" fmla="val 664"/>
                <a:gd name="f127" fmla="val 644"/>
                <a:gd name="f128" fmla="val 68"/>
                <a:gd name="f129" fmla="val 728"/>
                <a:gd name="f130" fmla="val 640"/>
                <a:gd name="f131" fmla="val 334"/>
                <a:gd name="f132" fmla="val 606"/>
                <a:gd name="f133" fmla="val 268"/>
                <a:gd name="f134" fmla="val 370"/>
                <a:gd name="f135" fmla="val 600"/>
                <a:gd name="f136" fmla="val 422"/>
                <a:gd name="f137" fmla="val 612"/>
                <a:gd name="f138" fmla="val 632"/>
                <a:gd name="f139" fmla="val 470"/>
                <a:gd name="f140" fmla="val 652"/>
                <a:gd name="f141" fmla="val 482"/>
                <a:gd name="f142" fmla="val 720"/>
                <a:gd name="f143" fmla="val 514"/>
                <a:gd name="f144" fmla="val 532"/>
                <a:gd name="f145" fmla="val 546"/>
                <a:gd name="f146" fmla="val 678"/>
                <a:gd name="f147" fmla="val 558"/>
                <a:gd name="f148" fmla="val 572"/>
                <a:gd name="f149" fmla="val 674"/>
                <a:gd name="f150" fmla="val 584"/>
                <a:gd name="f151" fmla="val 672"/>
                <a:gd name="f152" fmla="val 596"/>
                <a:gd name="f153" fmla="val 608"/>
                <a:gd name="f154" fmla="val 662"/>
                <a:gd name="f155" fmla="val 656"/>
                <a:gd name="f156" fmla="val 692"/>
                <a:gd name="f157" fmla="val 670"/>
                <a:gd name="f158" fmla="val 696"/>
                <a:gd name="f159" fmla="val 762"/>
                <a:gd name="f160" fmla="val 934"/>
                <a:gd name="f161" fmla="val 706"/>
                <a:gd name="f162" fmla="val 690"/>
                <a:gd name="f163" fmla="val 598"/>
                <a:gd name="f164" fmla="val 680"/>
                <a:gd name="f165" fmla="val 550"/>
                <a:gd name="f166" fmla="val 526"/>
                <a:gd name="f167" fmla="val 746"/>
                <a:gd name="f168" fmla="val 512"/>
                <a:gd name="f169" fmla="val 962"/>
                <a:gd name="f170" fmla="val 972"/>
                <a:gd name="f171" fmla="val 778"/>
                <a:gd name="f172" fmla="val 968"/>
                <a:gd name="f173" fmla="val 464"/>
                <a:gd name="f174" fmla="val 1060"/>
                <a:gd name="f175" fmla="val 524"/>
                <a:gd name="f176" fmla="val 1068"/>
                <a:gd name="f177" fmla="val 990"/>
                <a:gd name="f178" fmla="val 614"/>
                <a:gd name="f179" fmla="val 576"/>
                <a:gd name="f180" fmla="val 540"/>
                <a:gd name="f181" fmla="val 522"/>
                <a:gd name="f182" fmla="val 634"/>
                <a:gd name="f183" fmla="val 618"/>
                <a:gd name="f184" fmla="val 476"/>
                <a:gd name="f185" fmla="val 466"/>
                <a:gd name="f186" fmla="val 590"/>
                <a:gd name="f187" fmla="val 454"/>
                <a:gd name="f188" fmla="val 538"/>
                <a:gd name="f189" fmla="val 488"/>
                <a:gd name="f190" fmla="val 486"/>
                <a:gd name="f191" fmla="val 502"/>
                <a:gd name="f192" fmla="val 462"/>
                <a:gd name="f193" fmla="val 518"/>
                <a:gd name="f194" fmla="val 536"/>
                <a:gd name="f195" fmla="val 452"/>
                <a:gd name="f196" fmla="val 588"/>
                <a:gd name="f197" fmla="val 460"/>
                <a:gd name="f198" fmla="val 498"/>
                <a:gd name="f199" fmla="val 586"/>
                <a:gd name="f200" fmla="val 622"/>
                <a:gd name="f201" fmla="+- 0 0 -90"/>
                <a:gd name="f202" fmla="*/ f4 1 1106"/>
                <a:gd name="f203" fmla="*/ f5 1 744"/>
                <a:gd name="f204" fmla="val f6"/>
                <a:gd name="f205" fmla="val f7"/>
                <a:gd name="f206" fmla="val f8"/>
                <a:gd name="f207" fmla="*/ f201 f0 1"/>
                <a:gd name="f208" fmla="+- f206 0 f204"/>
                <a:gd name="f209" fmla="+- f205 0 f204"/>
                <a:gd name="f210" fmla="*/ f207 1 f3"/>
                <a:gd name="f211" fmla="*/ f209 1 1106"/>
                <a:gd name="f212" fmla="*/ f208 1 744"/>
                <a:gd name="f213" fmla="*/ 1036 f209 1"/>
                <a:gd name="f214" fmla="*/ 350 f208 1"/>
                <a:gd name="f215" fmla="*/ 772 f209 1"/>
                <a:gd name="f216" fmla="*/ 472 f208 1"/>
                <a:gd name="f217" fmla="*/ 736 f209 1"/>
                <a:gd name="f218" fmla="*/ 478 f208 1"/>
                <a:gd name="f219" fmla="*/ 660 f209 1"/>
                <a:gd name="f220" fmla="*/ 638 f209 1"/>
                <a:gd name="f221" fmla="*/ 446 f208 1"/>
                <a:gd name="f222" fmla="*/ 604 f209 1"/>
                <a:gd name="f223" fmla="*/ 424 f208 1"/>
                <a:gd name="f224" fmla="*/ 848 f209 1"/>
                <a:gd name="f225" fmla="*/ 226 f208 1"/>
                <a:gd name="f226" fmla="*/ 792 f209 1"/>
                <a:gd name="f227" fmla="*/ 92 f208 1"/>
                <a:gd name="f228" fmla="*/ 738 f209 1"/>
                <a:gd name="f229" fmla="*/ 8 f208 1"/>
                <a:gd name="f230" fmla="*/ 630 f209 1"/>
                <a:gd name="f231" fmla="*/ 26 f208 1"/>
                <a:gd name="f232" fmla="*/ 316 f208 1"/>
                <a:gd name="f233" fmla="*/ 592 f209 1"/>
                <a:gd name="f234" fmla="*/ 544 f209 1"/>
                <a:gd name="f235" fmla="*/ 410 f208 1"/>
                <a:gd name="f236" fmla="*/ 474 f209 1"/>
                <a:gd name="f237" fmla="*/ 432 f208 1"/>
                <a:gd name="f238" fmla="*/ 430 f209 1"/>
                <a:gd name="f239" fmla="*/ 126 f208 1"/>
                <a:gd name="f240" fmla="*/ 284 f209 1"/>
                <a:gd name="f241" fmla="*/ 108 f208 1"/>
                <a:gd name="f242" fmla="*/ 182 f209 1"/>
                <a:gd name="f243" fmla="*/ 110 f208 1"/>
                <a:gd name="f244" fmla="*/ 146 f209 1"/>
                <a:gd name="f245" fmla="*/ 214 f208 1"/>
                <a:gd name="f246" fmla="*/ 384 f209 1"/>
                <a:gd name="f247" fmla="*/ 384 f208 1"/>
                <a:gd name="f248" fmla="*/ 408 f209 1"/>
                <a:gd name="f249" fmla="*/ 412 f208 1"/>
                <a:gd name="f250" fmla="*/ 438 f209 1"/>
                <a:gd name="f251" fmla="*/ 468 f208 1"/>
                <a:gd name="f252" fmla="*/ 420 f209 1"/>
                <a:gd name="f253" fmla="*/ 504 f208 1"/>
                <a:gd name="f254" fmla="*/ 414 f209 1"/>
                <a:gd name="f255" fmla="*/ 542 f208 1"/>
                <a:gd name="f256" fmla="*/ 142 f209 1"/>
                <a:gd name="f257" fmla="*/ 426 f208 1"/>
                <a:gd name="f258" fmla="*/ 136 f209 1"/>
                <a:gd name="f259" fmla="*/ 616 f208 1"/>
                <a:gd name="f260" fmla="*/ 114 f209 1"/>
                <a:gd name="f261" fmla="*/ 620 f208 1"/>
                <a:gd name="f262" fmla="*/ 2 f209 1"/>
                <a:gd name="f263" fmla="*/ 664 f208 1"/>
                <a:gd name="f264" fmla="*/ 80 f209 1"/>
                <a:gd name="f265" fmla="*/ 736 f208 1"/>
                <a:gd name="f266" fmla="*/ 246 f209 1"/>
                <a:gd name="f267" fmla="*/ 744 f208 1"/>
                <a:gd name="f268" fmla="*/ 422 f209 1"/>
                <a:gd name="f269" fmla="*/ 592 f208 1"/>
                <a:gd name="f270" fmla="*/ 446 f209 1"/>
                <a:gd name="f271" fmla="*/ 632 f208 1"/>
                <a:gd name="f272" fmla="*/ 470 f209 1"/>
                <a:gd name="f273" fmla="*/ 652 f208 1"/>
                <a:gd name="f274" fmla="*/ 480 f209 1"/>
                <a:gd name="f275" fmla="*/ 720 f208 1"/>
                <a:gd name="f276" fmla="*/ 514 f209 1"/>
                <a:gd name="f277" fmla="*/ 728 f208 1"/>
                <a:gd name="f278" fmla="*/ 546 f209 1"/>
                <a:gd name="f279" fmla="*/ 678 f208 1"/>
                <a:gd name="f280" fmla="*/ 584 f209 1"/>
                <a:gd name="f281" fmla="*/ 672 f208 1"/>
                <a:gd name="f282" fmla="*/ 620 f209 1"/>
                <a:gd name="f283" fmla="*/ 656 f208 1"/>
                <a:gd name="f284" fmla="*/ 670 f209 1"/>
                <a:gd name="f285" fmla="*/ 720 f209 1"/>
                <a:gd name="f286" fmla="*/ 934 f209 1"/>
                <a:gd name="f287" fmla="*/ 706 f208 1"/>
                <a:gd name="f288" fmla="*/ 656 f209 1"/>
                <a:gd name="f289" fmla="*/ 676 f209 1"/>
                <a:gd name="f290" fmla="*/ 574 f208 1"/>
                <a:gd name="f291" fmla="*/ 746 f209 1"/>
                <a:gd name="f292" fmla="*/ 512 f208 1"/>
                <a:gd name="f293" fmla="*/ 778 f209 1"/>
                <a:gd name="f294" fmla="*/ 1068 f209 1"/>
                <a:gd name="f295" fmla="*/ 1102 f209 1"/>
                <a:gd name="f296" fmla="*/ 414 f208 1"/>
                <a:gd name="f297" fmla="*/ 626 f208 1"/>
                <a:gd name="f298" fmla="*/ 540 f209 1"/>
                <a:gd name="f299" fmla="*/ 638 f208 1"/>
                <a:gd name="f300" fmla="*/ 490 f209 1"/>
                <a:gd name="f301" fmla="*/ 618 f208 1"/>
                <a:gd name="f302" fmla="*/ 466 f209 1"/>
                <a:gd name="f303" fmla="*/ 590 f208 1"/>
                <a:gd name="f304" fmla="*/ 454 f209 1"/>
                <a:gd name="f305" fmla="*/ 538 f208 1"/>
                <a:gd name="f306" fmla="*/ 472 f209 1"/>
                <a:gd name="f307" fmla="*/ 488 f208 1"/>
                <a:gd name="f308" fmla="*/ 502 f209 1"/>
                <a:gd name="f309" fmla="*/ 462 f208 1"/>
                <a:gd name="f310" fmla="*/ 554 f209 1"/>
                <a:gd name="f311" fmla="*/ 452 f208 1"/>
                <a:gd name="f312" fmla="*/ 470 f208 1"/>
                <a:gd name="f313" fmla="*/ 628 f209 1"/>
                <a:gd name="f314" fmla="*/ 498 f208 1"/>
                <a:gd name="f315" fmla="*/ 640 f209 1"/>
                <a:gd name="f316" fmla="*/ 550 f208 1"/>
                <a:gd name="f317" fmla="*/ 622 f209 1"/>
                <a:gd name="f318" fmla="*/ 600 f208 1"/>
                <a:gd name="f319" fmla="+- f210 0 f1"/>
                <a:gd name="f320" fmla="*/ f213 1 1106"/>
                <a:gd name="f321" fmla="*/ f214 1 744"/>
                <a:gd name="f322" fmla="*/ f215 1 1106"/>
                <a:gd name="f323" fmla="*/ f216 1 744"/>
                <a:gd name="f324" fmla="*/ f217 1 1106"/>
                <a:gd name="f325" fmla="*/ f218 1 744"/>
                <a:gd name="f326" fmla="*/ f219 1 1106"/>
                <a:gd name="f327" fmla="*/ f220 1 1106"/>
                <a:gd name="f328" fmla="*/ f221 1 744"/>
                <a:gd name="f329" fmla="*/ f222 1 1106"/>
                <a:gd name="f330" fmla="*/ f223 1 744"/>
                <a:gd name="f331" fmla="*/ f224 1 1106"/>
                <a:gd name="f332" fmla="*/ f225 1 744"/>
                <a:gd name="f333" fmla="*/ f226 1 1106"/>
                <a:gd name="f334" fmla="*/ f227 1 744"/>
                <a:gd name="f335" fmla="*/ f228 1 1106"/>
                <a:gd name="f336" fmla="*/ f229 1 744"/>
                <a:gd name="f337" fmla="*/ f230 1 1106"/>
                <a:gd name="f338" fmla="*/ f231 1 744"/>
                <a:gd name="f339" fmla="*/ f232 1 744"/>
                <a:gd name="f340" fmla="*/ f233 1 1106"/>
                <a:gd name="f341" fmla="*/ f234 1 1106"/>
                <a:gd name="f342" fmla="*/ f235 1 744"/>
                <a:gd name="f343" fmla="*/ f236 1 1106"/>
                <a:gd name="f344" fmla="*/ f237 1 744"/>
                <a:gd name="f345" fmla="*/ f238 1 1106"/>
                <a:gd name="f346" fmla="*/ f239 1 744"/>
                <a:gd name="f347" fmla="*/ f240 1 1106"/>
                <a:gd name="f348" fmla="*/ f241 1 744"/>
                <a:gd name="f349" fmla="*/ f242 1 1106"/>
                <a:gd name="f350" fmla="*/ f243 1 744"/>
                <a:gd name="f351" fmla="*/ f244 1 1106"/>
                <a:gd name="f352" fmla="*/ f245 1 744"/>
                <a:gd name="f353" fmla="*/ f246 1 1106"/>
                <a:gd name="f354" fmla="*/ f247 1 744"/>
                <a:gd name="f355" fmla="*/ f248 1 1106"/>
                <a:gd name="f356" fmla="*/ f249 1 744"/>
                <a:gd name="f357" fmla="*/ f250 1 1106"/>
                <a:gd name="f358" fmla="*/ f251 1 744"/>
                <a:gd name="f359" fmla="*/ f252 1 1106"/>
                <a:gd name="f360" fmla="*/ f253 1 744"/>
                <a:gd name="f361" fmla="*/ f254 1 1106"/>
                <a:gd name="f362" fmla="*/ f255 1 744"/>
                <a:gd name="f363" fmla="*/ f256 1 1106"/>
                <a:gd name="f364" fmla="*/ f257 1 744"/>
                <a:gd name="f365" fmla="*/ f258 1 1106"/>
                <a:gd name="f366" fmla="*/ f259 1 744"/>
                <a:gd name="f367" fmla="*/ f260 1 1106"/>
                <a:gd name="f368" fmla="*/ f261 1 744"/>
                <a:gd name="f369" fmla="*/ f262 1 1106"/>
                <a:gd name="f370" fmla="*/ f263 1 744"/>
                <a:gd name="f371" fmla="*/ f264 1 1106"/>
                <a:gd name="f372" fmla="*/ f265 1 744"/>
                <a:gd name="f373" fmla="*/ f266 1 1106"/>
                <a:gd name="f374" fmla="*/ f267 1 744"/>
                <a:gd name="f375" fmla="*/ f268 1 1106"/>
                <a:gd name="f376" fmla="*/ f269 1 744"/>
                <a:gd name="f377" fmla="*/ f270 1 1106"/>
                <a:gd name="f378" fmla="*/ f271 1 744"/>
                <a:gd name="f379" fmla="*/ f272 1 1106"/>
                <a:gd name="f380" fmla="*/ f273 1 744"/>
                <a:gd name="f381" fmla="*/ f274 1 1106"/>
                <a:gd name="f382" fmla="*/ f275 1 744"/>
                <a:gd name="f383" fmla="*/ f276 1 1106"/>
                <a:gd name="f384" fmla="*/ f277 1 744"/>
                <a:gd name="f385" fmla="*/ f278 1 1106"/>
                <a:gd name="f386" fmla="*/ f279 1 744"/>
                <a:gd name="f387" fmla="*/ f280 1 1106"/>
                <a:gd name="f388" fmla="*/ f281 1 744"/>
                <a:gd name="f389" fmla="*/ f282 1 1106"/>
                <a:gd name="f390" fmla="*/ f283 1 744"/>
                <a:gd name="f391" fmla="*/ f284 1 1106"/>
                <a:gd name="f392" fmla="*/ f285 1 1106"/>
                <a:gd name="f393" fmla="*/ f286 1 1106"/>
                <a:gd name="f394" fmla="*/ f287 1 744"/>
                <a:gd name="f395" fmla="*/ f288 1 1106"/>
                <a:gd name="f396" fmla="*/ f289 1 1106"/>
                <a:gd name="f397" fmla="*/ f290 1 744"/>
                <a:gd name="f398" fmla="*/ f291 1 1106"/>
                <a:gd name="f399" fmla="*/ f292 1 744"/>
                <a:gd name="f400" fmla="*/ f293 1 1106"/>
                <a:gd name="f401" fmla="*/ f294 1 1106"/>
                <a:gd name="f402" fmla="*/ f295 1 1106"/>
                <a:gd name="f403" fmla="*/ f296 1 744"/>
                <a:gd name="f404" fmla="*/ f297 1 744"/>
                <a:gd name="f405" fmla="*/ f298 1 1106"/>
                <a:gd name="f406" fmla="*/ f299 1 744"/>
                <a:gd name="f407" fmla="*/ f300 1 1106"/>
                <a:gd name="f408" fmla="*/ f301 1 744"/>
                <a:gd name="f409" fmla="*/ f302 1 1106"/>
                <a:gd name="f410" fmla="*/ f303 1 744"/>
                <a:gd name="f411" fmla="*/ f304 1 1106"/>
                <a:gd name="f412" fmla="*/ f305 1 744"/>
                <a:gd name="f413" fmla="*/ f306 1 1106"/>
                <a:gd name="f414" fmla="*/ f307 1 744"/>
                <a:gd name="f415" fmla="*/ f308 1 1106"/>
                <a:gd name="f416" fmla="*/ f309 1 744"/>
                <a:gd name="f417" fmla="*/ f310 1 1106"/>
                <a:gd name="f418" fmla="*/ f311 1 744"/>
                <a:gd name="f419" fmla="*/ f312 1 744"/>
                <a:gd name="f420" fmla="*/ f313 1 1106"/>
                <a:gd name="f421" fmla="*/ f314 1 744"/>
                <a:gd name="f422" fmla="*/ f315 1 1106"/>
                <a:gd name="f423" fmla="*/ f316 1 744"/>
                <a:gd name="f424" fmla="*/ f317 1 1106"/>
                <a:gd name="f425" fmla="*/ f318 1 744"/>
                <a:gd name="f426" fmla="*/ 0 1 f211"/>
                <a:gd name="f427" fmla="*/ f205 1 f211"/>
                <a:gd name="f428" fmla="*/ 0 1 f212"/>
                <a:gd name="f429" fmla="*/ f206 1 f212"/>
                <a:gd name="f430" fmla="*/ f320 1 f211"/>
                <a:gd name="f431" fmla="*/ f321 1 f212"/>
                <a:gd name="f432" fmla="*/ f322 1 f211"/>
                <a:gd name="f433" fmla="*/ f323 1 f212"/>
                <a:gd name="f434" fmla="*/ f324 1 f211"/>
                <a:gd name="f435" fmla="*/ f325 1 f212"/>
                <a:gd name="f436" fmla="*/ f326 1 f211"/>
                <a:gd name="f437" fmla="*/ f327 1 f211"/>
                <a:gd name="f438" fmla="*/ f328 1 f212"/>
                <a:gd name="f439" fmla="*/ f329 1 f211"/>
                <a:gd name="f440" fmla="*/ f330 1 f212"/>
                <a:gd name="f441" fmla="*/ f331 1 f211"/>
                <a:gd name="f442" fmla="*/ f332 1 f212"/>
                <a:gd name="f443" fmla="*/ f333 1 f211"/>
                <a:gd name="f444" fmla="*/ f334 1 f212"/>
                <a:gd name="f445" fmla="*/ f335 1 f211"/>
                <a:gd name="f446" fmla="*/ f336 1 f212"/>
                <a:gd name="f447" fmla="*/ f337 1 f211"/>
                <a:gd name="f448" fmla="*/ f338 1 f212"/>
                <a:gd name="f449" fmla="*/ f339 1 f212"/>
                <a:gd name="f450" fmla="*/ f340 1 f211"/>
                <a:gd name="f451" fmla="*/ f341 1 f211"/>
                <a:gd name="f452" fmla="*/ f342 1 f212"/>
                <a:gd name="f453" fmla="*/ f343 1 f211"/>
                <a:gd name="f454" fmla="*/ f344 1 f212"/>
                <a:gd name="f455" fmla="*/ f345 1 f211"/>
                <a:gd name="f456" fmla="*/ f346 1 f212"/>
                <a:gd name="f457" fmla="*/ f347 1 f211"/>
                <a:gd name="f458" fmla="*/ f348 1 f212"/>
                <a:gd name="f459" fmla="*/ f349 1 f211"/>
                <a:gd name="f460" fmla="*/ f350 1 f212"/>
                <a:gd name="f461" fmla="*/ f351 1 f211"/>
                <a:gd name="f462" fmla="*/ f352 1 f212"/>
                <a:gd name="f463" fmla="*/ f353 1 f211"/>
                <a:gd name="f464" fmla="*/ f354 1 f212"/>
                <a:gd name="f465" fmla="*/ f355 1 f211"/>
                <a:gd name="f466" fmla="*/ f356 1 f212"/>
                <a:gd name="f467" fmla="*/ f357 1 f211"/>
                <a:gd name="f468" fmla="*/ f358 1 f212"/>
                <a:gd name="f469" fmla="*/ f359 1 f211"/>
                <a:gd name="f470" fmla="*/ f360 1 f212"/>
                <a:gd name="f471" fmla="*/ f361 1 f211"/>
                <a:gd name="f472" fmla="*/ f362 1 f212"/>
                <a:gd name="f473" fmla="*/ f363 1 f211"/>
                <a:gd name="f474" fmla="*/ f364 1 f212"/>
                <a:gd name="f475" fmla="*/ f365 1 f211"/>
                <a:gd name="f476" fmla="*/ f366 1 f212"/>
                <a:gd name="f477" fmla="*/ f367 1 f211"/>
                <a:gd name="f478" fmla="*/ f368 1 f212"/>
                <a:gd name="f479" fmla="*/ f369 1 f211"/>
                <a:gd name="f480" fmla="*/ f370 1 f212"/>
                <a:gd name="f481" fmla="*/ f371 1 f211"/>
                <a:gd name="f482" fmla="*/ f372 1 f212"/>
                <a:gd name="f483" fmla="*/ f373 1 f211"/>
                <a:gd name="f484" fmla="*/ f374 1 f212"/>
                <a:gd name="f485" fmla="*/ f375 1 f211"/>
                <a:gd name="f486" fmla="*/ f376 1 f212"/>
                <a:gd name="f487" fmla="*/ f377 1 f211"/>
                <a:gd name="f488" fmla="*/ f378 1 f212"/>
                <a:gd name="f489" fmla="*/ f379 1 f211"/>
                <a:gd name="f490" fmla="*/ f380 1 f212"/>
                <a:gd name="f491" fmla="*/ f381 1 f211"/>
                <a:gd name="f492" fmla="*/ f382 1 f212"/>
                <a:gd name="f493" fmla="*/ f383 1 f211"/>
                <a:gd name="f494" fmla="*/ f384 1 f212"/>
                <a:gd name="f495" fmla="*/ f385 1 f211"/>
                <a:gd name="f496" fmla="*/ f386 1 f212"/>
                <a:gd name="f497" fmla="*/ f387 1 f211"/>
                <a:gd name="f498" fmla="*/ f388 1 f212"/>
                <a:gd name="f499" fmla="*/ f389 1 f211"/>
                <a:gd name="f500" fmla="*/ f390 1 f212"/>
                <a:gd name="f501" fmla="*/ f391 1 f211"/>
                <a:gd name="f502" fmla="*/ f392 1 f211"/>
                <a:gd name="f503" fmla="*/ f393 1 f211"/>
                <a:gd name="f504" fmla="*/ f394 1 f212"/>
                <a:gd name="f505" fmla="*/ f395 1 f211"/>
                <a:gd name="f506" fmla="*/ f396 1 f211"/>
                <a:gd name="f507" fmla="*/ f397 1 f212"/>
                <a:gd name="f508" fmla="*/ f398 1 f211"/>
                <a:gd name="f509" fmla="*/ f399 1 f212"/>
                <a:gd name="f510" fmla="*/ f400 1 f211"/>
                <a:gd name="f511" fmla="*/ f401 1 f211"/>
                <a:gd name="f512" fmla="*/ f402 1 f211"/>
                <a:gd name="f513" fmla="*/ f403 1 f212"/>
                <a:gd name="f514" fmla="*/ f404 1 f212"/>
                <a:gd name="f515" fmla="*/ f405 1 f211"/>
                <a:gd name="f516" fmla="*/ f406 1 f212"/>
                <a:gd name="f517" fmla="*/ f407 1 f211"/>
                <a:gd name="f518" fmla="*/ f408 1 f212"/>
                <a:gd name="f519" fmla="*/ f409 1 f211"/>
                <a:gd name="f520" fmla="*/ f410 1 f212"/>
                <a:gd name="f521" fmla="*/ f411 1 f211"/>
                <a:gd name="f522" fmla="*/ f412 1 f212"/>
                <a:gd name="f523" fmla="*/ f413 1 f211"/>
                <a:gd name="f524" fmla="*/ f414 1 f212"/>
                <a:gd name="f525" fmla="*/ f415 1 f211"/>
                <a:gd name="f526" fmla="*/ f416 1 f212"/>
                <a:gd name="f527" fmla="*/ f417 1 f211"/>
                <a:gd name="f528" fmla="*/ f418 1 f212"/>
                <a:gd name="f529" fmla="*/ f419 1 f212"/>
                <a:gd name="f530" fmla="*/ f420 1 f211"/>
                <a:gd name="f531" fmla="*/ f421 1 f212"/>
                <a:gd name="f532" fmla="*/ f422 1 f211"/>
                <a:gd name="f533" fmla="*/ f423 1 f212"/>
                <a:gd name="f534" fmla="*/ f424 1 f211"/>
                <a:gd name="f535" fmla="*/ f425 1 f212"/>
                <a:gd name="f536" fmla="*/ f426 f202 1"/>
                <a:gd name="f537" fmla="*/ f427 f202 1"/>
                <a:gd name="f538" fmla="*/ f429 f203 1"/>
                <a:gd name="f539" fmla="*/ f428 f203 1"/>
                <a:gd name="f540" fmla="*/ f430 f202 1"/>
                <a:gd name="f541" fmla="*/ f431 f203 1"/>
                <a:gd name="f542" fmla="*/ f432 f202 1"/>
                <a:gd name="f543" fmla="*/ f433 f203 1"/>
                <a:gd name="f544" fmla="*/ f434 f202 1"/>
                <a:gd name="f545" fmla="*/ f435 f203 1"/>
                <a:gd name="f546" fmla="*/ f436 f202 1"/>
                <a:gd name="f547" fmla="*/ f437 f202 1"/>
                <a:gd name="f548" fmla="*/ f438 f203 1"/>
                <a:gd name="f549" fmla="*/ f439 f202 1"/>
                <a:gd name="f550" fmla="*/ f440 f203 1"/>
                <a:gd name="f551" fmla="*/ f441 f202 1"/>
                <a:gd name="f552" fmla="*/ f442 f203 1"/>
                <a:gd name="f553" fmla="*/ f443 f202 1"/>
                <a:gd name="f554" fmla="*/ f444 f203 1"/>
                <a:gd name="f555" fmla="*/ f445 f202 1"/>
                <a:gd name="f556" fmla="*/ f446 f203 1"/>
                <a:gd name="f557" fmla="*/ f447 f202 1"/>
                <a:gd name="f558" fmla="*/ f448 f203 1"/>
                <a:gd name="f559" fmla="*/ f449 f203 1"/>
                <a:gd name="f560" fmla="*/ f450 f202 1"/>
                <a:gd name="f561" fmla="*/ f451 f202 1"/>
                <a:gd name="f562" fmla="*/ f452 f203 1"/>
                <a:gd name="f563" fmla="*/ f453 f202 1"/>
                <a:gd name="f564" fmla="*/ f454 f203 1"/>
                <a:gd name="f565" fmla="*/ f455 f202 1"/>
                <a:gd name="f566" fmla="*/ f456 f203 1"/>
                <a:gd name="f567" fmla="*/ f457 f202 1"/>
                <a:gd name="f568" fmla="*/ f458 f203 1"/>
                <a:gd name="f569" fmla="*/ f459 f202 1"/>
                <a:gd name="f570" fmla="*/ f460 f203 1"/>
                <a:gd name="f571" fmla="*/ f461 f202 1"/>
                <a:gd name="f572" fmla="*/ f462 f203 1"/>
                <a:gd name="f573" fmla="*/ f463 f202 1"/>
                <a:gd name="f574" fmla="*/ f464 f203 1"/>
                <a:gd name="f575" fmla="*/ f465 f202 1"/>
                <a:gd name="f576" fmla="*/ f466 f203 1"/>
                <a:gd name="f577" fmla="*/ f467 f202 1"/>
                <a:gd name="f578" fmla="*/ f468 f203 1"/>
                <a:gd name="f579" fmla="*/ f469 f202 1"/>
                <a:gd name="f580" fmla="*/ f470 f203 1"/>
                <a:gd name="f581" fmla="*/ f471 f202 1"/>
                <a:gd name="f582" fmla="*/ f472 f203 1"/>
                <a:gd name="f583" fmla="*/ f473 f202 1"/>
                <a:gd name="f584" fmla="*/ f474 f203 1"/>
                <a:gd name="f585" fmla="*/ f475 f202 1"/>
                <a:gd name="f586" fmla="*/ f476 f203 1"/>
                <a:gd name="f587" fmla="*/ f477 f202 1"/>
                <a:gd name="f588" fmla="*/ f478 f203 1"/>
                <a:gd name="f589" fmla="*/ f479 f202 1"/>
                <a:gd name="f590" fmla="*/ f480 f203 1"/>
                <a:gd name="f591" fmla="*/ f481 f202 1"/>
                <a:gd name="f592" fmla="*/ f482 f203 1"/>
                <a:gd name="f593" fmla="*/ f483 f202 1"/>
                <a:gd name="f594" fmla="*/ f484 f203 1"/>
                <a:gd name="f595" fmla="*/ f485 f202 1"/>
                <a:gd name="f596" fmla="*/ f486 f203 1"/>
                <a:gd name="f597" fmla="*/ f487 f202 1"/>
                <a:gd name="f598" fmla="*/ f488 f203 1"/>
                <a:gd name="f599" fmla="*/ f489 f202 1"/>
                <a:gd name="f600" fmla="*/ f490 f203 1"/>
                <a:gd name="f601" fmla="*/ f491 f202 1"/>
                <a:gd name="f602" fmla="*/ f492 f203 1"/>
                <a:gd name="f603" fmla="*/ f493 f202 1"/>
                <a:gd name="f604" fmla="*/ f494 f203 1"/>
                <a:gd name="f605" fmla="*/ f495 f202 1"/>
                <a:gd name="f606" fmla="*/ f496 f203 1"/>
                <a:gd name="f607" fmla="*/ f497 f202 1"/>
                <a:gd name="f608" fmla="*/ f498 f203 1"/>
                <a:gd name="f609" fmla="*/ f499 f202 1"/>
                <a:gd name="f610" fmla="*/ f500 f203 1"/>
                <a:gd name="f611" fmla="*/ f501 f202 1"/>
                <a:gd name="f612" fmla="*/ f502 f202 1"/>
                <a:gd name="f613" fmla="*/ f503 f202 1"/>
                <a:gd name="f614" fmla="*/ f504 f203 1"/>
                <a:gd name="f615" fmla="*/ f505 f202 1"/>
                <a:gd name="f616" fmla="*/ f506 f202 1"/>
                <a:gd name="f617" fmla="*/ f507 f203 1"/>
                <a:gd name="f618" fmla="*/ f508 f202 1"/>
                <a:gd name="f619" fmla="*/ f509 f203 1"/>
                <a:gd name="f620" fmla="*/ f510 f202 1"/>
                <a:gd name="f621" fmla="*/ f511 f202 1"/>
                <a:gd name="f622" fmla="*/ f512 f202 1"/>
                <a:gd name="f623" fmla="*/ f513 f203 1"/>
                <a:gd name="f624" fmla="*/ f514 f203 1"/>
                <a:gd name="f625" fmla="*/ f515 f202 1"/>
                <a:gd name="f626" fmla="*/ f516 f203 1"/>
                <a:gd name="f627" fmla="*/ f517 f202 1"/>
                <a:gd name="f628" fmla="*/ f518 f203 1"/>
                <a:gd name="f629" fmla="*/ f519 f202 1"/>
                <a:gd name="f630" fmla="*/ f520 f203 1"/>
                <a:gd name="f631" fmla="*/ f521 f202 1"/>
                <a:gd name="f632" fmla="*/ f522 f203 1"/>
                <a:gd name="f633" fmla="*/ f523 f202 1"/>
                <a:gd name="f634" fmla="*/ f524 f203 1"/>
                <a:gd name="f635" fmla="*/ f525 f202 1"/>
                <a:gd name="f636" fmla="*/ f526 f203 1"/>
                <a:gd name="f637" fmla="*/ f527 f202 1"/>
                <a:gd name="f638" fmla="*/ f528 f203 1"/>
                <a:gd name="f639" fmla="*/ f529 f203 1"/>
                <a:gd name="f640" fmla="*/ f530 f202 1"/>
                <a:gd name="f641" fmla="*/ f531 f203 1"/>
                <a:gd name="f642" fmla="*/ f532 f202 1"/>
                <a:gd name="f643" fmla="*/ f533 f203 1"/>
                <a:gd name="f644" fmla="*/ f534 f202 1"/>
                <a:gd name="f645" fmla="*/ f535 f203 1"/>
              </a:gdLst>
              <a:ahLst/>
              <a:cxnLst>
                <a:cxn ang="3cd4">
                  <a:pos x="hc" y="t"/>
                </a:cxn>
                <a:cxn ang="0">
                  <a:pos x="r" y="vc"/>
                </a:cxn>
                <a:cxn ang="cd4">
                  <a:pos x="hc" y="b"/>
                </a:cxn>
                <a:cxn ang="cd2">
                  <a:pos x="l" y="vc"/>
                </a:cxn>
                <a:cxn ang="f319">
                  <a:pos x="f540" y="f541"/>
                </a:cxn>
                <a:cxn ang="f319">
                  <a:pos x="f542" y="f543"/>
                </a:cxn>
                <a:cxn ang="f319">
                  <a:pos x="f544" y="f545"/>
                </a:cxn>
                <a:cxn ang="f319">
                  <a:pos x="f546" y="f543"/>
                </a:cxn>
                <a:cxn ang="f319">
                  <a:pos x="f547" y="f548"/>
                </a:cxn>
                <a:cxn ang="f319">
                  <a:pos x="f549" y="f550"/>
                </a:cxn>
                <a:cxn ang="f319">
                  <a:pos x="f551" y="f552"/>
                </a:cxn>
                <a:cxn ang="f319">
                  <a:pos x="f553" y="f554"/>
                </a:cxn>
                <a:cxn ang="f319">
                  <a:pos x="f555" y="f556"/>
                </a:cxn>
                <a:cxn ang="f319">
                  <a:pos x="f557" y="f558"/>
                </a:cxn>
                <a:cxn ang="f319">
                  <a:pos x="f549" y="f559"/>
                </a:cxn>
                <a:cxn ang="f319">
                  <a:pos x="f560" y="f541"/>
                </a:cxn>
                <a:cxn ang="f319">
                  <a:pos x="f561" y="f562"/>
                </a:cxn>
                <a:cxn ang="f319">
                  <a:pos x="f563" y="f564"/>
                </a:cxn>
                <a:cxn ang="f319">
                  <a:pos x="f565" y="f566"/>
                </a:cxn>
                <a:cxn ang="f319">
                  <a:pos x="f567" y="f568"/>
                </a:cxn>
                <a:cxn ang="f319">
                  <a:pos x="f569" y="f570"/>
                </a:cxn>
                <a:cxn ang="f319">
                  <a:pos x="f571" y="f572"/>
                </a:cxn>
                <a:cxn ang="f319">
                  <a:pos x="f573" y="f574"/>
                </a:cxn>
                <a:cxn ang="f319">
                  <a:pos x="f575" y="f576"/>
                </a:cxn>
                <a:cxn ang="f319">
                  <a:pos x="f577" y="f578"/>
                </a:cxn>
                <a:cxn ang="f319">
                  <a:pos x="f579" y="f580"/>
                </a:cxn>
                <a:cxn ang="f319">
                  <a:pos x="f581" y="f582"/>
                </a:cxn>
                <a:cxn ang="f319">
                  <a:pos x="f583" y="f584"/>
                </a:cxn>
                <a:cxn ang="f319">
                  <a:pos x="f585" y="f586"/>
                </a:cxn>
                <a:cxn ang="f319">
                  <a:pos x="f587" y="f588"/>
                </a:cxn>
                <a:cxn ang="f319">
                  <a:pos x="f589" y="f590"/>
                </a:cxn>
                <a:cxn ang="f319">
                  <a:pos x="f591" y="f592"/>
                </a:cxn>
                <a:cxn ang="f319">
                  <a:pos x="f593" y="f594"/>
                </a:cxn>
                <a:cxn ang="f319">
                  <a:pos x="f595" y="f596"/>
                </a:cxn>
                <a:cxn ang="f319">
                  <a:pos x="f597" y="f598"/>
                </a:cxn>
                <a:cxn ang="f319">
                  <a:pos x="f599" y="f600"/>
                </a:cxn>
                <a:cxn ang="f319">
                  <a:pos x="f601" y="f602"/>
                </a:cxn>
                <a:cxn ang="f319">
                  <a:pos x="f603" y="f604"/>
                </a:cxn>
                <a:cxn ang="f319">
                  <a:pos x="f605" y="f606"/>
                </a:cxn>
                <a:cxn ang="f319">
                  <a:pos x="f607" y="f608"/>
                </a:cxn>
                <a:cxn ang="f319">
                  <a:pos x="f609" y="f610"/>
                </a:cxn>
                <a:cxn ang="f319">
                  <a:pos x="f611" y="f594"/>
                </a:cxn>
                <a:cxn ang="f319">
                  <a:pos x="f612" y="f594"/>
                </a:cxn>
                <a:cxn ang="f319">
                  <a:pos x="f613" y="f614"/>
                </a:cxn>
                <a:cxn ang="f319">
                  <a:pos x="f615" y="f588"/>
                </a:cxn>
                <a:cxn ang="f319">
                  <a:pos x="f616" y="f617"/>
                </a:cxn>
                <a:cxn ang="f319">
                  <a:pos x="f618" y="f619"/>
                </a:cxn>
                <a:cxn ang="f319">
                  <a:pos x="f620" y="f580"/>
                </a:cxn>
                <a:cxn ang="f319">
                  <a:pos x="f621" y="f619"/>
                </a:cxn>
                <a:cxn ang="f319">
                  <a:pos x="f622" y="f623"/>
                </a:cxn>
                <a:cxn ang="f319">
                  <a:pos x="f560" y="f624"/>
                </a:cxn>
                <a:cxn ang="f319">
                  <a:pos x="f625" y="f626"/>
                </a:cxn>
                <a:cxn ang="f319">
                  <a:pos x="f627" y="f628"/>
                </a:cxn>
                <a:cxn ang="f319">
                  <a:pos x="f629" y="f630"/>
                </a:cxn>
                <a:cxn ang="f319">
                  <a:pos x="f631" y="f632"/>
                </a:cxn>
                <a:cxn ang="f319">
                  <a:pos x="f633" y="f634"/>
                </a:cxn>
                <a:cxn ang="f319">
                  <a:pos x="f635" y="f636"/>
                </a:cxn>
                <a:cxn ang="f319">
                  <a:pos x="f637" y="f638"/>
                </a:cxn>
                <a:cxn ang="f319">
                  <a:pos x="f549" y="f639"/>
                </a:cxn>
                <a:cxn ang="f319">
                  <a:pos x="f640" y="f641"/>
                </a:cxn>
                <a:cxn ang="f319">
                  <a:pos x="f642" y="f643"/>
                </a:cxn>
                <a:cxn ang="f319">
                  <a:pos x="f644" y="f645"/>
                </a:cxn>
              </a:cxnLst>
              <a:rect l="f536" t="f539" r="f537" b="f538"/>
              <a:pathLst>
                <a:path w="1106" h="744">
                  <a:moveTo>
                    <a:pt x="f9" y="f10"/>
                  </a:moveTo>
                  <a:lnTo>
                    <a:pt x="f11" y="f12"/>
                  </a:lnTo>
                  <a:lnTo>
                    <a:pt x="f13" y="f14"/>
                  </a:lnTo>
                  <a:lnTo>
                    <a:pt x="f15" y="f16"/>
                  </a:lnTo>
                  <a:lnTo>
                    <a:pt x="f17" y="f18"/>
                  </a:lnTo>
                  <a:lnTo>
                    <a:pt x="f19" y="f20"/>
                  </a:lnTo>
                  <a:lnTo>
                    <a:pt x="f21" y="f22"/>
                  </a:lnTo>
                  <a:lnTo>
                    <a:pt x="f23" y="f24"/>
                  </a:lnTo>
                  <a:lnTo>
                    <a:pt x="f25" y="f26"/>
                  </a:lnTo>
                  <a:lnTo>
                    <a:pt x="f27" y="f28"/>
                  </a:lnTo>
                  <a:lnTo>
                    <a:pt x="f27" y="f28"/>
                  </a:lnTo>
                  <a:lnTo>
                    <a:pt x="f29" y="f20"/>
                  </a:lnTo>
                  <a:lnTo>
                    <a:pt x="f30" y="f31"/>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6"/>
                  </a:lnTo>
                  <a:lnTo>
                    <a:pt x="f59" y="f60"/>
                  </a:lnTo>
                  <a:lnTo>
                    <a:pt x="f61" y="f62"/>
                  </a:lnTo>
                  <a:lnTo>
                    <a:pt x="f63" y="f64"/>
                  </a:lnTo>
                  <a:lnTo>
                    <a:pt x="f27" y="f65"/>
                  </a:lnTo>
                  <a:lnTo>
                    <a:pt x="f38" y="f66"/>
                  </a:lnTo>
                  <a:lnTo>
                    <a:pt x="f67" y="f68"/>
                  </a:lnTo>
                  <a:lnTo>
                    <a:pt x="f69" y="f70"/>
                  </a:lnTo>
                  <a:lnTo>
                    <a:pt x="f71" y="f14"/>
                  </a:lnTo>
                  <a:lnTo>
                    <a:pt x="f72" y="f73"/>
                  </a:lnTo>
                  <a:lnTo>
                    <a:pt x="f72" y="f73"/>
                  </a:lnTo>
                  <a:lnTo>
                    <a:pt x="f74" y="f75"/>
                  </a:lnTo>
                  <a:lnTo>
                    <a:pt x="f76" y="f10"/>
                  </a:lnTo>
                  <a:lnTo>
                    <a:pt x="f77" y="f78"/>
                  </a:lnTo>
                  <a:lnTo>
                    <a:pt x="f79" y="f80"/>
                  </a:lnTo>
                  <a:lnTo>
                    <a:pt x="f80" y="f81"/>
                  </a:lnTo>
                  <a:lnTo>
                    <a:pt x="f33" y="f82"/>
                  </a:lnTo>
                  <a:lnTo>
                    <a:pt x="f37" y="f68"/>
                  </a:lnTo>
                  <a:lnTo>
                    <a:pt x="f75" y="f83"/>
                  </a:lnTo>
                  <a:lnTo>
                    <a:pt x="f84" y="f85"/>
                  </a:lnTo>
                  <a:lnTo>
                    <a:pt x="f24" y="f86"/>
                  </a:lnTo>
                  <a:lnTo>
                    <a:pt x="f87" y="f88"/>
                  </a:lnTo>
                  <a:lnTo>
                    <a:pt x="f89" y="f90"/>
                  </a:lnTo>
                  <a:lnTo>
                    <a:pt x="f91" y="f92"/>
                  </a:lnTo>
                  <a:lnTo>
                    <a:pt x="f93" y="f94"/>
                  </a:lnTo>
                  <a:lnTo>
                    <a:pt x="f95" y="f85"/>
                  </a:lnTo>
                  <a:lnTo>
                    <a:pt x="f96" y="f97"/>
                  </a:lnTo>
                  <a:lnTo>
                    <a:pt x="f96" y="f98"/>
                  </a:lnTo>
                  <a:lnTo>
                    <a:pt x="f89" y="f99"/>
                  </a:lnTo>
                  <a:lnTo>
                    <a:pt x="f100" y="f100"/>
                  </a:lnTo>
                  <a:lnTo>
                    <a:pt x="f101" y="f102"/>
                  </a:lnTo>
                  <a:lnTo>
                    <a:pt x="f103" y="f104"/>
                  </a:lnTo>
                  <a:lnTo>
                    <a:pt x="f105" y="f73"/>
                  </a:lnTo>
                  <a:lnTo>
                    <a:pt x="f33" y="f106"/>
                  </a:lnTo>
                  <a:lnTo>
                    <a:pt x="f33" y="f106"/>
                  </a:lnTo>
                  <a:lnTo>
                    <a:pt x="f35" y="f107"/>
                  </a:lnTo>
                  <a:lnTo>
                    <a:pt x="f37" y="f108"/>
                  </a:lnTo>
                  <a:lnTo>
                    <a:pt x="f39" y="f28"/>
                  </a:lnTo>
                  <a:lnTo>
                    <a:pt x="f78" y="f109"/>
                  </a:lnTo>
                  <a:lnTo>
                    <a:pt x="f110" y="f111"/>
                  </a:lnTo>
                  <a:lnTo>
                    <a:pt x="f10" y="f112"/>
                  </a:lnTo>
                  <a:lnTo>
                    <a:pt x="f10" y="f113"/>
                  </a:lnTo>
                  <a:lnTo>
                    <a:pt x="f10" y="f114"/>
                  </a:lnTo>
                  <a:lnTo>
                    <a:pt x="f2" y="f115"/>
                  </a:lnTo>
                  <a:lnTo>
                    <a:pt x="f49" y="f116"/>
                  </a:lnTo>
                  <a:lnTo>
                    <a:pt x="f70" y="f18"/>
                  </a:lnTo>
                  <a:lnTo>
                    <a:pt x="f47" y="f117"/>
                  </a:lnTo>
                  <a:lnTo>
                    <a:pt x="f118" y="f36"/>
                  </a:lnTo>
                  <a:lnTo>
                    <a:pt x="f119" y="f120"/>
                  </a:lnTo>
                  <a:lnTo>
                    <a:pt x="f121" y="f115"/>
                  </a:lnTo>
                  <a:lnTo>
                    <a:pt x="f122" y="f63"/>
                  </a:lnTo>
                  <a:lnTo>
                    <a:pt x="f6" y="f123"/>
                  </a:lnTo>
                  <a:lnTo>
                    <a:pt x="f6" y="f124"/>
                  </a:lnTo>
                  <a:lnTo>
                    <a:pt x="f125" y="f126"/>
                  </a:lnTo>
                  <a:lnTo>
                    <a:pt x="f94" y="f127"/>
                  </a:lnTo>
                  <a:lnTo>
                    <a:pt x="f128" y="f129"/>
                  </a:lnTo>
                  <a:lnTo>
                    <a:pt x="f53" y="f25"/>
                  </a:lnTo>
                  <a:lnTo>
                    <a:pt x="f96" y="f130"/>
                  </a:lnTo>
                  <a:lnTo>
                    <a:pt x="f131" y="f132"/>
                  </a:lnTo>
                  <a:lnTo>
                    <a:pt x="f95" y="f8"/>
                  </a:lnTo>
                  <a:lnTo>
                    <a:pt x="f133" y="f8"/>
                  </a:lnTo>
                  <a:lnTo>
                    <a:pt x="f134" y="f135"/>
                  </a:lnTo>
                  <a:lnTo>
                    <a:pt x="f136" y="f71"/>
                  </a:lnTo>
                  <a:lnTo>
                    <a:pt x="f136" y="f71"/>
                  </a:lnTo>
                  <a:lnTo>
                    <a:pt x="f80" y="f137"/>
                  </a:lnTo>
                  <a:lnTo>
                    <a:pt x="f33" y="f138"/>
                  </a:lnTo>
                  <a:lnTo>
                    <a:pt x="f33" y="f138"/>
                  </a:lnTo>
                  <a:lnTo>
                    <a:pt x="f106" y="f127"/>
                  </a:lnTo>
                  <a:lnTo>
                    <a:pt x="f139" y="f140"/>
                  </a:lnTo>
                  <a:lnTo>
                    <a:pt x="f141" y="f29"/>
                  </a:lnTo>
                  <a:lnTo>
                    <a:pt x="f77" y="f27"/>
                  </a:lnTo>
                  <a:lnTo>
                    <a:pt x="f108" y="f142"/>
                  </a:lnTo>
                  <a:lnTo>
                    <a:pt x="f12" y="f8"/>
                  </a:lnTo>
                  <a:lnTo>
                    <a:pt x="f76" y="f8"/>
                  </a:lnTo>
                  <a:lnTo>
                    <a:pt x="f143" y="f129"/>
                  </a:lnTo>
                  <a:lnTo>
                    <a:pt x="f144" y="f59"/>
                  </a:lnTo>
                  <a:lnTo>
                    <a:pt x="f144" y="f59"/>
                  </a:lnTo>
                  <a:lnTo>
                    <a:pt x="f145" y="f146"/>
                  </a:lnTo>
                  <a:lnTo>
                    <a:pt x="f147" y="f59"/>
                  </a:lnTo>
                  <a:lnTo>
                    <a:pt x="f148" y="f149"/>
                  </a:lnTo>
                  <a:lnTo>
                    <a:pt x="f150" y="f151"/>
                  </a:lnTo>
                  <a:lnTo>
                    <a:pt x="f152" y="f27"/>
                  </a:lnTo>
                  <a:lnTo>
                    <a:pt x="f153" y="f154"/>
                  </a:lnTo>
                  <a:lnTo>
                    <a:pt x="f63" y="f155"/>
                  </a:lnTo>
                  <a:lnTo>
                    <a:pt x="f138" y="f30"/>
                  </a:lnTo>
                  <a:lnTo>
                    <a:pt x="f151" y="f156"/>
                  </a:lnTo>
                  <a:lnTo>
                    <a:pt x="f157" y="f8"/>
                  </a:lnTo>
                  <a:lnTo>
                    <a:pt x="f156" y="f8"/>
                  </a:lnTo>
                  <a:lnTo>
                    <a:pt x="f158" y="f58"/>
                  </a:lnTo>
                  <a:lnTo>
                    <a:pt x="f142" y="f8"/>
                  </a:lnTo>
                  <a:lnTo>
                    <a:pt x="f159" y="f8"/>
                  </a:lnTo>
                  <a:lnTo>
                    <a:pt x="f142" y="f158"/>
                  </a:lnTo>
                  <a:lnTo>
                    <a:pt x="f160" y="f161"/>
                  </a:lnTo>
                  <a:lnTo>
                    <a:pt x="f160" y="f162"/>
                  </a:lnTo>
                  <a:lnTo>
                    <a:pt x="f158" y="f27"/>
                  </a:lnTo>
                  <a:lnTo>
                    <a:pt x="f155" y="f63"/>
                  </a:lnTo>
                  <a:lnTo>
                    <a:pt x="f155" y="f63"/>
                  </a:lnTo>
                  <a:lnTo>
                    <a:pt x="f27" y="f163"/>
                  </a:lnTo>
                  <a:lnTo>
                    <a:pt x="f59" y="f117"/>
                  </a:lnTo>
                  <a:lnTo>
                    <a:pt x="f164" y="f165"/>
                  </a:lnTo>
                  <a:lnTo>
                    <a:pt x="f146" y="f166"/>
                  </a:lnTo>
                  <a:lnTo>
                    <a:pt x="f167" y="f168"/>
                  </a:lnTo>
                  <a:lnTo>
                    <a:pt x="f169" y="f140"/>
                  </a:lnTo>
                  <a:lnTo>
                    <a:pt x="f170" y="f130"/>
                  </a:lnTo>
                  <a:lnTo>
                    <a:pt x="f171" y="f109"/>
                  </a:lnTo>
                  <a:lnTo>
                    <a:pt x="f172" y="f173"/>
                  </a:lnTo>
                  <a:lnTo>
                    <a:pt x="f174" y="f175"/>
                  </a:lnTo>
                  <a:lnTo>
                    <a:pt x="f176" y="f168"/>
                  </a:lnTo>
                  <a:lnTo>
                    <a:pt x="f177" y="f106"/>
                  </a:lnTo>
                  <a:lnTo>
                    <a:pt x="f7" y="f12"/>
                  </a:lnTo>
                  <a:lnTo>
                    <a:pt x="f9" y="f10"/>
                  </a:lnTo>
                  <a:close/>
                  <a:moveTo>
                    <a:pt x="f153" y="f178"/>
                  </a:moveTo>
                  <a:lnTo>
                    <a:pt x="f153" y="f178"/>
                  </a:lnTo>
                  <a:lnTo>
                    <a:pt x="f71" y="f40"/>
                  </a:lnTo>
                  <a:lnTo>
                    <a:pt x="f179" y="f138"/>
                  </a:lnTo>
                  <a:lnTo>
                    <a:pt x="f147" y="f46"/>
                  </a:lnTo>
                  <a:lnTo>
                    <a:pt x="f180" y="f32"/>
                  </a:lnTo>
                  <a:lnTo>
                    <a:pt x="f181" y="f182"/>
                  </a:lnTo>
                  <a:lnTo>
                    <a:pt x="f67" y="f34"/>
                  </a:lnTo>
                  <a:lnTo>
                    <a:pt x="f28" y="f183"/>
                  </a:lnTo>
                  <a:lnTo>
                    <a:pt x="f184" y="f132"/>
                  </a:lnTo>
                  <a:lnTo>
                    <a:pt x="f184" y="f132"/>
                  </a:lnTo>
                  <a:lnTo>
                    <a:pt x="f185" y="f186"/>
                  </a:lnTo>
                  <a:lnTo>
                    <a:pt x="f106" y="f117"/>
                  </a:lnTo>
                  <a:lnTo>
                    <a:pt x="f187" y="f120"/>
                  </a:lnTo>
                  <a:lnTo>
                    <a:pt x="f187" y="f188"/>
                  </a:lnTo>
                  <a:lnTo>
                    <a:pt x="f31" y="f76"/>
                  </a:lnTo>
                  <a:lnTo>
                    <a:pt x="f173" y="f109"/>
                  </a:lnTo>
                  <a:lnTo>
                    <a:pt x="f20" y="f189"/>
                  </a:lnTo>
                  <a:lnTo>
                    <a:pt x="f190" y="f79"/>
                  </a:lnTo>
                  <a:lnTo>
                    <a:pt x="f190" y="f79"/>
                  </a:lnTo>
                  <a:lnTo>
                    <a:pt x="f191" y="f192"/>
                  </a:lnTo>
                  <a:lnTo>
                    <a:pt x="f193" y="f31"/>
                  </a:lnTo>
                  <a:lnTo>
                    <a:pt x="f194" y="f195"/>
                  </a:lnTo>
                  <a:lnTo>
                    <a:pt x="f114" y="f195"/>
                  </a:lnTo>
                  <a:lnTo>
                    <a:pt x="f148" y="f187"/>
                  </a:lnTo>
                  <a:lnTo>
                    <a:pt x="f196" y="f197"/>
                  </a:lnTo>
                  <a:lnTo>
                    <a:pt x="f38" y="f139"/>
                  </a:lnTo>
                  <a:lnTo>
                    <a:pt x="f183" y="f141"/>
                  </a:lnTo>
                  <a:lnTo>
                    <a:pt x="f183" y="f141"/>
                  </a:lnTo>
                  <a:lnTo>
                    <a:pt x="f34" y="f198"/>
                  </a:lnTo>
                  <a:lnTo>
                    <a:pt x="f46" y="f111"/>
                  </a:lnTo>
                  <a:lnTo>
                    <a:pt x="f130" y="f144"/>
                  </a:lnTo>
                  <a:lnTo>
                    <a:pt x="f130" y="f165"/>
                  </a:lnTo>
                  <a:lnTo>
                    <a:pt x="f32" y="f72"/>
                  </a:lnTo>
                  <a:lnTo>
                    <a:pt x="f61" y="f199"/>
                  </a:lnTo>
                  <a:lnTo>
                    <a:pt x="f200" y="f135"/>
                  </a:lnTo>
                  <a:lnTo>
                    <a:pt x="f153" y="f178"/>
                  </a:lnTo>
                  <a:lnTo>
                    <a:pt x="f153" y="f178"/>
                  </a:lnTo>
                  <a:close/>
                </a:path>
              </a:pathLst>
            </a:custGeom>
            <a:solidFill>
              <a:srgbClr val="FEFFFF">
                <a:alpha val="4000"/>
              </a:srgbClr>
            </a:solidFill>
            <a:ln w="9528">
              <a:solidFill>
                <a:srgbClr val="FEFFFF">
                  <a:alpha val="13000"/>
                </a:srgbClr>
              </a:solid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sp>
          <p:nvSpPr>
            <p:cNvPr id="24" name="Freeform 16"/>
            <p:cNvSpPr/>
            <p:nvPr/>
          </p:nvSpPr>
          <p:spPr>
            <a:xfrm>
              <a:off x="10835630" y="6307567"/>
              <a:ext cx="1301776" cy="550441"/>
            </a:xfrm>
            <a:custGeom>
              <a:avLst/>
              <a:gdLst>
                <a:gd name="f0" fmla="val 10800000"/>
                <a:gd name="f1" fmla="val 5400000"/>
                <a:gd name="f2" fmla="val 360"/>
                <a:gd name="f3" fmla="val 180"/>
                <a:gd name="f4" fmla="val w"/>
                <a:gd name="f5" fmla="val h"/>
                <a:gd name="f6" fmla="val 0"/>
                <a:gd name="f7" fmla="val 972"/>
                <a:gd name="f8" fmla="val 548"/>
                <a:gd name="f9" fmla="val 962"/>
                <a:gd name="f10" fmla="val 344"/>
                <a:gd name="f11" fmla="val 756"/>
                <a:gd name="f12" fmla="val 352"/>
                <a:gd name="f13" fmla="val 860"/>
                <a:gd name="f14" fmla="val 232"/>
                <a:gd name="f15" fmla="val 222"/>
                <a:gd name="f16" fmla="val 210"/>
                <a:gd name="f17" fmla="val 874"/>
                <a:gd name="f18" fmla="val 214"/>
                <a:gd name="f19" fmla="val 954"/>
                <a:gd name="f20" fmla="val 122"/>
                <a:gd name="f21" fmla="val 940"/>
                <a:gd name="f22" fmla="val 108"/>
                <a:gd name="f23" fmla="val 854"/>
                <a:gd name="f24" fmla="val 200"/>
                <a:gd name="f25" fmla="val 846"/>
                <a:gd name="f26" fmla="val 98"/>
                <a:gd name="f27" fmla="val 834"/>
                <a:gd name="f28" fmla="val 838"/>
                <a:gd name="f29" fmla="val 218"/>
                <a:gd name="f30" fmla="val 742"/>
                <a:gd name="f31" fmla="val 320"/>
                <a:gd name="f32" fmla="val 728"/>
                <a:gd name="f33" fmla="val 714"/>
                <a:gd name="f34" fmla="val 720"/>
                <a:gd name="f35" fmla="val 636"/>
                <a:gd name="f36" fmla="val 434"/>
                <a:gd name="f37" fmla="val 614"/>
                <a:gd name="f38" fmla="val 422"/>
                <a:gd name="f39" fmla="val 590"/>
                <a:gd name="f40" fmla="val 414"/>
                <a:gd name="f41" fmla="val 576"/>
                <a:gd name="f42" fmla="val 412"/>
                <a:gd name="f43" fmla="val 564"/>
                <a:gd name="f44" fmla="val 552"/>
                <a:gd name="f45" fmla="val 538"/>
                <a:gd name="f46" fmla="val 502"/>
                <a:gd name="f47" fmla="val 312"/>
                <a:gd name="f48" fmla="val 602"/>
                <a:gd name="f49" fmla="val 588"/>
                <a:gd name="f50" fmla="val 100"/>
                <a:gd name="f51" fmla="val 492"/>
                <a:gd name="f52" fmla="val 282"/>
                <a:gd name="f53" fmla="val 440"/>
                <a:gd name="f54" fmla="val 132"/>
                <a:gd name="f55" fmla="val 488"/>
                <a:gd name="f56" fmla="val 30"/>
                <a:gd name="f57" fmla="val 478"/>
                <a:gd name="f58" fmla="val 24"/>
                <a:gd name="f59" fmla="val 432"/>
                <a:gd name="f60" fmla="val 112"/>
                <a:gd name="f61" fmla="val 394"/>
                <a:gd name="f62" fmla="val 374"/>
                <a:gd name="f63" fmla="val 6"/>
                <a:gd name="f64" fmla="val 410"/>
                <a:gd name="f65" fmla="val 124"/>
                <a:gd name="f66" fmla="val 318"/>
                <a:gd name="f67" fmla="val 78"/>
                <a:gd name="f68" fmla="val 88"/>
                <a:gd name="f69" fmla="val 416"/>
                <a:gd name="f70" fmla="val 144"/>
                <a:gd name="f71" fmla="val 458"/>
                <a:gd name="f72" fmla="val 278"/>
                <a:gd name="f73" fmla="val 192"/>
                <a:gd name="f74" fmla="val 272"/>
                <a:gd name="f75" fmla="val 204"/>
                <a:gd name="f76" fmla="val 466"/>
                <a:gd name="f77" fmla="val 308"/>
                <a:gd name="f78" fmla="val 426"/>
                <a:gd name="f79" fmla="val 490"/>
                <a:gd name="f80" fmla="val 480"/>
                <a:gd name="f81" fmla="val 470"/>
                <a:gd name="f82" fmla="val 448"/>
                <a:gd name="f83" fmla="val 460"/>
                <a:gd name="f84" fmla="val 452"/>
                <a:gd name="f85" fmla="val 468"/>
                <a:gd name="f86" fmla="val 446"/>
                <a:gd name="f87" fmla="val 332"/>
                <a:gd name="f88" fmla="val 482"/>
                <a:gd name="f89" fmla="val 202"/>
                <a:gd name="f90" fmla="val 294"/>
                <a:gd name="f91" fmla="val 190"/>
                <a:gd name="f92" fmla="val 302"/>
                <a:gd name="f93" fmla="val 298"/>
                <a:gd name="f94" fmla="val 476"/>
                <a:gd name="f95" fmla="val 142"/>
                <a:gd name="f96" fmla="val 80"/>
                <a:gd name="f97" fmla="val 354"/>
                <a:gd name="f98" fmla="val 70"/>
                <a:gd name="f99" fmla="val 120"/>
                <a:gd name="f100" fmla="val 442"/>
                <a:gd name="f101" fmla="val 2"/>
                <a:gd name="f102" fmla="val 420"/>
                <a:gd name="f103" fmla="val 34"/>
                <a:gd name="f104" fmla="val 526"/>
                <a:gd name="f105" fmla="val 40"/>
                <a:gd name="f106" fmla="val 536"/>
                <a:gd name="f107" fmla="val 472"/>
                <a:gd name="f108" fmla="val 280"/>
                <a:gd name="f109" fmla="val 504"/>
                <a:gd name="f110" fmla="val 250"/>
                <a:gd name="f111" fmla="val 310"/>
                <a:gd name="f112" fmla="val 512"/>
                <a:gd name="f113" fmla="val 428"/>
                <a:gd name="f114" fmla="val 464"/>
                <a:gd name="f115" fmla="val 532"/>
                <a:gd name="f116" fmla="val 518"/>
                <a:gd name="f117" fmla="val 474"/>
                <a:gd name="f118" fmla="val 516"/>
                <a:gd name="f119" fmla="val 454"/>
                <a:gd name="f120" fmla="val 550"/>
                <a:gd name="f121" fmla="val 450"/>
                <a:gd name="f122" fmla="val 570"/>
                <a:gd name="f123" fmla="val 606"/>
                <a:gd name="f124" fmla="val 622"/>
                <a:gd name="f125" fmla="val 634"/>
                <a:gd name="f126" fmla="val 646"/>
                <a:gd name="f127" fmla="val 498"/>
                <a:gd name="f128" fmla="val 654"/>
                <a:gd name="f129" fmla="val 658"/>
                <a:gd name="f130" fmla="val 696"/>
                <a:gd name="f131" fmla="val 694"/>
                <a:gd name="f132" fmla="val 690"/>
                <a:gd name="f133" fmla="val 686"/>
                <a:gd name="f134" fmla="val 680"/>
                <a:gd name="f135" fmla="val 672"/>
                <a:gd name="f136" fmla="val 664"/>
                <a:gd name="f137" fmla="val 736"/>
                <a:gd name="f138" fmla="val 376"/>
                <a:gd name="f139" fmla="+- 0 0 -90"/>
                <a:gd name="f140" fmla="*/ f4 1 972"/>
                <a:gd name="f141" fmla="*/ f5 1 548"/>
                <a:gd name="f142" fmla="val f6"/>
                <a:gd name="f143" fmla="val f7"/>
                <a:gd name="f144" fmla="val f8"/>
                <a:gd name="f145" fmla="*/ f139 f0 1"/>
                <a:gd name="f146" fmla="+- f144 0 f142"/>
                <a:gd name="f147" fmla="+- f143 0 f142"/>
                <a:gd name="f148" fmla="*/ f145 1 f3"/>
                <a:gd name="f149" fmla="*/ f147 1 972"/>
                <a:gd name="f150" fmla="*/ f146 1 548"/>
                <a:gd name="f151" fmla="*/ 962 f147 1"/>
                <a:gd name="f152" fmla="*/ 344 f146 1"/>
                <a:gd name="f153" fmla="*/ 860 f147 1"/>
                <a:gd name="f154" fmla="*/ 232 f146 1"/>
                <a:gd name="f155" fmla="*/ 972 f147 1"/>
                <a:gd name="f156" fmla="*/ 210 f146 1"/>
                <a:gd name="f157" fmla="*/ 954 f147 1"/>
                <a:gd name="f158" fmla="*/ 122 f146 1"/>
                <a:gd name="f159" fmla="*/ 854 f147 1"/>
                <a:gd name="f160" fmla="*/ 200 f146 1"/>
                <a:gd name="f161" fmla="*/ 834 f147 1"/>
                <a:gd name="f162" fmla="*/ 98 f146 1"/>
                <a:gd name="f163" fmla="*/ 742 f147 1"/>
                <a:gd name="f164" fmla="*/ 320 f146 1"/>
                <a:gd name="f165" fmla="*/ 714 f147 1"/>
                <a:gd name="f166" fmla="*/ 636 f147 1"/>
                <a:gd name="f167" fmla="*/ 434 f146 1"/>
                <a:gd name="f168" fmla="*/ 614 f147 1"/>
                <a:gd name="f169" fmla="*/ 422 f146 1"/>
                <a:gd name="f170" fmla="*/ 576 f147 1"/>
                <a:gd name="f171" fmla="*/ 412 f146 1"/>
                <a:gd name="f172" fmla="*/ 552 f147 1"/>
                <a:gd name="f173" fmla="*/ 502 f147 1"/>
                <a:gd name="f174" fmla="*/ 312 f146 1"/>
                <a:gd name="f175" fmla="*/ 588 f147 1"/>
                <a:gd name="f176" fmla="*/ 100 f146 1"/>
                <a:gd name="f177" fmla="*/ 440 f147 1"/>
                <a:gd name="f178" fmla="*/ 132 f146 1"/>
                <a:gd name="f179" fmla="*/ 478 f147 1"/>
                <a:gd name="f180" fmla="*/ 24 f146 1"/>
                <a:gd name="f181" fmla="*/ 394 f147 1"/>
                <a:gd name="f182" fmla="*/ 0 f146 1"/>
                <a:gd name="f183" fmla="*/ 410 f147 1"/>
                <a:gd name="f184" fmla="*/ 124 f146 1"/>
                <a:gd name="f185" fmla="*/ 312 f147 1"/>
                <a:gd name="f186" fmla="*/ 88 f146 1"/>
                <a:gd name="f187" fmla="*/ 458 f147 1"/>
                <a:gd name="f188" fmla="*/ 278 f146 1"/>
                <a:gd name="f189" fmla="*/ 272 f147 1"/>
                <a:gd name="f190" fmla="*/ 204 f146 1"/>
                <a:gd name="f191" fmla="*/ 426 f146 1"/>
                <a:gd name="f192" fmla="*/ 490 f147 1"/>
                <a:gd name="f193" fmla="*/ 432 f146 1"/>
                <a:gd name="f194" fmla="*/ 470 f147 1"/>
                <a:gd name="f195" fmla="*/ 448 f146 1"/>
                <a:gd name="f196" fmla="*/ 452 f147 1"/>
                <a:gd name="f197" fmla="*/ 468 f146 1"/>
                <a:gd name="f198" fmla="*/ 490 f146 1"/>
                <a:gd name="f199" fmla="*/ 332 f147 1"/>
                <a:gd name="f200" fmla="*/ 482 f146 1"/>
                <a:gd name="f201" fmla="*/ 190 f147 1"/>
                <a:gd name="f202" fmla="*/ 302 f146 1"/>
                <a:gd name="f203" fmla="*/ 142 f147 1"/>
                <a:gd name="f204" fmla="*/ 446 f146 1"/>
                <a:gd name="f205" fmla="*/ 70 f147 1"/>
                <a:gd name="f206" fmla="*/ 360 f146 1"/>
                <a:gd name="f207" fmla="*/ 2 f147 1"/>
                <a:gd name="f208" fmla="*/ 420 f146 1"/>
                <a:gd name="f209" fmla="*/ 0 f147 1"/>
                <a:gd name="f210" fmla="*/ 440 f146 1"/>
                <a:gd name="f211" fmla="*/ 34 f147 1"/>
                <a:gd name="f212" fmla="*/ 526 f146 1"/>
                <a:gd name="f213" fmla="*/ 472 f146 1"/>
                <a:gd name="f214" fmla="*/ 214 f147 1"/>
                <a:gd name="f215" fmla="*/ 548 f146 1"/>
                <a:gd name="f216" fmla="*/ 310 f147 1"/>
                <a:gd name="f217" fmla="*/ 512 f146 1"/>
                <a:gd name="f218" fmla="*/ 428 f147 1"/>
                <a:gd name="f219" fmla="*/ 538 f146 1"/>
                <a:gd name="f220" fmla="*/ 464 f147 1"/>
                <a:gd name="f221" fmla="*/ 466 f147 1"/>
                <a:gd name="f222" fmla="*/ 532 f146 1"/>
                <a:gd name="f223" fmla="*/ 474 f147 1"/>
                <a:gd name="f224" fmla="*/ 504 f146 1"/>
                <a:gd name="f225" fmla="*/ 492 f147 1"/>
                <a:gd name="f226" fmla="*/ 478 f146 1"/>
                <a:gd name="f227" fmla="*/ 516 f147 1"/>
                <a:gd name="f228" fmla="*/ 460 f146 1"/>
                <a:gd name="f229" fmla="*/ 532 f147 1"/>
                <a:gd name="f230" fmla="*/ 454 f146 1"/>
                <a:gd name="f231" fmla="*/ 570 f147 1"/>
                <a:gd name="f232" fmla="*/ 450 f146 1"/>
                <a:gd name="f233" fmla="*/ 606 f147 1"/>
                <a:gd name="f234" fmla="*/ 634 f147 1"/>
                <a:gd name="f235" fmla="*/ 654 f147 1"/>
                <a:gd name="f236" fmla="*/ 516 f146 1"/>
                <a:gd name="f237" fmla="*/ 658 f147 1"/>
                <a:gd name="f238" fmla="*/ 696 f147 1"/>
                <a:gd name="f239" fmla="*/ 694 f147 1"/>
                <a:gd name="f240" fmla="*/ 690 f147 1"/>
                <a:gd name="f241" fmla="*/ 680 f147 1"/>
                <a:gd name="f242" fmla="*/ 480 f146 1"/>
                <a:gd name="f243" fmla="*/ 664 f147 1"/>
                <a:gd name="f244" fmla="*/ 458 f146 1"/>
                <a:gd name="f245" fmla="+- f148 0 f1"/>
                <a:gd name="f246" fmla="*/ f151 1 972"/>
                <a:gd name="f247" fmla="*/ f152 1 548"/>
                <a:gd name="f248" fmla="*/ f153 1 972"/>
                <a:gd name="f249" fmla="*/ f154 1 548"/>
                <a:gd name="f250" fmla="*/ f155 1 972"/>
                <a:gd name="f251" fmla="*/ f156 1 548"/>
                <a:gd name="f252" fmla="*/ f157 1 972"/>
                <a:gd name="f253" fmla="*/ f158 1 548"/>
                <a:gd name="f254" fmla="*/ f159 1 972"/>
                <a:gd name="f255" fmla="*/ f160 1 548"/>
                <a:gd name="f256" fmla="*/ f161 1 972"/>
                <a:gd name="f257" fmla="*/ f162 1 548"/>
                <a:gd name="f258" fmla="*/ f163 1 972"/>
                <a:gd name="f259" fmla="*/ f164 1 548"/>
                <a:gd name="f260" fmla="*/ f165 1 972"/>
                <a:gd name="f261" fmla="*/ f166 1 972"/>
                <a:gd name="f262" fmla="*/ f167 1 548"/>
                <a:gd name="f263" fmla="*/ f168 1 972"/>
                <a:gd name="f264" fmla="*/ f169 1 548"/>
                <a:gd name="f265" fmla="*/ f170 1 972"/>
                <a:gd name="f266" fmla="*/ f171 1 548"/>
                <a:gd name="f267" fmla="*/ f172 1 972"/>
                <a:gd name="f268" fmla="*/ f173 1 972"/>
                <a:gd name="f269" fmla="*/ f174 1 548"/>
                <a:gd name="f270" fmla="*/ f175 1 972"/>
                <a:gd name="f271" fmla="*/ f176 1 548"/>
                <a:gd name="f272" fmla="*/ f177 1 972"/>
                <a:gd name="f273" fmla="*/ f178 1 548"/>
                <a:gd name="f274" fmla="*/ f179 1 972"/>
                <a:gd name="f275" fmla="*/ f180 1 548"/>
                <a:gd name="f276" fmla="*/ f181 1 972"/>
                <a:gd name="f277" fmla="*/ f182 1 548"/>
                <a:gd name="f278" fmla="*/ f183 1 972"/>
                <a:gd name="f279" fmla="*/ f184 1 548"/>
                <a:gd name="f280" fmla="*/ f185 1 972"/>
                <a:gd name="f281" fmla="*/ f186 1 548"/>
                <a:gd name="f282" fmla="*/ f187 1 972"/>
                <a:gd name="f283" fmla="*/ f188 1 548"/>
                <a:gd name="f284" fmla="*/ f189 1 972"/>
                <a:gd name="f285" fmla="*/ f190 1 548"/>
                <a:gd name="f286" fmla="*/ f191 1 548"/>
                <a:gd name="f287" fmla="*/ f192 1 972"/>
                <a:gd name="f288" fmla="*/ f193 1 548"/>
                <a:gd name="f289" fmla="*/ f194 1 972"/>
                <a:gd name="f290" fmla="*/ f195 1 548"/>
                <a:gd name="f291" fmla="*/ f196 1 972"/>
                <a:gd name="f292" fmla="*/ f197 1 548"/>
                <a:gd name="f293" fmla="*/ f198 1 548"/>
                <a:gd name="f294" fmla="*/ f199 1 972"/>
                <a:gd name="f295" fmla="*/ f200 1 548"/>
                <a:gd name="f296" fmla="*/ f201 1 972"/>
                <a:gd name="f297" fmla="*/ f202 1 548"/>
                <a:gd name="f298" fmla="*/ f203 1 972"/>
                <a:gd name="f299" fmla="*/ f204 1 548"/>
                <a:gd name="f300" fmla="*/ f205 1 972"/>
                <a:gd name="f301" fmla="*/ f206 1 548"/>
                <a:gd name="f302" fmla="*/ f207 1 972"/>
                <a:gd name="f303" fmla="*/ f208 1 548"/>
                <a:gd name="f304" fmla="*/ f209 1 972"/>
                <a:gd name="f305" fmla="*/ f210 1 548"/>
                <a:gd name="f306" fmla="*/ f211 1 972"/>
                <a:gd name="f307" fmla="*/ f212 1 548"/>
                <a:gd name="f308" fmla="*/ f213 1 548"/>
                <a:gd name="f309" fmla="*/ f214 1 972"/>
                <a:gd name="f310" fmla="*/ f215 1 548"/>
                <a:gd name="f311" fmla="*/ f216 1 972"/>
                <a:gd name="f312" fmla="*/ f217 1 548"/>
                <a:gd name="f313" fmla="*/ f218 1 972"/>
                <a:gd name="f314" fmla="*/ f219 1 548"/>
                <a:gd name="f315" fmla="*/ f220 1 972"/>
                <a:gd name="f316" fmla="*/ f221 1 972"/>
                <a:gd name="f317" fmla="*/ f222 1 548"/>
                <a:gd name="f318" fmla="*/ f223 1 972"/>
                <a:gd name="f319" fmla="*/ f224 1 548"/>
                <a:gd name="f320" fmla="*/ f225 1 972"/>
                <a:gd name="f321" fmla="*/ f226 1 548"/>
                <a:gd name="f322" fmla="*/ f227 1 972"/>
                <a:gd name="f323" fmla="*/ f228 1 548"/>
                <a:gd name="f324" fmla="*/ f229 1 972"/>
                <a:gd name="f325" fmla="*/ f230 1 548"/>
                <a:gd name="f326" fmla="*/ f231 1 972"/>
                <a:gd name="f327" fmla="*/ f232 1 548"/>
                <a:gd name="f328" fmla="*/ f233 1 972"/>
                <a:gd name="f329" fmla="*/ f234 1 972"/>
                <a:gd name="f330" fmla="*/ f235 1 972"/>
                <a:gd name="f331" fmla="*/ f236 1 548"/>
                <a:gd name="f332" fmla="*/ f237 1 972"/>
                <a:gd name="f333" fmla="*/ f238 1 972"/>
                <a:gd name="f334" fmla="*/ f239 1 972"/>
                <a:gd name="f335" fmla="*/ f240 1 972"/>
                <a:gd name="f336" fmla="*/ f241 1 972"/>
                <a:gd name="f337" fmla="*/ f242 1 548"/>
                <a:gd name="f338" fmla="*/ f243 1 972"/>
                <a:gd name="f339" fmla="*/ f244 1 548"/>
                <a:gd name="f340" fmla="*/ 0 1 f149"/>
                <a:gd name="f341" fmla="*/ f143 1 f149"/>
                <a:gd name="f342" fmla="*/ 0 1 f150"/>
                <a:gd name="f343" fmla="*/ f144 1 f150"/>
                <a:gd name="f344" fmla="*/ f246 1 f149"/>
                <a:gd name="f345" fmla="*/ f247 1 f150"/>
                <a:gd name="f346" fmla="*/ f248 1 f149"/>
                <a:gd name="f347" fmla="*/ f249 1 f150"/>
                <a:gd name="f348" fmla="*/ f250 1 f149"/>
                <a:gd name="f349" fmla="*/ f251 1 f150"/>
                <a:gd name="f350" fmla="*/ f252 1 f149"/>
                <a:gd name="f351" fmla="*/ f253 1 f150"/>
                <a:gd name="f352" fmla="*/ f254 1 f149"/>
                <a:gd name="f353" fmla="*/ f255 1 f150"/>
                <a:gd name="f354" fmla="*/ f256 1 f149"/>
                <a:gd name="f355" fmla="*/ f257 1 f150"/>
                <a:gd name="f356" fmla="*/ f258 1 f149"/>
                <a:gd name="f357" fmla="*/ f259 1 f150"/>
                <a:gd name="f358" fmla="*/ f260 1 f149"/>
                <a:gd name="f359" fmla="*/ f261 1 f149"/>
                <a:gd name="f360" fmla="*/ f262 1 f150"/>
                <a:gd name="f361" fmla="*/ f263 1 f149"/>
                <a:gd name="f362" fmla="*/ f264 1 f150"/>
                <a:gd name="f363" fmla="*/ f265 1 f149"/>
                <a:gd name="f364" fmla="*/ f266 1 f150"/>
                <a:gd name="f365" fmla="*/ f267 1 f149"/>
                <a:gd name="f366" fmla="*/ f268 1 f149"/>
                <a:gd name="f367" fmla="*/ f269 1 f150"/>
                <a:gd name="f368" fmla="*/ f270 1 f149"/>
                <a:gd name="f369" fmla="*/ f271 1 f150"/>
                <a:gd name="f370" fmla="*/ f272 1 f149"/>
                <a:gd name="f371" fmla="*/ f273 1 f150"/>
                <a:gd name="f372" fmla="*/ f274 1 f149"/>
                <a:gd name="f373" fmla="*/ f275 1 f150"/>
                <a:gd name="f374" fmla="*/ f276 1 f149"/>
                <a:gd name="f375" fmla="*/ f277 1 f150"/>
                <a:gd name="f376" fmla="*/ f278 1 f149"/>
                <a:gd name="f377" fmla="*/ f279 1 f150"/>
                <a:gd name="f378" fmla="*/ f280 1 f149"/>
                <a:gd name="f379" fmla="*/ f281 1 f150"/>
                <a:gd name="f380" fmla="*/ f282 1 f149"/>
                <a:gd name="f381" fmla="*/ f283 1 f150"/>
                <a:gd name="f382" fmla="*/ f284 1 f149"/>
                <a:gd name="f383" fmla="*/ f285 1 f150"/>
                <a:gd name="f384" fmla="*/ f286 1 f150"/>
                <a:gd name="f385" fmla="*/ f287 1 f149"/>
                <a:gd name="f386" fmla="*/ f288 1 f150"/>
                <a:gd name="f387" fmla="*/ f289 1 f149"/>
                <a:gd name="f388" fmla="*/ f290 1 f150"/>
                <a:gd name="f389" fmla="*/ f291 1 f149"/>
                <a:gd name="f390" fmla="*/ f292 1 f150"/>
                <a:gd name="f391" fmla="*/ f293 1 f150"/>
                <a:gd name="f392" fmla="*/ f294 1 f149"/>
                <a:gd name="f393" fmla="*/ f295 1 f150"/>
                <a:gd name="f394" fmla="*/ f296 1 f149"/>
                <a:gd name="f395" fmla="*/ f297 1 f150"/>
                <a:gd name="f396" fmla="*/ f298 1 f149"/>
                <a:gd name="f397" fmla="*/ f299 1 f150"/>
                <a:gd name="f398" fmla="*/ f300 1 f149"/>
                <a:gd name="f399" fmla="*/ f301 1 f150"/>
                <a:gd name="f400" fmla="*/ f302 1 f149"/>
                <a:gd name="f401" fmla="*/ f303 1 f150"/>
                <a:gd name="f402" fmla="*/ f304 1 f149"/>
                <a:gd name="f403" fmla="*/ f305 1 f150"/>
                <a:gd name="f404" fmla="*/ f306 1 f149"/>
                <a:gd name="f405" fmla="*/ f307 1 f150"/>
                <a:gd name="f406" fmla="*/ f308 1 f150"/>
                <a:gd name="f407" fmla="*/ f309 1 f149"/>
                <a:gd name="f408" fmla="*/ f310 1 f150"/>
                <a:gd name="f409" fmla="*/ f311 1 f149"/>
                <a:gd name="f410" fmla="*/ f312 1 f150"/>
                <a:gd name="f411" fmla="*/ f313 1 f149"/>
                <a:gd name="f412" fmla="*/ f314 1 f150"/>
                <a:gd name="f413" fmla="*/ f315 1 f149"/>
                <a:gd name="f414" fmla="*/ f316 1 f149"/>
                <a:gd name="f415" fmla="*/ f317 1 f150"/>
                <a:gd name="f416" fmla="*/ f318 1 f149"/>
                <a:gd name="f417" fmla="*/ f319 1 f150"/>
                <a:gd name="f418" fmla="*/ f320 1 f149"/>
                <a:gd name="f419" fmla="*/ f321 1 f150"/>
                <a:gd name="f420" fmla="*/ f322 1 f149"/>
                <a:gd name="f421" fmla="*/ f323 1 f150"/>
                <a:gd name="f422" fmla="*/ f324 1 f149"/>
                <a:gd name="f423" fmla="*/ f325 1 f150"/>
                <a:gd name="f424" fmla="*/ f326 1 f149"/>
                <a:gd name="f425" fmla="*/ f327 1 f150"/>
                <a:gd name="f426" fmla="*/ f328 1 f149"/>
                <a:gd name="f427" fmla="*/ f329 1 f149"/>
                <a:gd name="f428" fmla="*/ f330 1 f149"/>
                <a:gd name="f429" fmla="*/ f331 1 f150"/>
                <a:gd name="f430" fmla="*/ f332 1 f149"/>
                <a:gd name="f431" fmla="*/ f333 1 f149"/>
                <a:gd name="f432" fmla="*/ f334 1 f149"/>
                <a:gd name="f433" fmla="*/ f335 1 f149"/>
                <a:gd name="f434" fmla="*/ f336 1 f149"/>
                <a:gd name="f435" fmla="*/ f337 1 f150"/>
                <a:gd name="f436" fmla="*/ f338 1 f149"/>
                <a:gd name="f437" fmla="*/ f339 1 f150"/>
                <a:gd name="f438" fmla="*/ f340 f140 1"/>
                <a:gd name="f439" fmla="*/ f341 f140 1"/>
                <a:gd name="f440" fmla="*/ f343 f141 1"/>
                <a:gd name="f441" fmla="*/ f342 f141 1"/>
                <a:gd name="f442" fmla="*/ f344 f140 1"/>
                <a:gd name="f443" fmla="*/ f345 f141 1"/>
                <a:gd name="f444" fmla="*/ f346 f140 1"/>
                <a:gd name="f445" fmla="*/ f347 f141 1"/>
                <a:gd name="f446" fmla="*/ f348 f140 1"/>
                <a:gd name="f447" fmla="*/ f349 f141 1"/>
                <a:gd name="f448" fmla="*/ f350 f140 1"/>
                <a:gd name="f449" fmla="*/ f351 f141 1"/>
                <a:gd name="f450" fmla="*/ f352 f140 1"/>
                <a:gd name="f451" fmla="*/ f353 f141 1"/>
                <a:gd name="f452" fmla="*/ f354 f140 1"/>
                <a:gd name="f453" fmla="*/ f355 f141 1"/>
                <a:gd name="f454" fmla="*/ f356 f140 1"/>
                <a:gd name="f455" fmla="*/ f357 f141 1"/>
                <a:gd name="f456" fmla="*/ f358 f140 1"/>
                <a:gd name="f457" fmla="*/ f359 f140 1"/>
                <a:gd name="f458" fmla="*/ f360 f141 1"/>
                <a:gd name="f459" fmla="*/ f361 f140 1"/>
                <a:gd name="f460" fmla="*/ f362 f141 1"/>
                <a:gd name="f461" fmla="*/ f363 f140 1"/>
                <a:gd name="f462" fmla="*/ f364 f141 1"/>
                <a:gd name="f463" fmla="*/ f365 f140 1"/>
                <a:gd name="f464" fmla="*/ f366 f140 1"/>
                <a:gd name="f465" fmla="*/ f367 f141 1"/>
                <a:gd name="f466" fmla="*/ f368 f140 1"/>
                <a:gd name="f467" fmla="*/ f369 f141 1"/>
                <a:gd name="f468" fmla="*/ f370 f140 1"/>
                <a:gd name="f469" fmla="*/ f371 f141 1"/>
                <a:gd name="f470" fmla="*/ f372 f140 1"/>
                <a:gd name="f471" fmla="*/ f373 f141 1"/>
                <a:gd name="f472" fmla="*/ f374 f140 1"/>
                <a:gd name="f473" fmla="*/ f375 f141 1"/>
                <a:gd name="f474" fmla="*/ f376 f140 1"/>
                <a:gd name="f475" fmla="*/ f377 f141 1"/>
                <a:gd name="f476" fmla="*/ f378 f140 1"/>
                <a:gd name="f477" fmla="*/ f379 f141 1"/>
                <a:gd name="f478" fmla="*/ f380 f140 1"/>
                <a:gd name="f479" fmla="*/ f381 f141 1"/>
                <a:gd name="f480" fmla="*/ f382 f140 1"/>
                <a:gd name="f481" fmla="*/ f383 f141 1"/>
                <a:gd name="f482" fmla="*/ f384 f141 1"/>
                <a:gd name="f483" fmla="*/ f385 f140 1"/>
                <a:gd name="f484" fmla="*/ f386 f141 1"/>
                <a:gd name="f485" fmla="*/ f387 f140 1"/>
                <a:gd name="f486" fmla="*/ f388 f141 1"/>
                <a:gd name="f487" fmla="*/ f389 f140 1"/>
                <a:gd name="f488" fmla="*/ f390 f141 1"/>
                <a:gd name="f489" fmla="*/ f391 f141 1"/>
                <a:gd name="f490" fmla="*/ f392 f140 1"/>
                <a:gd name="f491" fmla="*/ f393 f141 1"/>
                <a:gd name="f492" fmla="*/ f394 f140 1"/>
                <a:gd name="f493" fmla="*/ f395 f141 1"/>
                <a:gd name="f494" fmla="*/ f396 f140 1"/>
                <a:gd name="f495" fmla="*/ f397 f141 1"/>
                <a:gd name="f496" fmla="*/ f398 f140 1"/>
                <a:gd name="f497" fmla="*/ f399 f141 1"/>
                <a:gd name="f498" fmla="*/ f400 f140 1"/>
                <a:gd name="f499" fmla="*/ f401 f141 1"/>
                <a:gd name="f500" fmla="*/ f402 f140 1"/>
                <a:gd name="f501" fmla="*/ f403 f141 1"/>
                <a:gd name="f502" fmla="*/ f404 f140 1"/>
                <a:gd name="f503" fmla="*/ f405 f141 1"/>
                <a:gd name="f504" fmla="*/ f406 f141 1"/>
                <a:gd name="f505" fmla="*/ f407 f140 1"/>
                <a:gd name="f506" fmla="*/ f408 f141 1"/>
                <a:gd name="f507" fmla="*/ f409 f140 1"/>
                <a:gd name="f508" fmla="*/ f410 f141 1"/>
                <a:gd name="f509" fmla="*/ f411 f140 1"/>
                <a:gd name="f510" fmla="*/ f412 f141 1"/>
                <a:gd name="f511" fmla="*/ f413 f140 1"/>
                <a:gd name="f512" fmla="*/ f414 f140 1"/>
                <a:gd name="f513" fmla="*/ f415 f141 1"/>
                <a:gd name="f514" fmla="*/ f416 f140 1"/>
                <a:gd name="f515" fmla="*/ f417 f141 1"/>
                <a:gd name="f516" fmla="*/ f418 f140 1"/>
                <a:gd name="f517" fmla="*/ f419 f141 1"/>
                <a:gd name="f518" fmla="*/ f420 f140 1"/>
                <a:gd name="f519" fmla="*/ f421 f141 1"/>
                <a:gd name="f520" fmla="*/ f422 f140 1"/>
                <a:gd name="f521" fmla="*/ f423 f141 1"/>
                <a:gd name="f522" fmla="*/ f424 f140 1"/>
                <a:gd name="f523" fmla="*/ f425 f141 1"/>
                <a:gd name="f524" fmla="*/ f426 f140 1"/>
                <a:gd name="f525" fmla="*/ f427 f140 1"/>
                <a:gd name="f526" fmla="*/ f428 f140 1"/>
                <a:gd name="f527" fmla="*/ f429 f141 1"/>
                <a:gd name="f528" fmla="*/ f430 f140 1"/>
                <a:gd name="f529" fmla="*/ f431 f140 1"/>
                <a:gd name="f530" fmla="*/ f432 f140 1"/>
                <a:gd name="f531" fmla="*/ f433 f140 1"/>
                <a:gd name="f532" fmla="*/ f434 f140 1"/>
                <a:gd name="f533" fmla="*/ f435 f141 1"/>
                <a:gd name="f534" fmla="*/ f436 f140 1"/>
                <a:gd name="f535" fmla="*/ f437 f141 1"/>
              </a:gdLst>
              <a:ahLst/>
              <a:cxnLst>
                <a:cxn ang="3cd4">
                  <a:pos x="hc" y="t"/>
                </a:cxn>
                <a:cxn ang="0">
                  <a:pos x="r" y="vc"/>
                </a:cxn>
                <a:cxn ang="cd4">
                  <a:pos x="hc" y="b"/>
                </a:cxn>
                <a:cxn ang="cd2">
                  <a:pos x="l" y="vc"/>
                </a:cxn>
                <a:cxn ang="f245">
                  <a:pos x="f442" y="f443"/>
                </a:cxn>
                <a:cxn ang="f245">
                  <a:pos x="f444" y="f445"/>
                </a:cxn>
                <a:cxn ang="f245">
                  <a:pos x="f446" y="f447"/>
                </a:cxn>
                <a:cxn ang="f245">
                  <a:pos x="f448" y="f449"/>
                </a:cxn>
                <a:cxn ang="f245">
                  <a:pos x="f450" y="f451"/>
                </a:cxn>
                <a:cxn ang="f245">
                  <a:pos x="f452" y="f453"/>
                </a:cxn>
                <a:cxn ang="f245">
                  <a:pos x="f454" y="f455"/>
                </a:cxn>
                <a:cxn ang="f245">
                  <a:pos x="f456" y="f449"/>
                </a:cxn>
                <a:cxn ang="f245">
                  <a:pos x="f457" y="f458"/>
                </a:cxn>
                <a:cxn ang="f245">
                  <a:pos x="f459" y="f460"/>
                </a:cxn>
                <a:cxn ang="f245">
                  <a:pos x="f461" y="f462"/>
                </a:cxn>
                <a:cxn ang="f245">
                  <a:pos x="f463" y="f462"/>
                </a:cxn>
                <a:cxn ang="f245">
                  <a:pos x="f464" y="f465"/>
                </a:cxn>
                <a:cxn ang="f245">
                  <a:pos x="f466" y="f467"/>
                </a:cxn>
                <a:cxn ang="f245">
                  <a:pos x="f468" y="f469"/>
                </a:cxn>
                <a:cxn ang="f245">
                  <a:pos x="f470" y="f471"/>
                </a:cxn>
                <a:cxn ang="f245">
                  <a:pos x="f472" y="f473"/>
                </a:cxn>
                <a:cxn ang="f245">
                  <a:pos x="f474" y="f475"/>
                </a:cxn>
                <a:cxn ang="f245">
                  <a:pos x="f476" y="f477"/>
                </a:cxn>
                <a:cxn ang="f245">
                  <a:pos x="f478" y="f479"/>
                </a:cxn>
                <a:cxn ang="f245">
                  <a:pos x="f480" y="f481"/>
                </a:cxn>
                <a:cxn ang="f245">
                  <a:pos x="f464" y="f482"/>
                </a:cxn>
                <a:cxn ang="f245">
                  <a:pos x="f483" y="f484"/>
                </a:cxn>
                <a:cxn ang="f245">
                  <a:pos x="f485" y="f486"/>
                </a:cxn>
                <a:cxn ang="f245">
                  <a:pos x="f487" y="f488"/>
                </a:cxn>
                <a:cxn ang="f245">
                  <a:pos x="f468" y="f489"/>
                </a:cxn>
                <a:cxn ang="f245">
                  <a:pos x="f490" y="f491"/>
                </a:cxn>
                <a:cxn ang="f245">
                  <a:pos x="f492" y="f493"/>
                </a:cxn>
                <a:cxn ang="f245">
                  <a:pos x="f494" y="f495"/>
                </a:cxn>
                <a:cxn ang="f245">
                  <a:pos x="f496" y="f497"/>
                </a:cxn>
                <a:cxn ang="f245">
                  <a:pos x="f498" y="f499"/>
                </a:cxn>
                <a:cxn ang="f245">
                  <a:pos x="f500" y="f501"/>
                </a:cxn>
                <a:cxn ang="f245">
                  <a:pos x="f502" y="f503"/>
                </a:cxn>
                <a:cxn ang="f245">
                  <a:pos x="f494" y="f504"/>
                </a:cxn>
                <a:cxn ang="f245">
                  <a:pos x="f505" y="f506"/>
                </a:cxn>
                <a:cxn ang="f245">
                  <a:pos x="f507" y="f508"/>
                </a:cxn>
                <a:cxn ang="f245">
                  <a:pos x="f509" y="f510"/>
                </a:cxn>
                <a:cxn ang="f245">
                  <a:pos x="f511" y="f506"/>
                </a:cxn>
                <a:cxn ang="f245">
                  <a:pos x="f512" y="f513"/>
                </a:cxn>
                <a:cxn ang="f245">
                  <a:pos x="f514" y="f515"/>
                </a:cxn>
                <a:cxn ang="f245">
                  <a:pos x="f516" y="f517"/>
                </a:cxn>
                <a:cxn ang="f245">
                  <a:pos x="f518" y="f519"/>
                </a:cxn>
                <a:cxn ang="f245">
                  <a:pos x="f520" y="f521"/>
                </a:cxn>
                <a:cxn ang="f245">
                  <a:pos x="f522" y="f523"/>
                </a:cxn>
                <a:cxn ang="f245">
                  <a:pos x="f524" y="f519"/>
                </a:cxn>
                <a:cxn ang="f245">
                  <a:pos x="f525" y="f491"/>
                </a:cxn>
                <a:cxn ang="f245">
                  <a:pos x="f526" y="f527"/>
                </a:cxn>
                <a:cxn ang="f245">
                  <a:pos x="f528" y="f513"/>
                </a:cxn>
                <a:cxn ang="f245">
                  <a:pos x="f529" y="f506"/>
                </a:cxn>
                <a:cxn ang="f245">
                  <a:pos x="f530" y="f503"/>
                </a:cxn>
                <a:cxn ang="f245">
                  <a:pos x="f531" y="f515"/>
                </a:cxn>
                <a:cxn ang="f245">
                  <a:pos x="f532" y="f533"/>
                </a:cxn>
                <a:cxn ang="f245">
                  <a:pos x="f534" y="f535"/>
                </a:cxn>
                <a:cxn ang="f245">
                  <a:pos x="f442" y="f497"/>
                </a:cxn>
              </a:cxnLst>
              <a:rect l="f438" t="f441" r="f439" b="f440"/>
              <a:pathLst>
                <a:path w="972" h="548">
                  <a:moveTo>
                    <a:pt x="f9" y="f2"/>
                  </a:moveTo>
                  <a:lnTo>
                    <a:pt x="f9" y="f10"/>
                  </a:lnTo>
                  <a:lnTo>
                    <a:pt x="f11" y="f12"/>
                  </a:lnTo>
                  <a:lnTo>
                    <a:pt x="f13" y="f14"/>
                  </a:lnTo>
                  <a:lnTo>
                    <a:pt x="f7" y="f15"/>
                  </a:lnTo>
                  <a:lnTo>
                    <a:pt x="f7" y="f16"/>
                  </a:lnTo>
                  <a:lnTo>
                    <a:pt x="f17" y="f18"/>
                  </a:lnTo>
                  <a:lnTo>
                    <a:pt x="f19" y="f20"/>
                  </a:lnTo>
                  <a:lnTo>
                    <a:pt x="f21" y="f22"/>
                  </a:lnTo>
                  <a:lnTo>
                    <a:pt x="f23" y="f24"/>
                  </a:lnTo>
                  <a:lnTo>
                    <a:pt x="f25" y="f26"/>
                  </a:lnTo>
                  <a:lnTo>
                    <a:pt x="f27" y="f26"/>
                  </a:lnTo>
                  <a:lnTo>
                    <a:pt x="f28" y="f29"/>
                  </a:lnTo>
                  <a:lnTo>
                    <a:pt x="f30" y="f31"/>
                  </a:lnTo>
                  <a:lnTo>
                    <a:pt x="f32" y="f20"/>
                  </a:lnTo>
                  <a:lnTo>
                    <a:pt x="f33" y="f20"/>
                  </a:lnTo>
                  <a:lnTo>
                    <a:pt x="f34" y="f10"/>
                  </a:lnTo>
                  <a:lnTo>
                    <a:pt x="f35" y="f36"/>
                  </a:lnTo>
                  <a:lnTo>
                    <a:pt x="f35" y="f36"/>
                  </a:lnTo>
                  <a:lnTo>
                    <a:pt x="f37" y="f38"/>
                  </a:lnTo>
                  <a:lnTo>
                    <a:pt x="f39" y="f40"/>
                  </a:lnTo>
                  <a:lnTo>
                    <a:pt x="f41" y="f42"/>
                  </a:lnTo>
                  <a:lnTo>
                    <a:pt x="f43" y="f42"/>
                  </a:lnTo>
                  <a:lnTo>
                    <a:pt x="f44" y="f42"/>
                  </a:lnTo>
                  <a:lnTo>
                    <a:pt x="f45" y="f40"/>
                  </a:lnTo>
                  <a:lnTo>
                    <a:pt x="f46" y="f47"/>
                  </a:lnTo>
                  <a:lnTo>
                    <a:pt x="f48" y="f22"/>
                  </a:lnTo>
                  <a:lnTo>
                    <a:pt x="f49" y="f50"/>
                  </a:lnTo>
                  <a:lnTo>
                    <a:pt x="f51" y="f52"/>
                  </a:lnTo>
                  <a:lnTo>
                    <a:pt x="f53" y="f54"/>
                  </a:lnTo>
                  <a:lnTo>
                    <a:pt x="f55" y="f56"/>
                  </a:lnTo>
                  <a:lnTo>
                    <a:pt x="f57" y="f58"/>
                  </a:lnTo>
                  <a:lnTo>
                    <a:pt x="f59" y="f60"/>
                  </a:lnTo>
                  <a:lnTo>
                    <a:pt x="f61" y="f6"/>
                  </a:lnTo>
                  <a:lnTo>
                    <a:pt x="f62" y="f63"/>
                  </a:lnTo>
                  <a:lnTo>
                    <a:pt x="f64" y="f65"/>
                  </a:lnTo>
                  <a:lnTo>
                    <a:pt x="f66" y="f67"/>
                  </a:lnTo>
                  <a:lnTo>
                    <a:pt x="f47" y="f68"/>
                  </a:lnTo>
                  <a:lnTo>
                    <a:pt x="f69" y="f70"/>
                  </a:lnTo>
                  <a:lnTo>
                    <a:pt x="f71" y="f72"/>
                  </a:lnTo>
                  <a:lnTo>
                    <a:pt x="f72" y="f73"/>
                  </a:lnTo>
                  <a:lnTo>
                    <a:pt x="f74" y="f75"/>
                  </a:lnTo>
                  <a:lnTo>
                    <a:pt x="f76" y="f77"/>
                  </a:lnTo>
                  <a:lnTo>
                    <a:pt x="f46" y="f78"/>
                  </a:lnTo>
                  <a:lnTo>
                    <a:pt x="f46" y="f78"/>
                  </a:lnTo>
                  <a:lnTo>
                    <a:pt x="f79" y="f59"/>
                  </a:lnTo>
                  <a:lnTo>
                    <a:pt x="f80" y="f53"/>
                  </a:lnTo>
                  <a:lnTo>
                    <a:pt x="f81" y="f82"/>
                  </a:lnTo>
                  <a:lnTo>
                    <a:pt x="f83" y="f71"/>
                  </a:lnTo>
                  <a:lnTo>
                    <a:pt x="f84" y="f85"/>
                  </a:lnTo>
                  <a:lnTo>
                    <a:pt x="f86" y="f57"/>
                  </a:lnTo>
                  <a:lnTo>
                    <a:pt x="f53" y="f79"/>
                  </a:lnTo>
                  <a:lnTo>
                    <a:pt x="f36" y="f46"/>
                  </a:lnTo>
                  <a:lnTo>
                    <a:pt x="f87" y="f88"/>
                  </a:lnTo>
                  <a:lnTo>
                    <a:pt x="f89" y="f90"/>
                  </a:lnTo>
                  <a:lnTo>
                    <a:pt x="f91" y="f92"/>
                  </a:lnTo>
                  <a:lnTo>
                    <a:pt x="f93" y="f94"/>
                  </a:lnTo>
                  <a:lnTo>
                    <a:pt x="f95" y="f86"/>
                  </a:lnTo>
                  <a:lnTo>
                    <a:pt x="f96" y="f97"/>
                  </a:lnTo>
                  <a:lnTo>
                    <a:pt x="f98" y="f2"/>
                  </a:lnTo>
                  <a:lnTo>
                    <a:pt x="f99" y="f100"/>
                  </a:lnTo>
                  <a:lnTo>
                    <a:pt x="f101" y="f102"/>
                  </a:lnTo>
                  <a:lnTo>
                    <a:pt x="f6" y="f78"/>
                  </a:lnTo>
                  <a:lnTo>
                    <a:pt x="f6" y="f53"/>
                  </a:lnTo>
                  <a:lnTo>
                    <a:pt x="f99" y="f85"/>
                  </a:lnTo>
                  <a:lnTo>
                    <a:pt x="f103" y="f104"/>
                  </a:lnTo>
                  <a:lnTo>
                    <a:pt x="f105" y="f106"/>
                  </a:lnTo>
                  <a:lnTo>
                    <a:pt x="f95" y="f107"/>
                  </a:lnTo>
                  <a:lnTo>
                    <a:pt x="f108" y="f109"/>
                  </a:lnTo>
                  <a:lnTo>
                    <a:pt x="f18" y="f8"/>
                  </a:lnTo>
                  <a:lnTo>
                    <a:pt x="f110" y="f8"/>
                  </a:lnTo>
                  <a:lnTo>
                    <a:pt x="f111" y="f112"/>
                  </a:lnTo>
                  <a:lnTo>
                    <a:pt x="f113" y="f45"/>
                  </a:lnTo>
                  <a:lnTo>
                    <a:pt x="f113" y="f45"/>
                  </a:lnTo>
                  <a:lnTo>
                    <a:pt x="f78" y="f8"/>
                  </a:lnTo>
                  <a:lnTo>
                    <a:pt x="f114" y="f8"/>
                  </a:lnTo>
                  <a:lnTo>
                    <a:pt x="f114" y="f8"/>
                  </a:lnTo>
                  <a:lnTo>
                    <a:pt x="f76" y="f115"/>
                  </a:lnTo>
                  <a:lnTo>
                    <a:pt x="f85" y="f116"/>
                  </a:lnTo>
                  <a:lnTo>
                    <a:pt x="f117" y="f109"/>
                  </a:lnTo>
                  <a:lnTo>
                    <a:pt x="f88" y="f79"/>
                  </a:lnTo>
                  <a:lnTo>
                    <a:pt x="f51" y="f57"/>
                  </a:lnTo>
                  <a:lnTo>
                    <a:pt x="f109" y="f85"/>
                  </a:lnTo>
                  <a:lnTo>
                    <a:pt x="f118" y="f83"/>
                  </a:lnTo>
                  <a:lnTo>
                    <a:pt x="f115" y="f119"/>
                  </a:lnTo>
                  <a:lnTo>
                    <a:pt x="f115" y="f119"/>
                  </a:lnTo>
                  <a:lnTo>
                    <a:pt x="f120" y="f121"/>
                  </a:lnTo>
                  <a:lnTo>
                    <a:pt x="f122" y="f121"/>
                  </a:lnTo>
                  <a:lnTo>
                    <a:pt x="f49" y="f119"/>
                  </a:lnTo>
                  <a:lnTo>
                    <a:pt x="f123" y="f83"/>
                  </a:lnTo>
                  <a:lnTo>
                    <a:pt x="f124" y="f81"/>
                  </a:lnTo>
                  <a:lnTo>
                    <a:pt x="f125" y="f88"/>
                  </a:lnTo>
                  <a:lnTo>
                    <a:pt x="f126" y="f127"/>
                  </a:lnTo>
                  <a:lnTo>
                    <a:pt x="f128" y="f118"/>
                  </a:lnTo>
                  <a:lnTo>
                    <a:pt x="f128" y="f118"/>
                  </a:lnTo>
                  <a:lnTo>
                    <a:pt x="f129" y="f115"/>
                  </a:lnTo>
                  <a:lnTo>
                    <a:pt x="f129" y="f8"/>
                  </a:lnTo>
                  <a:lnTo>
                    <a:pt x="f130" y="f8"/>
                  </a:lnTo>
                  <a:lnTo>
                    <a:pt x="f130" y="f8"/>
                  </a:lnTo>
                  <a:lnTo>
                    <a:pt x="f131" y="f104"/>
                  </a:lnTo>
                  <a:lnTo>
                    <a:pt x="f132" y="f109"/>
                  </a:lnTo>
                  <a:lnTo>
                    <a:pt x="f132" y="f109"/>
                  </a:lnTo>
                  <a:lnTo>
                    <a:pt x="f133" y="f51"/>
                  </a:lnTo>
                  <a:lnTo>
                    <a:pt x="f134" y="f80"/>
                  </a:lnTo>
                  <a:lnTo>
                    <a:pt x="f135" y="f81"/>
                  </a:lnTo>
                  <a:lnTo>
                    <a:pt x="f136" y="f71"/>
                  </a:lnTo>
                  <a:lnTo>
                    <a:pt x="f137" y="f138"/>
                  </a:lnTo>
                  <a:lnTo>
                    <a:pt x="f9" y="f2"/>
                  </a:lnTo>
                  <a:close/>
                </a:path>
              </a:pathLst>
            </a:custGeom>
            <a:solidFill>
              <a:srgbClr val="FEFFFF">
                <a:alpha val="76000"/>
              </a:srgbClr>
            </a:solid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Verdana"/>
              </a:endParaRPr>
            </a:p>
          </p:txBody>
        </p:sp>
      </p:grpSp>
      <p:sp>
        <p:nvSpPr>
          <p:cNvPr id="25" name="Title Placeholder 1"/>
          <p:cNvSpPr txBox="1">
            <a:spLocks noGrp="1"/>
          </p:cNvSpPr>
          <p:nvPr>
            <p:ph type="title"/>
          </p:nvPr>
        </p:nvSpPr>
        <p:spPr>
          <a:xfrm>
            <a:off x="1345932" y="675732"/>
            <a:ext cx="9500149" cy="924476"/>
          </a:xfrm>
          <a:prstGeom prst="rect">
            <a:avLst/>
          </a:prstGeom>
          <a:noFill/>
          <a:ln>
            <a:noFill/>
          </a:ln>
        </p:spPr>
        <p:txBody>
          <a:bodyPr vert="horz" wrap="square" lIns="91440" tIns="45720" rIns="91440" bIns="45720" anchor="ctr" anchorCtr="0" compatLnSpc="1"/>
          <a:lstStyle/>
          <a:p>
            <a:pPr lvl="0"/>
            <a:r>
              <a:rPr lang="it-IT"/>
              <a:t>Fare clic per modificare lo stile del titolo</a:t>
            </a:r>
            <a:endParaRPr lang="en-US"/>
          </a:p>
        </p:txBody>
      </p:sp>
      <p:sp>
        <p:nvSpPr>
          <p:cNvPr id="26" name="Text Placeholder 2"/>
          <p:cNvSpPr txBox="1">
            <a:spLocks noGrp="1"/>
          </p:cNvSpPr>
          <p:nvPr>
            <p:ph type="body" idx="1"/>
          </p:nvPr>
        </p:nvSpPr>
        <p:spPr>
          <a:xfrm>
            <a:off x="1345923" y="1807357"/>
            <a:ext cx="9500149" cy="4051441"/>
          </a:xfrm>
          <a:prstGeom prst="rect">
            <a:avLst/>
          </a:prstGeom>
          <a:noFill/>
          <a:ln>
            <a:noFill/>
          </a:ln>
        </p:spPr>
        <p:txBody>
          <a:bodyPr vert="horz" wrap="square" lIns="91440" tIns="45720" rIns="91440" bIns="45720" anchor="ctr"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27" name="Date Placeholder 3"/>
          <p:cNvSpPr txBox="1">
            <a:spLocks noGrp="1"/>
          </p:cNvSpPr>
          <p:nvPr>
            <p:ph type="dt" sz="half" idx="2"/>
          </p:nvPr>
        </p:nvSpPr>
        <p:spPr>
          <a:xfrm>
            <a:off x="8583125" y="5951820"/>
            <a:ext cx="2844798" cy="365129"/>
          </a:xfrm>
          <a:prstGeom prst="rect">
            <a:avLst/>
          </a:prstGeom>
          <a:noFill/>
          <a:ln>
            <a:noFill/>
          </a:ln>
        </p:spPr>
        <p:txBody>
          <a:bodyPr vert="horz" wrap="square" lIns="91440" tIns="45720" rIns="91440" bIns="45720" anchor="b" anchorCtr="0" compatLnSpc="1"/>
          <a:lstStyle>
            <a:lvl1pPr marL="0" marR="0" lvl="0" indent="0" algn="r" defTabSz="914400" rtl="0" fontAlgn="auto" hangingPunct="1">
              <a:lnSpc>
                <a:spcPct val="100000"/>
              </a:lnSpc>
              <a:spcBef>
                <a:spcPts val="0"/>
              </a:spcBef>
              <a:spcAft>
                <a:spcPts val="0"/>
              </a:spcAft>
              <a:buNone/>
              <a:tabLst/>
              <a:defRPr lang="it-IT" sz="900" b="0" i="0" u="none" strike="noStrike" kern="1200" cap="none" spc="0" baseline="0">
                <a:solidFill>
                  <a:srgbClr val="FFFFFF"/>
                </a:solidFill>
                <a:uFillTx/>
                <a:latin typeface="Verdana"/>
              </a:defRPr>
            </a:lvl1pPr>
          </a:lstStyle>
          <a:p>
            <a:pPr lvl="0"/>
            <a:fld id="{5A0C9473-E665-4321-B709-A492BDEF1218}" type="datetime1">
              <a:rPr lang="it-IT"/>
              <a:pPr lvl="0"/>
              <a:t>07/08/2017</a:t>
            </a:fld>
            <a:endParaRPr lang="it-IT"/>
          </a:p>
        </p:txBody>
      </p:sp>
      <p:sp>
        <p:nvSpPr>
          <p:cNvPr id="28" name="Footer Placeholder 4"/>
          <p:cNvSpPr txBox="1">
            <a:spLocks noGrp="1"/>
          </p:cNvSpPr>
          <p:nvPr>
            <p:ph type="ftr" sz="quarter" idx="3"/>
          </p:nvPr>
        </p:nvSpPr>
        <p:spPr>
          <a:xfrm>
            <a:off x="1574596" y="5951820"/>
            <a:ext cx="7008528" cy="365129"/>
          </a:xfrm>
          <a:prstGeom prst="rect">
            <a:avLst/>
          </a:prstGeom>
          <a:noFill/>
          <a:ln>
            <a:noFill/>
          </a:ln>
        </p:spPr>
        <p:txBody>
          <a:bodyPr vert="horz" wrap="square" lIns="91440" tIns="45720" rIns="91440" bIns="45720" anchor="b" anchorCtr="0" compatLnSpc="1"/>
          <a:lstStyle>
            <a:lvl1pPr marL="0" marR="0" lvl="0" indent="0" algn="l" defTabSz="914400" rtl="0" fontAlgn="auto" hangingPunct="1">
              <a:lnSpc>
                <a:spcPct val="100000"/>
              </a:lnSpc>
              <a:spcBef>
                <a:spcPts val="0"/>
              </a:spcBef>
              <a:spcAft>
                <a:spcPts val="0"/>
              </a:spcAft>
              <a:buNone/>
              <a:tabLst/>
              <a:defRPr lang="it-IT" sz="900" b="0" i="0" u="none" strike="noStrike" kern="1200" cap="none" spc="0" baseline="0">
                <a:solidFill>
                  <a:srgbClr val="FFFFFF"/>
                </a:solidFill>
                <a:uFillTx/>
                <a:latin typeface="Verdana"/>
              </a:defRPr>
            </a:lvl1pPr>
          </a:lstStyle>
          <a:p>
            <a:pPr lvl="0"/>
            <a:endParaRPr lang="it-IT"/>
          </a:p>
        </p:txBody>
      </p:sp>
      <p:sp>
        <p:nvSpPr>
          <p:cNvPr id="29" name="Slide Number Placeholder 5"/>
          <p:cNvSpPr txBox="1">
            <a:spLocks noGrp="1"/>
          </p:cNvSpPr>
          <p:nvPr>
            <p:ph type="sldNum" sz="quarter" idx="4"/>
          </p:nvPr>
        </p:nvSpPr>
        <p:spPr>
          <a:xfrm>
            <a:off x="763551" y="5951820"/>
            <a:ext cx="811045" cy="365129"/>
          </a:xfrm>
          <a:prstGeom prst="rect">
            <a:avLst/>
          </a:prstGeom>
          <a:noFill/>
          <a:ln>
            <a:noFill/>
          </a:ln>
        </p:spPr>
        <p:txBody>
          <a:bodyPr vert="horz" wrap="square" lIns="91440" tIns="45720" rIns="91440" bIns="45720" anchor="b" anchorCtr="0" compatLnSpc="1"/>
          <a:lstStyle>
            <a:lvl1pPr marL="0" marR="0" lvl="0" indent="0" algn="l" defTabSz="914400" rtl="0" fontAlgn="auto" hangingPunct="1">
              <a:lnSpc>
                <a:spcPct val="100000"/>
              </a:lnSpc>
              <a:spcBef>
                <a:spcPts val="0"/>
              </a:spcBef>
              <a:spcAft>
                <a:spcPts val="0"/>
              </a:spcAft>
              <a:buNone/>
              <a:tabLst/>
              <a:defRPr lang="it-IT" sz="1800" b="0" i="0" u="none" strike="noStrike" kern="1200" cap="none" spc="0" baseline="0">
                <a:solidFill>
                  <a:srgbClr val="FFFFFF"/>
                </a:solidFill>
                <a:uFillTx/>
                <a:latin typeface="Verdana"/>
              </a:defRPr>
            </a:lvl1pPr>
          </a:lstStyle>
          <a:p>
            <a:pPr lvl="0"/>
            <a:fld id="{E12CA427-27C5-49E7-9C3E-FDAD5989DC77}" type="slidenum">
              <a:t>‹N›</a:t>
            </a:fld>
            <a:endParaRPr lang="it-IT"/>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457200" rtl="0" fontAlgn="auto" hangingPunct="1">
        <a:lnSpc>
          <a:spcPct val="100000"/>
        </a:lnSpc>
        <a:spcBef>
          <a:spcPts val="0"/>
        </a:spcBef>
        <a:spcAft>
          <a:spcPts val="0"/>
        </a:spcAft>
        <a:buNone/>
        <a:tabLst/>
        <a:defRPr lang="it-IT" sz="3200" b="0" i="0" u="none" strike="noStrike" kern="1200" cap="none" spc="0" baseline="0">
          <a:solidFill>
            <a:srgbClr val="FFFFFF"/>
          </a:solidFill>
          <a:uFillTx/>
          <a:latin typeface="Verdana"/>
          <a:cs typeface="Trebuchet MS"/>
        </a:defRPr>
      </a:lvl1pPr>
    </p:titleStyle>
    <p:bodyStyle>
      <a:lvl1pPr marL="342900" marR="0" lvl="0" indent="-342900" algn="l" defTabSz="457200" rtl="0" fontAlgn="auto" hangingPunct="1">
        <a:lnSpc>
          <a:spcPct val="100000"/>
        </a:lnSpc>
        <a:spcBef>
          <a:spcPts val="400"/>
        </a:spcBef>
        <a:spcAft>
          <a:spcPts val="600"/>
        </a:spcAft>
        <a:buClr>
          <a:srgbClr val="C5E1FE"/>
        </a:buClr>
        <a:buSzPct val="100000"/>
        <a:buFont typeface="Wingdings 2"/>
        <a:buChar char=""/>
        <a:tabLst/>
        <a:defRPr lang="it-IT" sz="1800" b="0" i="0" u="none" strike="noStrike" kern="1200" cap="none" spc="0" baseline="0">
          <a:solidFill>
            <a:srgbClr val="FFFFFF"/>
          </a:solidFill>
          <a:uFillTx/>
          <a:latin typeface="Verdana"/>
        </a:defRPr>
      </a:lvl1pPr>
      <a:lvl2pPr marL="742950" marR="0" lvl="1" indent="-285750" algn="l" defTabSz="457200" rtl="0" fontAlgn="auto" hangingPunct="1">
        <a:lnSpc>
          <a:spcPct val="100000"/>
        </a:lnSpc>
        <a:spcBef>
          <a:spcPts val="400"/>
        </a:spcBef>
        <a:spcAft>
          <a:spcPts val="600"/>
        </a:spcAft>
        <a:buClr>
          <a:srgbClr val="C5E1FE"/>
        </a:buClr>
        <a:buSzPct val="100000"/>
        <a:buFont typeface="Wingdings 2"/>
        <a:buChar char=""/>
        <a:tabLst/>
        <a:defRPr lang="it-IT" sz="1600" b="0" i="0" u="none" strike="noStrike" kern="1200" cap="none" spc="0" baseline="0">
          <a:solidFill>
            <a:srgbClr val="FFFFFF"/>
          </a:solidFill>
          <a:uFillTx/>
          <a:latin typeface="Verdana"/>
        </a:defRPr>
      </a:lvl2pPr>
      <a:lvl3pPr marL="1143000" marR="0" lvl="2" indent="-228600" algn="l" defTabSz="457200" rtl="0" fontAlgn="auto" hangingPunct="1">
        <a:lnSpc>
          <a:spcPct val="100000"/>
        </a:lnSpc>
        <a:spcBef>
          <a:spcPts val="300"/>
        </a:spcBef>
        <a:spcAft>
          <a:spcPts val="600"/>
        </a:spcAft>
        <a:buClr>
          <a:srgbClr val="C5E1FE"/>
        </a:buClr>
        <a:buSzPct val="100000"/>
        <a:buFont typeface="Wingdings 2"/>
        <a:buChar char=""/>
        <a:tabLst/>
        <a:defRPr lang="it-IT" sz="1400" b="0" i="0" u="none" strike="noStrike" kern="1200" cap="none" spc="0" baseline="0">
          <a:solidFill>
            <a:srgbClr val="FFFFFF"/>
          </a:solidFill>
          <a:uFillTx/>
          <a:latin typeface="Verdana"/>
        </a:defRPr>
      </a:lvl3pPr>
      <a:lvl4pPr marL="1600200" marR="0" lvl="3" indent="-228600" algn="l" defTabSz="457200" rtl="0" fontAlgn="auto" hangingPunct="1">
        <a:lnSpc>
          <a:spcPct val="100000"/>
        </a:lnSpc>
        <a:spcBef>
          <a:spcPts val="300"/>
        </a:spcBef>
        <a:spcAft>
          <a:spcPts val="600"/>
        </a:spcAft>
        <a:buClr>
          <a:srgbClr val="C5E1FE"/>
        </a:buClr>
        <a:buSzPct val="100000"/>
        <a:buFont typeface="Wingdings 2"/>
        <a:buChar char=""/>
        <a:tabLst/>
        <a:defRPr lang="it-IT" sz="1200" b="0" i="0" u="none" strike="noStrike" kern="1200" cap="none" spc="0" baseline="0">
          <a:solidFill>
            <a:srgbClr val="FFFFFF"/>
          </a:solidFill>
          <a:uFillTx/>
          <a:latin typeface="Verdana"/>
        </a:defRPr>
      </a:lvl4pPr>
      <a:lvl5pPr marL="2057400" marR="0" lvl="4" indent="-228600" algn="l" defTabSz="457200" rtl="0" fontAlgn="auto" hangingPunct="1">
        <a:lnSpc>
          <a:spcPct val="100000"/>
        </a:lnSpc>
        <a:spcBef>
          <a:spcPts val="300"/>
        </a:spcBef>
        <a:spcAft>
          <a:spcPts val="600"/>
        </a:spcAft>
        <a:buClr>
          <a:srgbClr val="C5E1FE"/>
        </a:buClr>
        <a:buSzPct val="100000"/>
        <a:buFont typeface="Wingdings 2"/>
        <a:buChar char=""/>
        <a:tabLst/>
        <a:defRPr lang="it-IT" sz="1200" b="0" i="0" u="none" strike="noStrike" kern="1200" cap="none" spc="0" baseline="0">
          <a:solidFill>
            <a:srgbClr val="FFFFFF"/>
          </a:solidFill>
          <a:uFillTx/>
          <a:latin typeface="Verdana"/>
        </a:defRPr>
      </a:lvl5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A3C3D1"/>
            </a:gs>
            <a:gs pos="100000">
              <a:srgbClr val="5194AF"/>
            </a:gs>
          </a:gsLst>
          <a:path path="circle">
            <a:fillToRect l="50000" t="20000" r="50000" b="80000"/>
          </a:path>
        </a:gra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1426464" y="1554480"/>
            <a:ext cx="2764459" cy="1979465"/>
          </a:xfrm>
          <a:prstGeom prst="rect">
            <a:avLst/>
          </a:prstGeom>
          <a:noFill/>
          <a:ln>
            <a:noFill/>
          </a:ln>
        </p:spPr>
        <p:txBody>
          <a:bodyPr vert="horz" wrap="square" lIns="91440" tIns="45720" rIns="91440" bIns="45720" anchor="t" anchorCtr="0" compatLnSpc="1"/>
          <a:lstStyle/>
          <a:p>
            <a:pPr lvl="0"/>
            <a:r>
              <a:rPr lang="it-IT"/>
              <a:t>Fare clic per modificare lo stile del titolo</a:t>
            </a:r>
            <a:endParaRPr lang="en-US"/>
          </a:p>
        </p:txBody>
      </p:sp>
      <p:sp>
        <p:nvSpPr>
          <p:cNvPr id="3" name="Text Placeholder 2"/>
          <p:cNvSpPr txBox="1">
            <a:spLocks noGrp="1"/>
          </p:cNvSpPr>
          <p:nvPr>
            <p:ph type="body" idx="1"/>
          </p:nvPr>
        </p:nvSpPr>
        <p:spPr>
          <a:xfrm>
            <a:off x="4605869" y="1547036"/>
            <a:ext cx="5629741" cy="3886200"/>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2"/>
          </p:nvPr>
        </p:nvSpPr>
        <p:spPr>
          <a:xfrm>
            <a:off x="9550395" y="189472"/>
            <a:ext cx="2438403"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FFFFFF"/>
                </a:solidFill>
                <a:uFillTx/>
                <a:latin typeface="Candara"/>
              </a:defRPr>
            </a:lvl1pPr>
          </a:lstStyle>
          <a:p>
            <a:pPr lvl="0"/>
            <a:fld id="{7A11EAE2-195D-4098-8405-2476960007EE}" type="datetime1">
              <a:rPr lang="it-IT"/>
              <a:pPr lvl="0"/>
              <a:t>07/08/2017</a:t>
            </a:fld>
            <a:endParaRPr lang="it-IT"/>
          </a:p>
        </p:txBody>
      </p:sp>
      <p:sp>
        <p:nvSpPr>
          <p:cNvPr id="5" name="Footer Placeholder 4"/>
          <p:cNvSpPr txBox="1">
            <a:spLocks noGrp="1"/>
          </p:cNvSpPr>
          <p:nvPr>
            <p:ph type="ftr" sz="quarter" idx="3"/>
          </p:nvPr>
        </p:nvSpPr>
        <p:spPr>
          <a:xfrm>
            <a:off x="1426464" y="6356360"/>
            <a:ext cx="6803136"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FFFFFF"/>
                </a:solidFill>
                <a:uFillTx/>
                <a:latin typeface="Candara"/>
              </a:defRPr>
            </a:lvl1pPr>
          </a:lstStyle>
          <a:p>
            <a:pPr lvl="0"/>
            <a:endParaRPr lang="it-IT"/>
          </a:p>
        </p:txBody>
      </p:sp>
      <p:sp>
        <p:nvSpPr>
          <p:cNvPr id="6" name="Slide Number Placeholder 5"/>
          <p:cNvSpPr txBox="1">
            <a:spLocks noGrp="1"/>
          </p:cNvSpPr>
          <p:nvPr>
            <p:ph type="sldNum" sz="quarter" idx="4"/>
          </p:nvPr>
        </p:nvSpPr>
        <p:spPr>
          <a:xfrm>
            <a:off x="9546336" y="6356360"/>
            <a:ext cx="1516916" cy="365129"/>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FFFFFF"/>
                </a:solidFill>
                <a:uFillTx/>
                <a:latin typeface="Candara"/>
              </a:defRPr>
            </a:lvl1pPr>
          </a:lstStyle>
          <a:p>
            <a:pPr lvl="0"/>
            <a:fld id="{603A0751-66A8-4D7E-8CFB-B8DE8116A8C0}" type="slidenum">
              <a:t>‹N›</a:t>
            </a:fld>
            <a:endParaRPr lang="it-IT"/>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1">
        <a:lnSpc>
          <a:spcPct val="100000"/>
        </a:lnSpc>
        <a:spcBef>
          <a:spcPts val="0"/>
        </a:spcBef>
        <a:spcAft>
          <a:spcPts val="0"/>
        </a:spcAft>
        <a:buNone/>
        <a:tabLst/>
        <a:defRPr lang="it-IT" sz="1800" b="0" i="0" u="none" strike="noStrike" kern="1200" cap="all" spc="0" baseline="0">
          <a:solidFill>
            <a:srgbClr val="FFFFFF"/>
          </a:solidFill>
          <a:uFillTx/>
          <a:latin typeface="Arial Black"/>
        </a:defRPr>
      </a:lvl1pPr>
    </p:titleStyle>
    <p:bodyStyle>
      <a:lvl1pPr marL="274320" marR="0" lvl="0" indent="-274320" algn="l" defTabSz="914400" rtl="0" fontAlgn="auto" hangingPunct="1">
        <a:lnSpc>
          <a:spcPct val="100000"/>
        </a:lnSpc>
        <a:spcBef>
          <a:spcPts val="400"/>
        </a:spcBef>
        <a:spcAft>
          <a:spcPts val="0"/>
        </a:spcAft>
        <a:buSzPct val="100000"/>
        <a:buFont typeface="Arial" pitchFamily="34"/>
        <a:buChar char="•"/>
        <a:tabLst/>
        <a:defRPr lang="it-IT" sz="1800" b="0" i="1" u="none" strike="noStrike" kern="1200" cap="none" spc="0" baseline="0">
          <a:solidFill>
            <a:srgbClr val="FFFFFF"/>
          </a:solidFill>
          <a:uFillTx/>
          <a:latin typeface="Candara"/>
        </a:defRPr>
      </a:lvl1pPr>
      <a:lvl2pPr marL="742950" marR="0" lvl="1" indent="-285750" algn="l" defTabSz="914400" rtl="0" fontAlgn="auto" hangingPunct="1">
        <a:lnSpc>
          <a:spcPct val="100000"/>
        </a:lnSpc>
        <a:spcBef>
          <a:spcPts val="400"/>
        </a:spcBef>
        <a:spcAft>
          <a:spcPts val="0"/>
        </a:spcAft>
        <a:buSzPct val="100000"/>
        <a:buFont typeface="Arial" pitchFamily="34"/>
        <a:buChar char="–"/>
        <a:tabLst/>
        <a:defRPr lang="it-IT" sz="1800" b="0" i="1" u="none" strike="noStrike" kern="1200" cap="none" spc="0" baseline="0">
          <a:solidFill>
            <a:srgbClr val="FFFFFF"/>
          </a:solidFill>
          <a:uFillTx/>
          <a:latin typeface="Candara"/>
        </a:defRPr>
      </a:lvl2pPr>
      <a:lvl3pPr marL="1143000" marR="0" lvl="2" indent="-228600" algn="l" defTabSz="914400" rtl="0" fontAlgn="auto" hangingPunct="1">
        <a:lnSpc>
          <a:spcPct val="100000"/>
        </a:lnSpc>
        <a:spcBef>
          <a:spcPts val="400"/>
        </a:spcBef>
        <a:spcAft>
          <a:spcPts val="0"/>
        </a:spcAft>
        <a:buSzPct val="100000"/>
        <a:buFont typeface="Arial" pitchFamily="34"/>
        <a:buChar char="•"/>
        <a:tabLst/>
        <a:defRPr lang="it-IT" sz="1800" b="0" i="1" u="none" strike="noStrike" kern="1200" cap="none" spc="0" baseline="0">
          <a:solidFill>
            <a:srgbClr val="FFFFFF"/>
          </a:solidFill>
          <a:uFillTx/>
          <a:latin typeface="Candara"/>
        </a:defRPr>
      </a:lvl3pPr>
      <a:lvl4pPr marL="1600200" marR="0" lvl="3" indent="-228600" algn="l" defTabSz="914400" rtl="0" fontAlgn="auto" hangingPunct="1">
        <a:lnSpc>
          <a:spcPct val="100000"/>
        </a:lnSpc>
        <a:spcBef>
          <a:spcPts val="400"/>
        </a:spcBef>
        <a:spcAft>
          <a:spcPts val="0"/>
        </a:spcAft>
        <a:buSzPct val="100000"/>
        <a:buFont typeface="Arial" pitchFamily="34"/>
        <a:buChar char="–"/>
        <a:tabLst/>
        <a:defRPr lang="it-IT" sz="1800" b="0" i="1" u="none" strike="noStrike" kern="1200" cap="none" spc="0" baseline="0">
          <a:solidFill>
            <a:srgbClr val="FFFFFF"/>
          </a:solidFill>
          <a:uFillTx/>
          <a:latin typeface="Candara"/>
        </a:defRPr>
      </a:lvl4pPr>
      <a:lvl5pPr marL="2057400" marR="0" lvl="4" indent="-228600" algn="l" defTabSz="914400" rtl="0" fontAlgn="auto" hangingPunct="1">
        <a:lnSpc>
          <a:spcPct val="100000"/>
        </a:lnSpc>
        <a:spcBef>
          <a:spcPts val="400"/>
        </a:spcBef>
        <a:spcAft>
          <a:spcPts val="0"/>
        </a:spcAft>
        <a:buSzPct val="100000"/>
        <a:buFont typeface="Arial" pitchFamily="34"/>
        <a:buChar char="»"/>
        <a:tabLst/>
        <a:defRPr lang="it-IT" sz="1800" b="0" i="1" u="none" strike="noStrike" kern="1200" cap="none" spc="0" baseline="0">
          <a:solidFill>
            <a:srgbClr val="FFFFFF"/>
          </a:solidFill>
          <a:uFillTx/>
          <a:latin typeface="Candara"/>
        </a:defRPr>
      </a:lvl5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Segnaposto testo 8"/>
          <p:cNvSpPr txBox="1">
            <a:spLocks noGrp="1"/>
          </p:cNvSpPr>
          <p:nvPr>
            <p:ph type="body" idx="1"/>
          </p:nvPr>
        </p:nvSpPr>
        <p:spPr>
          <a:xfrm>
            <a:off x="609603" y="1447796"/>
            <a:ext cx="10972800" cy="4678363"/>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3" name="Segnaposto data 23"/>
          <p:cNvSpPr txBox="1">
            <a:spLocks noGrp="1"/>
          </p:cNvSpPr>
          <p:nvPr>
            <p:ph type="dt" sz="half" idx="2"/>
          </p:nvPr>
        </p:nvSpPr>
        <p:spPr>
          <a:xfrm>
            <a:off x="7721595" y="6203664"/>
            <a:ext cx="3454402" cy="384048"/>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FEFAC9"/>
                </a:solidFill>
                <a:uFillTx/>
                <a:latin typeface="Constantia"/>
              </a:defRPr>
            </a:lvl1pPr>
          </a:lstStyle>
          <a:p>
            <a:pPr lvl="0"/>
            <a:fld id="{3676F5E7-50DE-4C95-A5F8-651A5A0BC6EC}" type="datetime1">
              <a:rPr lang="it-IT"/>
              <a:pPr lvl="0"/>
              <a:t>07/08/2017</a:t>
            </a:fld>
            <a:endParaRPr lang="it-IT"/>
          </a:p>
        </p:txBody>
      </p:sp>
      <p:sp>
        <p:nvSpPr>
          <p:cNvPr id="4" name="Segnaposto piè di pagina 9"/>
          <p:cNvSpPr txBox="1">
            <a:spLocks noGrp="1"/>
          </p:cNvSpPr>
          <p:nvPr>
            <p:ph type="ftr" sz="quarter" idx="3"/>
          </p:nvPr>
        </p:nvSpPr>
        <p:spPr>
          <a:xfrm>
            <a:off x="2844798" y="6203664"/>
            <a:ext cx="4775197" cy="384048"/>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FEFAC9"/>
                </a:solidFill>
                <a:uFillTx/>
                <a:latin typeface="Constantia"/>
              </a:defRPr>
            </a:lvl1pPr>
          </a:lstStyle>
          <a:p>
            <a:pPr lvl="0"/>
            <a:endParaRPr lang="it-IT"/>
          </a:p>
        </p:txBody>
      </p:sp>
      <p:sp>
        <p:nvSpPr>
          <p:cNvPr id="5" name="Segnaposto numero diapositiva 21"/>
          <p:cNvSpPr txBox="1">
            <a:spLocks noGrp="1"/>
          </p:cNvSpPr>
          <p:nvPr>
            <p:ph type="sldNum" sz="quarter" idx="4"/>
          </p:nvPr>
        </p:nvSpPr>
        <p:spPr>
          <a:xfrm>
            <a:off x="11214101" y="6181526"/>
            <a:ext cx="812801" cy="457200"/>
          </a:xfrm>
          <a:prstGeom prst="rect">
            <a:avLst/>
          </a:prstGeom>
          <a:noFill/>
          <a:ln>
            <a:noFill/>
          </a:ln>
        </p:spPr>
        <p:txBody>
          <a:bodyPr vert="horz" wrap="square" lIns="0" tIns="0" rIns="0" bIns="0" anchor="ctr" anchorCtr="1" compatLnSpc="1"/>
          <a:lstStyle>
            <a:lvl1pPr marL="0" marR="0" lvl="0" indent="0" algn="ctr" defTabSz="914400" rtl="0" fontAlgn="auto" hangingPunct="1">
              <a:lnSpc>
                <a:spcPct val="100000"/>
              </a:lnSpc>
              <a:spcBef>
                <a:spcPts val="0"/>
              </a:spcBef>
              <a:spcAft>
                <a:spcPts val="0"/>
              </a:spcAft>
              <a:buNone/>
              <a:tabLst/>
              <a:defRPr lang="it-IT" sz="1600" b="0" i="0" u="none" strike="noStrike" kern="1200" cap="none" spc="0" baseline="0">
                <a:solidFill>
                  <a:srgbClr val="FEFAC9"/>
                </a:solidFill>
                <a:uFillTx/>
                <a:latin typeface="Constantia"/>
              </a:defRPr>
            </a:lvl1pPr>
          </a:lstStyle>
          <a:p>
            <a:pPr lvl="0"/>
            <a:fld id="{7AD5FAAD-9130-4B80-8E2A-8DA69F607073}" type="slidenum">
              <a:t>‹N›</a:t>
            </a:fld>
            <a:endParaRPr lang="it-IT"/>
          </a:p>
        </p:txBody>
      </p:sp>
      <p:sp>
        <p:nvSpPr>
          <p:cNvPr id="6" name="Segnaposto titolo 4"/>
          <p:cNvSpPr txBox="1">
            <a:spLocks noGrp="1"/>
          </p:cNvSpPr>
          <p:nvPr>
            <p:ph type="title"/>
          </p:nvPr>
        </p:nvSpPr>
        <p:spPr>
          <a:xfrm>
            <a:off x="609603" y="152403"/>
            <a:ext cx="10972800" cy="1219196"/>
          </a:xfrm>
          <a:prstGeom prst="rect">
            <a:avLst/>
          </a:prstGeom>
          <a:noFill/>
          <a:ln>
            <a:noFill/>
          </a:ln>
        </p:spPr>
        <p:txBody>
          <a:bodyPr vert="horz" wrap="square" lIns="91440" tIns="45720" rIns="91440" bIns="45720" anchor="b" anchorCtr="0" compatLnSpc="1"/>
          <a:lstStyle/>
          <a:p>
            <a:pPr lvl="0"/>
            <a:r>
              <a:rPr lang="it-IT"/>
              <a:t>Fare clic per modificare lo stile del titolo</a:t>
            </a: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1">
        <a:lnSpc>
          <a:spcPct val="100000"/>
        </a:lnSpc>
        <a:spcBef>
          <a:spcPts val="0"/>
        </a:spcBef>
        <a:spcAft>
          <a:spcPts val="0"/>
        </a:spcAft>
        <a:buNone/>
        <a:tabLst/>
        <a:defRPr lang="it-IT" sz="4200" b="0" i="0" u="none" strike="noStrike" kern="1200" cap="none" spc="-100" baseline="0">
          <a:solidFill>
            <a:srgbClr val="F9F9F9"/>
          </a:solidFill>
          <a:effectLst>
            <a:innerShdw blurRad="63500" dist="50800" dir="13500000">
              <a:prstClr val="black">
                <a:alpha val="50000"/>
              </a:prstClr>
            </a:innerShdw>
          </a:effectLst>
          <a:uFillTx/>
          <a:latin typeface="Constantia"/>
        </a:defRPr>
      </a:lvl1pPr>
    </p:titleStyle>
    <p:bodyStyle>
      <a:lvl1pPr marL="274320" marR="0" lvl="0" indent="-274320" algn="l" defTabSz="914400" rtl="0" fontAlgn="auto" hangingPunct="1">
        <a:lnSpc>
          <a:spcPct val="100000"/>
        </a:lnSpc>
        <a:spcBef>
          <a:spcPts val="600"/>
        </a:spcBef>
        <a:spcAft>
          <a:spcPts val="0"/>
        </a:spcAft>
        <a:buClr>
          <a:srgbClr val="F3A447"/>
        </a:buClr>
        <a:buSzPct val="85000"/>
        <a:buFont typeface="Wingdings 2"/>
        <a:buChar char=""/>
        <a:tabLst/>
        <a:defRPr lang="it-IT" sz="2600" b="0" i="0" u="none" strike="noStrike" kern="1200" cap="none" spc="0" baseline="0">
          <a:solidFill>
            <a:srgbClr val="FFFFFF"/>
          </a:solidFill>
          <a:uFillTx/>
          <a:latin typeface="Constantia"/>
        </a:defRPr>
      </a:lvl1pPr>
      <a:lvl2pPr marL="640080" marR="0" lvl="1" indent="-274320" algn="l" defTabSz="914400" rtl="0" fontAlgn="auto" hangingPunct="1">
        <a:lnSpc>
          <a:spcPct val="100000"/>
        </a:lnSpc>
        <a:spcBef>
          <a:spcPts val="300"/>
        </a:spcBef>
        <a:spcAft>
          <a:spcPts val="0"/>
        </a:spcAft>
        <a:buClr>
          <a:srgbClr val="D6903D"/>
        </a:buClr>
        <a:buSzPct val="85000"/>
        <a:buFont typeface="Wingdings 2"/>
        <a:buChar char=""/>
        <a:tabLst/>
        <a:defRPr lang="it-IT" sz="2400" b="0" i="0" u="none" strike="noStrike" kern="1200" cap="none" spc="0" baseline="0">
          <a:solidFill>
            <a:srgbClr val="FEFAC9"/>
          </a:solidFill>
          <a:uFillTx/>
          <a:latin typeface="Constantia"/>
        </a:defRPr>
      </a:lvl2pPr>
      <a:lvl3pPr marL="1005840" marR="0" lvl="2" indent="-228600" algn="l" defTabSz="914400" rtl="0" fontAlgn="auto" hangingPunct="1">
        <a:lnSpc>
          <a:spcPct val="100000"/>
        </a:lnSpc>
        <a:spcBef>
          <a:spcPts val="300"/>
        </a:spcBef>
        <a:spcAft>
          <a:spcPts val="0"/>
        </a:spcAft>
        <a:buClr>
          <a:srgbClr val="B37732"/>
        </a:buClr>
        <a:buSzPct val="85000"/>
        <a:buFont typeface="Wingdings 2"/>
        <a:buChar char=""/>
        <a:tabLst/>
        <a:defRPr lang="it-IT" sz="2100" b="0" i="0" u="none" strike="noStrike" kern="1200" cap="none" spc="0" baseline="0">
          <a:solidFill>
            <a:srgbClr val="FFFFFF"/>
          </a:solidFill>
          <a:uFillTx/>
          <a:latin typeface="Constantia"/>
        </a:defRPr>
      </a:lvl3pPr>
      <a:lvl4pPr marL="1280160" marR="0" lvl="3" indent="-228600" algn="l" defTabSz="914400" rtl="0" fontAlgn="auto" hangingPunct="1">
        <a:lnSpc>
          <a:spcPct val="100000"/>
        </a:lnSpc>
        <a:spcBef>
          <a:spcPts val="300"/>
        </a:spcBef>
        <a:spcAft>
          <a:spcPts val="0"/>
        </a:spcAft>
        <a:buClr>
          <a:srgbClr val="D6903D"/>
        </a:buClr>
        <a:buSzPct val="85000"/>
        <a:buFont typeface="Wingdings 2" pitchFamily="18"/>
        <a:buChar char=""/>
        <a:tabLst/>
        <a:defRPr lang="it-IT" sz="1900" b="0" i="0" u="none" strike="noStrike" kern="1200" cap="none" spc="0" baseline="0">
          <a:solidFill>
            <a:srgbClr val="FFFFFF"/>
          </a:solidFill>
          <a:uFillTx/>
          <a:latin typeface="Constantia"/>
        </a:defRPr>
      </a:lvl4pPr>
      <a:lvl5pPr marL="1554480" marR="0" lvl="4" indent="-228600" algn="l" defTabSz="914400" rtl="0" fontAlgn="auto" hangingPunct="1">
        <a:lnSpc>
          <a:spcPct val="100000"/>
        </a:lnSpc>
        <a:spcBef>
          <a:spcPts val="340"/>
        </a:spcBef>
        <a:spcAft>
          <a:spcPts val="0"/>
        </a:spcAft>
        <a:buClr>
          <a:srgbClr val="D6903D"/>
        </a:buClr>
        <a:buSzPct val="85000"/>
        <a:buFont typeface="Wingdings 2" pitchFamily="18"/>
        <a:buChar char=""/>
        <a:tabLst/>
        <a:defRPr lang="it-IT" sz="1600" b="0" i="0" u="none" strike="noStrike" kern="1200" cap="none" spc="0" baseline="0">
          <a:solidFill>
            <a:srgbClr val="FFFFFF"/>
          </a:solidFill>
          <a:uFillTx/>
          <a:latin typeface="Constantia"/>
        </a:defRPr>
      </a:lvl5pPr>
    </p:bodyStyle>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Layout" Target="../slideLayouts/slideLayout13.xml"/><Relationship Id="rId4" Type="http://schemas.openxmlformats.org/officeDocument/2006/relationships/audio" Target="../media/media2.wav"/></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name="Slide40">
    <p:bg>
      <p:bgPr>
        <a:solidFill>
          <a:srgbClr val="FFFF00"/>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479374" y="2132856"/>
            <a:ext cx="10945212" cy="2088233"/>
          </a:xfrm>
        </p:spPr>
        <p:txBody>
          <a:bodyPr/>
          <a:lstStyle/>
          <a:p>
            <a:pPr lvl="0"/>
            <a:r>
              <a:rPr lang="it-IT" sz="6000" b="1" dirty="0">
                <a:latin typeface="Bernard MT Condensed" pitchFamily="18"/>
              </a:rPr>
              <a:t>PROGETTO UDA:</a:t>
            </a:r>
            <a:br>
              <a:rPr lang="it-IT" sz="6000" b="1" dirty="0">
                <a:latin typeface="Bernard MT Condensed" pitchFamily="18"/>
              </a:rPr>
            </a:br>
            <a:r>
              <a:rPr lang="it-IT" sz="6000" b="1" dirty="0">
                <a:latin typeface="Bernard MT Condensed" pitchFamily="18"/>
              </a:rPr>
              <a:t>IL RISCHIO</a:t>
            </a:r>
          </a:p>
        </p:txBody>
      </p:sp>
      <p:pic>
        <p:nvPicPr>
          <p:cNvPr id="3" name="[ThePruld] We are the souls (new ending).mp3"/>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2530" y="3212976"/>
            <a:ext cx="609603" cy="609603"/>
          </a:xfrm>
          <a:prstGeom prst="rect">
            <a:avLst/>
          </a:prstGeom>
          <a:noFill/>
          <a:ln>
            <a:noFill/>
          </a:ln>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43"/>
    </mc:Choice>
    <mc:Fallback xmlns="">
      <p:transition spd="slow" advTm="20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audio>
              <p:cMediaNode numSld="999">
                <p:cTn id="11"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21">
    <p:bg>
      <p:bgPr>
        <a:solidFill>
          <a:srgbClr val="FFE389"/>
        </a:solidFill>
        <a:effectLst/>
      </p:bgPr>
    </p:bg>
    <p:spTree>
      <p:nvGrpSpPr>
        <p:cNvPr id="1" name=""/>
        <p:cNvGrpSpPr/>
        <p:nvPr/>
      </p:nvGrpSpPr>
      <p:grpSpPr>
        <a:xfrm>
          <a:off x="0" y="0"/>
          <a:ext cx="0" cy="0"/>
          <a:chOff x="0" y="0"/>
          <a:chExt cx="0" cy="0"/>
        </a:xfrm>
      </p:grpSpPr>
      <p:pic>
        <p:nvPicPr>
          <p:cNvPr id="2" name="Picture 2" descr="C:\Users\liceo_2\Desktop\3.PNG"/>
          <p:cNvPicPr>
            <a:picLocks noChangeAspect="1"/>
          </p:cNvPicPr>
          <p:nvPr/>
        </p:nvPicPr>
        <p:blipFill>
          <a:blip r:embed="rId2"/>
          <a:srcRect/>
          <a:stretch>
            <a:fillRect/>
          </a:stretch>
        </p:blipFill>
        <p:spPr>
          <a:xfrm>
            <a:off x="1769592" y="620694"/>
            <a:ext cx="4464493" cy="3333719"/>
          </a:xfrm>
          <a:prstGeom prst="rect">
            <a:avLst/>
          </a:prstGeom>
          <a:noFill/>
          <a:ln>
            <a:noFill/>
          </a:ln>
        </p:spPr>
      </p:pic>
      <p:pic>
        <p:nvPicPr>
          <p:cNvPr id="3" name="Picture 3" descr="C:\Users\liceo_2\Desktop\4.PNG"/>
          <p:cNvPicPr>
            <a:picLocks noChangeAspect="1"/>
          </p:cNvPicPr>
          <p:nvPr/>
        </p:nvPicPr>
        <p:blipFill>
          <a:blip r:embed="rId3"/>
          <a:srcRect/>
          <a:stretch>
            <a:fillRect/>
          </a:stretch>
        </p:blipFill>
        <p:spPr>
          <a:xfrm>
            <a:off x="6502316" y="3671014"/>
            <a:ext cx="3870326" cy="2906292"/>
          </a:xfrm>
          <a:prstGeom prst="rect">
            <a:avLst/>
          </a:prstGeom>
          <a:noFill/>
          <a:ln>
            <a:noFill/>
          </a:ln>
        </p:spPr>
      </p:pic>
      <p:sp>
        <p:nvSpPr>
          <p:cNvPr id="4" name="CasellaDiTesto 4"/>
          <p:cNvSpPr txBox="1"/>
          <p:nvPr/>
        </p:nvSpPr>
        <p:spPr>
          <a:xfrm>
            <a:off x="1814965" y="4581134"/>
            <a:ext cx="3770162" cy="83099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0" cap="none" spc="0" baseline="0">
                <a:solidFill>
                  <a:srgbClr val="000000"/>
                </a:solidFill>
                <a:uFillTx/>
                <a:latin typeface="Calibri"/>
              </a:rPr>
              <a:t>Molise </a:t>
            </a:r>
            <a:r>
              <a:rPr lang="it-IT" sz="2400" b="1" i="0" u="none" strike="noStrike" kern="1200" cap="none" spc="0" baseline="0">
                <a:solidFill>
                  <a:srgbClr val="000000"/>
                </a:solidFill>
                <a:uFillTx/>
                <a:latin typeface="Calibri"/>
              </a:rPr>
              <a:t>2002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0" cap="none" spc="0" baseline="0">
                <a:solidFill>
                  <a:srgbClr val="000000"/>
                </a:solidFill>
                <a:uFillTx/>
                <a:latin typeface="Calibri"/>
              </a:rPr>
              <a:t>Umbria e Marche</a:t>
            </a:r>
            <a:r>
              <a:rPr lang="it-IT" sz="2400" b="1" i="0" u="none" strike="noStrike" kern="1200" cap="none" spc="0" baseline="0">
                <a:solidFill>
                  <a:srgbClr val="000000"/>
                </a:solidFill>
                <a:uFillTx/>
                <a:latin typeface="Calibri"/>
              </a:rPr>
              <a:t> 2007</a:t>
            </a:r>
          </a:p>
        </p:txBody>
      </p:sp>
      <p:sp>
        <p:nvSpPr>
          <p:cNvPr id="5" name="CasellaDiTesto 5"/>
          <p:cNvSpPr txBox="1"/>
          <p:nvPr/>
        </p:nvSpPr>
        <p:spPr>
          <a:xfrm>
            <a:off x="6583204" y="2716920"/>
            <a:ext cx="3708550" cy="83099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000000"/>
                </a:solidFill>
                <a:uFillTx/>
                <a:latin typeface="Calibri"/>
              </a:rPr>
              <a:t>Abruzzo 2009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000000"/>
                </a:solidFill>
                <a:uFillTx/>
                <a:latin typeface="Calibri"/>
              </a:rPr>
              <a:t>Emilia-Romagna 2012</a:t>
            </a:r>
          </a:p>
        </p:txBody>
      </p:sp>
    </p:spTree>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strVal val="0"/>
                                          </p:val>
                                        </p:tav>
                                        <p:tav tm="100000">
                                          <p:val>
                                            <p:str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name="Slide23">
    <p:bg>
      <p:bgPr>
        <a:solidFill>
          <a:srgbClr val="FFE389"/>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p>
            <a:pPr lvl="0"/>
            <a:r>
              <a:rPr lang="it-IT"/>
              <a:t>Centro Italia 2016</a:t>
            </a:r>
          </a:p>
        </p:txBody>
      </p:sp>
      <p:pic>
        <p:nvPicPr>
          <p:cNvPr id="3" name="Picture 2" descr="Image result for amatrice terremoto 24 agosto 2016"/>
          <p:cNvPicPr>
            <a:picLocks noGrp="1" noChangeAspect="1"/>
          </p:cNvPicPr>
          <p:nvPr>
            <p:ph idx="1"/>
          </p:nvPr>
        </p:nvPicPr>
        <p:blipFill>
          <a:blip r:embed="rId2"/>
          <a:srcRect/>
          <a:stretch>
            <a:fillRect/>
          </a:stretch>
        </p:blipFill>
        <p:spPr>
          <a:xfrm>
            <a:off x="1991544" y="1556802"/>
            <a:ext cx="4309740" cy="2121097"/>
          </a:xfrm>
        </p:spPr>
      </p:pic>
      <p:pic>
        <p:nvPicPr>
          <p:cNvPr id="4" name="Picture 4" descr="Image result for norcia 24 agosto 2016"/>
          <p:cNvPicPr>
            <a:picLocks noChangeAspect="1"/>
          </p:cNvPicPr>
          <p:nvPr/>
        </p:nvPicPr>
        <p:blipFill>
          <a:blip r:embed="rId3"/>
          <a:srcRect/>
          <a:stretch>
            <a:fillRect/>
          </a:stretch>
        </p:blipFill>
        <p:spPr>
          <a:xfrm>
            <a:off x="6096003" y="3717035"/>
            <a:ext cx="4176467" cy="27146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7221"/>
    </mc:Choice>
    <mc:Fallback xmlns="">
      <p:transition spd="slow" advTm="72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0"/>
                                          </p:val>
                                        </p:tav>
                                        <p:tav tm="100000">
                                          <p:val>
                                            <p:strVal val="#ppt_w"/>
                                          </p:val>
                                        </p:tav>
                                      </p:tavLst>
                                    </p:anim>
                                    <p:anim calcmode="lin" valueType="num">
                                      <p:cBhvr>
                                        <p:cTn id="8" dur="1000" fill="hold"/>
                                        <p:tgtEl>
                                          <p:spTgt spid="2"/>
                                        </p:tgtEl>
                                        <p:attrNameLst>
                                          <p:attrName>ppt_h</p:attrName>
                                        </p:attrNameLst>
                                      </p:cBhvr>
                                      <p:tavLst>
                                        <p:tav tm="0">
                                          <p:val>
                                            <p:strVal val="0"/>
                                          </p:val>
                                        </p:tav>
                                        <p:tav tm="100000">
                                          <p:val>
                                            <p:strVal val="#ppt_h"/>
                                          </p:val>
                                        </p:tav>
                                      </p:tavLst>
                                    </p:anim>
                                    <p:anim calcmode="lin" valueType="num">
                                      <p:cBhvr>
                                        <p:cTn id="9" dur="1000" fill="hold"/>
                                        <p:tgtEl>
                                          <p:spTgt spid="2"/>
                                        </p:tgtEl>
                                        <p:attrNameLst>
                                          <p:attrName>r</p:attrName>
                                        </p:attrNameLst>
                                      </p:cBhvr>
                                      <p:tavLst>
                                        <p:tav tm="0">
                                          <p:val>
                                            <p:strVal val="90"/>
                                          </p:val>
                                        </p:tav>
                                        <p:tav tm="100000">
                                          <p:val>
                                            <p:str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name="Slide24">
    <p:bg>
      <p:bgPr>
        <a:solidFill>
          <a:srgbClr val="FFE389"/>
        </a:solidFill>
        <a:effectLst/>
      </p:bgPr>
    </p:bg>
    <p:spTree>
      <p:nvGrpSpPr>
        <p:cNvPr id="1" name=""/>
        <p:cNvGrpSpPr/>
        <p:nvPr/>
      </p:nvGrpSpPr>
      <p:grpSpPr>
        <a:xfrm>
          <a:off x="0" y="0"/>
          <a:ext cx="0" cy="0"/>
          <a:chOff x="0" y="0"/>
          <a:chExt cx="0" cy="0"/>
        </a:xfrm>
      </p:grpSpPr>
      <p:sp>
        <p:nvSpPr>
          <p:cNvPr id="2" name="CasellaDiTesto 5"/>
          <p:cNvSpPr txBox="1"/>
          <p:nvPr/>
        </p:nvSpPr>
        <p:spPr>
          <a:xfrm>
            <a:off x="2927643" y="369527"/>
            <a:ext cx="6336700" cy="646334"/>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a:solidFill>
                  <a:srgbClr val="FF0000"/>
                </a:solidFill>
                <a:uFillTx/>
                <a:latin typeface="Calibri"/>
              </a:rPr>
              <a:t>Classificazione sismica</a:t>
            </a:r>
          </a:p>
        </p:txBody>
      </p:sp>
      <p:sp>
        <p:nvSpPr>
          <p:cNvPr id="3" name="CasellaDiTesto 7"/>
          <p:cNvSpPr txBox="1"/>
          <p:nvPr/>
        </p:nvSpPr>
        <p:spPr>
          <a:xfrm>
            <a:off x="1524003" y="1015861"/>
            <a:ext cx="9144000" cy="5601532"/>
          </a:xfrm>
          <a:prstGeom prst="rect">
            <a:avLst/>
          </a:prstGeom>
          <a:solidFill>
            <a:srgbClr val="FFE389"/>
          </a:solidFill>
          <a:ln>
            <a:noFill/>
          </a:ln>
          <a:effectLst>
            <a:outerShdw dir="16200000" algn="tl">
              <a:srgbClr val="000000"/>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000000"/>
                </a:solidFill>
                <a:uFillTx/>
                <a:latin typeface="Calibri"/>
              </a:rPr>
              <a:t>L’ ordinanza del PCDM n. 3274/2003 conteneva un’espressa delega per gli Enti Locali, ai quali veniva conferito l’incarico di effettuare la classificazione sismica di ogni singolo Comune, in modo molto dettagliato, al fine di prevenire eventuali situazioni di danni ad edifici ed a persone a seguito.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000000"/>
                </a:solidFill>
                <a:uFillTx/>
                <a:latin typeface="Calibri"/>
              </a:rPr>
              <a:t>Difatti, in base a questo provvedimento legislativo tutti i Comuni italiani, a seconda del loro livello di accelerazione del suolo, nonché della frequenza e dell’intensità degli eventi, sono stati classificati in 4 zone indicative del loro rischio sismico: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000000"/>
                </a:solidFill>
                <a:effectLst>
                  <a:outerShdw dist="38096" dir="2700000">
                    <a:srgbClr val="000000"/>
                  </a:outerShdw>
                </a:effectLst>
                <a:uFillTx/>
                <a:latin typeface="Calibri"/>
              </a:rPr>
              <a:t>Zona 1</a:t>
            </a:r>
            <a:r>
              <a:rPr lang="it-IT" sz="1800" b="1" i="0" u="none" strike="noStrike" kern="1200" cap="none" spc="0" baseline="0">
                <a:solidFill>
                  <a:srgbClr val="000000"/>
                </a:solidFill>
                <a:uFillTx/>
                <a:latin typeface="Calibri"/>
              </a:rPr>
              <a:t>:</a:t>
            </a:r>
            <a:r>
              <a:rPr lang="it-IT" sz="1800" b="0" i="0" u="none" strike="noStrike" kern="1200" cap="none" spc="0" baseline="0">
                <a:solidFill>
                  <a:srgbClr val="000000"/>
                </a:solidFill>
                <a:uFillTx/>
                <a:latin typeface="Calibri"/>
              </a:rPr>
              <a:t> comprende i territori esposti ad una maggiore pericolosità, potendosi verificare eventi molto forti, finanche catastrofici;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000000"/>
                </a:solidFill>
                <a:effectLst>
                  <a:outerShdw dist="38096" dir="2700000">
                    <a:srgbClr val="000000"/>
                  </a:outerShdw>
                </a:effectLst>
                <a:uFillTx/>
                <a:latin typeface="Calibri"/>
              </a:rPr>
              <a:t>Zona 2</a:t>
            </a:r>
            <a:r>
              <a:rPr lang="it-IT" sz="1800" b="1" i="0" u="none" strike="noStrike" kern="1200" cap="none" spc="0" baseline="0">
                <a:solidFill>
                  <a:srgbClr val="000000"/>
                </a:solidFill>
                <a:uFillTx/>
                <a:latin typeface="Calibri"/>
              </a:rPr>
              <a:t>: </a:t>
            </a:r>
            <a:r>
              <a:rPr lang="it-IT" sz="1800" b="0" i="0" u="none" strike="noStrike" kern="1200" cap="none" spc="0" baseline="0">
                <a:solidFill>
                  <a:srgbClr val="000000"/>
                </a:solidFill>
                <a:uFillTx/>
                <a:latin typeface="Calibri"/>
              </a:rPr>
              <a:t>indica i siti in cui gli eventi sismici, seppur di minore intensità, possono comunque causare ingenti danni;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000000"/>
                </a:solidFill>
                <a:effectLst>
                  <a:outerShdw dist="38096" dir="2700000">
                    <a:srgbClr val="000000"/>
                  </a:outerShdw>
                </a:effectLst>
                <a:uFillTx/>
                <a:latin typeface="Calibri"/>
              </a:rPr>
              <a:t>Zona 3</a:t>
            </a:r>
            <a:r>
              <a:rPr lang="it-IT" sz="2200" b="1" i="0" u="none" strike="noStrike" kern="1200" cap="none" spc="0" baseline="0">
                <a:solidFill>
                  <a:srgbClr val="000000"/>
                </a:solidFill>
                <a:uFillTx/>
                <a:latin typeface="Calibri"/>
              </a:rPr>
              <a:t>:</a:t>
            </a:r>
            <a:r>
              <a:rPr lang="it-IT" sz="1800" b="1" i="0" u="none" strike="noStrike" kern="1200" cap="none" spc="0" baseline="0">
                <a:solidFill>
                  <a:srgbClr val="000000"/>
                </a:solidFill>
                <a:uFillTx/>
                <a:latin typeface="Calibri"/>
              </a:rPr>
              <a:t> </a:t>
            </a:r>
            <a:r>
              <a:rPr lang="it-IT" sz="1800" b="0" i="0" u="none" strike="noStrike" kern="1200" cap="none" spc="0" baseline="0">
                <a:solidFill>
                  <a:srgbClr val="000000"/>
                </a:solidFill>
                <a:uFillTx/>
                <a:latin typeface="Calibri"/>
              </a:rPr>
              <a:t>è caratterizzata da una bassa sismicità , sebbene in alcuni contesti geologici può vedere ampliati i propri effetti;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000000"/>
                </a:solidFill>
                <a:effectLst>
                  <a:outerShdw dist="38096" dir="2700000">
                    <a:srgbClr val="000000"/>
                  </a:outerShdw>
                </a:effectLst>
                <a:uFillTx/>
                <a:latin typeface="Calibri"/>
              </a:rPr>
              <a:t>Zona 4</a:t>
            </a:r>
            <a:r>
              <a:rPr lang="it-IT" sz="2200" b="1" i="0" u="none" strike="noStrike" kern="1200" cap="none" spc="0" baseline="0">
                <a:solidFill>
                  <a:srgbClr val="000000"/>
                </a:solidFill>
                <a:uFillTx/>
                <a:latin typeface="Calibri"/>
              </a:rPr>
              <a:t>:</a:t>
            </a:r>
            <a:r>
              <a:rPr lang="it-IT" sz="1800" b="1" i="0" u="none" strike="noStrike" kern="1200" cap="none" spc="0" baseline="0">
                <a:solidFill>
                  <a:srgbClr val="000000"/>
                </a:solidFill>
                <a:uFillTx/>
                <a:latin typeface="Calibri"/>
              </a:rPr>
              <a:t> </a:t>
            </a:r>
            <a:r>
              <a:rPr lang="it-IT" sz="1800" b="0" i="0" u="none" strike="noStrike" kern="1200" cap="none" spc="0" baseline="0">
                <a:solidFill>
                  <a:srgbClr val="000000"/>
                </a:solidFill>
                <a:uFillTx/>
                <a:latin typeface="Calibri"/>
              </a:rPr>
              <a:t>racchiude i Comuni che presentano il minor rischio sismico in cui sono possibili scosse lievi e sporadiche, in ogni caso con bassa dannosità.  </a:t>
            </a:r>
            <a:endParaRPr lang="it-IT" sz="1800" b="1"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9431"/>
    </mc:Choice>
    <mc:Fallback xmlns="">
      <p:transition spd="slow" advTm="94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strVal val="0"/>
                                          </p:val>
                                        </p:tav>
                                        <p:tav tm="100000">
                                          <p:val>
                                            <p:str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name="Slide5">
    <p:bg>
      <p:bgPr>
        <a:solidFill>
          <a:srgbClr val="FFD966"/>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p>
            <a:pPr lvl="0"/>
            <a:r>
              <a:rPr lang="it-IT" sz="6000">
                <a:solidFill>
                  <a:srgbClr val="FF0000"/>
                </a:solidFill>
              </a:rPr>
              <a:t>    Mappa sismica italiana 2016</a:t>
            </a:r>
          </a:p>
        </p:txBody>
      </p:sp>
      <p:pic>
        <p:nvPicPr>
          <p:cNvPr id="3" name="Segnaposto contenuto 4"/>
          <p:cNvPicPr>
            <a:picLocks noGrp="1" noChangeAspect="1"/>
          </p:cNvPicPr>
          <p:nvPr>
            <p:ph idx="1"/>
          </p:nvPr>
        </p:nvPicPr>
        <p:blipFill>
          <a:blip r:embed="rId2"/>
          <a:stretch>
            <a:fillRect/>
          </a:stretch>
        </p:blipFill>
        <p:spPr>
          <a:xfrm>
            <a:off x="4285619" y="1600200"/>
            <a:ext cx="3620767" cy="4525959"/>
          </a:xfrm>
        </p:spPr>
      </p:pic>
    </p:spTree>
  </p:cSld>
  <p:clrMapOvr>
    <a:masterClrMapping/>
  </p:clrMapOvr>
  <mc:AlternateContent xmlns:mc="http://schemas.openxmlformats.org/markup-compatibility/2006" xmlns:p14="http://schemas.microsoft.com/office/powerpoint/2010/main">
    <mc:Choice Requires="p14">
      <p:transition spd="slow" p14:dur="2000" advTm="6156"/>
    </mc:Choice>
    <mc:Fallback xmlns="">
      <p:transition spd="slow" advTm="61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25">
    <p:bg>
      <p:bgPr>
        <a:solidFill>
          <a:srgbClr val="FFFFFF"/>
        </a:solidFill>
        <a:effectLst/>
      </p:bgPr>
    </p:bg>
    <p:spTree>
      <p:nvGrpSpPr>
        <p:cNvPr id="1" name=""/>
        <p:cNvGrpSpPr/>
        <p:nvPr/>
      </p:nvGrpSpPr>
      <p:grpSpPr>
        <a:xfrm>
          <a:off x="0" y="0"/>
          <a:ext cx="0" cy="0"/>
          <a:chOff x="0" y="0"/>
          <a:chExt cx="0" cy="0"/>
        </a:xfrm>
      </p:grpSpPr>
      <p:pic>
        <p:nvPicPr>
          <p:cNvPr id="2" name="Picture 4" descr="C:\Users\liceo_2\Desktop\statistiche-4.jpg"/>
          <p:cNvPicPr>
            <a:picLocks noChangeAspect="1"/>
          </p:cNvPicPr>
          <p:nvPr/>
        </p:nvPicPr>
        <p:blipFill>
          <a:blip r:embed="rId2"/>
          <a:srcRect/>
          <a:stretch>
            <a:fillRect/>
          </a:stretch>
        </p:blipFill>
        <p:spPr>
          <a:xfrm flipH="1">
            <a:off x="1271464" y="3933053"/>
            <a:ext cx="2055205" cy="2143125"/>
          </a:xfrm>
          <a:prstGeom prst="rect">
            <a:avLst/>
          </a:prstGeom>
          <a:noFill/>
          <a:ln>
            <a:noFill/>
          </a:ln>
        </p:spPr>
      </p:pic>
      <p:pic>
        <p:nvPicPr>
          <p:cNvPr id="3" name="Picture 3" descr="C:\Users\liceo_2\Desktop\statistiche-web.jpg"/>
          <p:cNvPicPr>
            <a:picLocks noChangeAspect="1"/>
          </p:cNvPicPr>
          <p:nvPr/>
        </p:nvPicPr>
        <p:blipFill>
          <a:blip r:embed="rId3"/>
          <a:srcRect/>
          <a:stretch>
            <a:fillRect/>
          </a:stretch>
        </p:blipFill>
        <p:spPr>
          <a:xfrm>
            <a:off x="8371167" y="3645026"/>
            <a:ext cx="2304260" cy="1772820"/>
          </a:xfrm>
          <a:prstGeom prst="rect">
            <a:avLst/>
          </a:prstGeom>
          <a:gradFill>
            <a:gsLst>
              <a:gs pos="0">
                <a:srgbClr val="9AB5E4"/>
              </a:gs>
              <a:gs pos="100000">
                <a:srgbClr val="C2D1ED"/>
              </a:gs>
            </a:gsLst>
            <a:lin ang="5400000"/>
          </a:gradFill>
          <a:ln>
            <a:noFill/>
          </a:ln>
        </p:spPr>
      </p:pic>
      <p:pic>
        <p:nvPicPr>
          <p:cNvPr id="4" name="Picture 2" descr="C:\Users\liceo_2\Desktop\ingv.png"/>
          <p:cNvPicPr>
            <a:picLocks noChangeAspect="1"/>
          </p:cNvPicPr>
          <p:nvPr/>
        </p:nvPicPr>
        <p:blipFill>
          <a:blip r:embed="rId4"/>
          <a:srcRect/>
          <a:stretch>
            <a:fillRect/>
          </a:stretch>
        </p:blipFill>
        <p:spPr>
          <a:xfrm>
            <a:off x="1524012" y="0"/>
            <a:ext cx="2292071" cy="1393326"/>
          </a:xfrm>
          <a:prstGeom prst="rect">
            <a:avLst/>
          </a:prstGeom>
          <a:noFill/>
          <a:ln>
            <a:noFill/>
          </a:ln>
        </p:spPr>
      </p:pic>
      <p:sp>
        <p:nvSpPr>
          <p:cNvPr id="5" name="Titolo 1"/>
          <p:cNvSpPr txBox="1">
            <a:spLocks noGrp="1"/>
          </p:cNvSpPr>
          <p:nvPr>
            <p:ph type="ctrTitle"/>
          </p:nvPr>
        </p:nvSpPr>
        <p:spPr>
          <a:xfrm>
            <a:off x="3575724" y="264618"/>
            <a:ext cx="6885102" cy="864098"/>
          </a:xfrm>
        </p:spPr>
        <p:txBody>
          <a:bodyPr/>
          <a:lstStyle/>
          <a:p>
            <a:pPr lvl="0"/>
            <a:r>
              <a:rPr lang="it-IT"/>
              <a:t>Un occhio alle statistiche…</a:t>
            </a:r>
          </a:p>
        </p:txBody>
      </p:sp>
      <p:sp>
        <p:nvSpPr>
          <p:cNvPr id="6" name="Sottotitolo 2"/>
          <p:cNvSpPr txBox="1">
            <a:spLocks noGrp="1"/>
          </p:cNvSpPr>
          <p:nvPr>
            <p:ph type="subTitle" idx="1"/>
          </p:nvPr>
        </p:nvSpPr>
        <p:spPr>
          <a:xfrm>
            <a:off x="3215679" y="1196757"/>
            <a:ext cx="6400800" cy="5400601"/>
          </a:xfrm>
        </p:spPr>
        <p:txBody>
          <a:bodyPr/>
          <a:lstStyle/>
          <a:p>
            <a:pPr lvl="0" algn="l">
              <a:lnSpc>
                <a:spcPct val="90000"/>
              </a:lnSpc>
              <a:spcBef>
                <a:spcPts val="400"/>
              </a:spcBef>
            </a:pPr>
            <a:r>
              <a:rPr lang="it-IT" sz="1600" b="1">
                <a:solidFill>
                  <a:srgbClr val="000000"/>
                </a:solidFill>
              </a:rPr>
              <a:t>In Italia l'Istituto Nazionale di Geofisica e Vulcanologia, mediante l'analisi delle registrazioni della Rete Sismica Nazionale Centralizzata (RSNC), localizza dai 1700 ai 2500 eventi di magnitudo pari o superiore a 2.5 ogni anno. Dalla figura seguente, nella quale è riportato il numero di eventi registrato annualmente dal 1984 al 1997, è possibile osservare il forte incremento riscontrato nel 1997 a causa della sequenza dell'appennino Umbro Marchigiano</a:t>
            </a:r>
            <a:br>
              <a:rPr lang="it-IT" sz="1600" b="1">
                <a:solidFill>
                  <a:srgbClr val="000000"/>
                </a:solidFill>
              </a:rPr>
            </a:br>
            <a:r>
              <a:rPr lang="it-IT" sz="1600" b="1">
                <a:solidFill>
                  <a:srgbClr val="000000"/>
                </a:solidFill>
              </a:rPr>
              <a:t/>
            </a:r>
            <a:br>
              <a:rPr lang="it-IT" sz="1600" b="1">
                <a:solidFill>
                  <a:srgbClr val="000000"/>
                </a:solidFill>
              </a:rPr>
            </a:br>
            <a:r>
              <a:rPr lang="it-IT" sz="1600" b="1">
                <a:solidFill>
                  <a:srgbClr val="000000"/>
                </a:solidFill>
              </a:rPr>
              <a:t>Dalla analisi della sismicità storica è emerso che in media in Italia ogni cento anni si verificano più di cento terremoti di magnitudo compresa tra 5.0 e 6.0 e dai 5 ai 10 terremoti di magnitudo superiore a 6.0. Di seguito sono riportati i terremoti di magnitudo pari o superiore a 6.5 verificatisi nell'ultimo secolo.</a:t>
            </a:r>
            <a:br>
              <a:rPr lang="it-IT" sz="1600" b="1">
                <a:solidFill>
                  <a:srgbClr val="000000"/>
                </a:solidFill>
              </a:rPr>
            </a:br>
            <a:r>
              <a:rPr lang="it-IT" sz="1600" b="1">
                <a:solidFill>
                  <a:srgbClr val="000000"/>
                </a:solidFill>
              </a:rPr>
              <a:t/>
            </a:r>
            <a:br>
              <a:rPr lang="it-IT" sz="1600" b="1">
                <a:solidFill>
                  <a:srgbClr val="000000"/>
                </a:solidFill>
              </a:rPr>
            </a:br>
            <a:r>
              <a:rPr lang="it-IT" sz="1600" b="1">
                <a:solidFill>
                  <a:srgbClr val="000000"/>
                </a:solidFill>
              </a:rPr>
              <a:t>I forti terremoti di questo secolo (M&gt;6.5)</a:t>
            </a:r>
            <a:br>
              <a:rPr lang="it-IT" sz="1600" b="1">
                <a:solidFill>
                  <a:srgbClr val="000000"/>
                </a:solidFill>
              </a:rPr>
            </a:br>
            <a:r>
              <a:rPr lang="it-IT" sz="1600" b="1">
                <a:solidFill>
                  <a:srgbClr val="000000"/>
                </a:solidFill>
              </a:rPr>
              <a:t/>
            </a:r>
            <a:br>
              <a:rPr lang="it-IT" sz="1600" b="1">
                <a:solidFill>
                  <a:srgbClr val="000000"/>
                </a:solidFill>
              </a:rPr>
            </a:br>
            <a:r>
              <a:rPr lang="it-IT" sz="1600" b="1">
                <a:solidFill>
                  <a:srgbClr val="000000"/>
                </a:solidFill>
              </a:rPr>
              <a:t>8/9/1905 Calabria                            M=6.8     I=X     557 vittime</a:t>
            </a:r>
            <a:br>
              <a:rPr lang="it-IT" sz="1600" b="1">
                <a:solidFill>
                  <a:srgbClr val="000000"/>
                </a:solidFill>
              </a:rPr>
            </a:br>
            <a:r>
              <a:rPr lang="it-IT" sz="1600" b="1">
                <a:solidFill>
                  <a:srgbClr val="000000"/>
                </a:solidFill>
              </a:rPr>
              <a:t>28/12/1908 Calabro Messinese    M=7.1     I=XI     80.000 vittime</a:t>
            </a:r>
            <a:br>
              <a:rPr lang="it-IT" sz="1600" b="1">
                <a:solidFill>
                  <a:srgbClr val="000000"/>
                </a:solidFill>
              </a:rPr>
            </a:br>
            <a:r>
              <a:rPr lang="it-IT" sz="1600" b="1">
                <a:solidFill>
                  <a:srgbClr val="000000"/>
                </a:solidFill>
              </a:rPr>
              <a:t>13/1/1915 Avezzano                        M=6.9     I=XI     33.000 vittime</a:t>
            </a:r>
            <a:br>
              <a:rPr lang="it-IT" sz="1600" b="1">
                <a:solidFill>
                  <a:srgbClr val="000000"/>
                </a:solidFill>
              </a:rPr>
            </a:br>
            <a:r>
              <a:rPr lang="it-IT" sz="1600" b="1">
                <a:solidFill>
                  <a:srgbClr val="000000"/>
                </a:solidFill>
              </a:rPr>
              <a:t>23/7/1930 Irpinia                             M=6.7     I=X     1.404 vittime</a:t>
            </a:r>
            <a:br>
              <a:rPr lang="it-IT" sz="1600" b="1">
                <a:solidFill>
                  <a:srgbClr val="000000"/>
                </a:solidFill>
              </a:rPr>
            </a:br>
            <a:r>
              <a:rPr lang="it-IT" sz="1600" b="1">
                <a:solidFill>
                  <a:srgbClr val="000000"/>
                </a:solidFill>
              </a:rPr>
              <a:t>6/5/1976 Friuli                                  M=6.6     I=X     965 vittime</a:t>
            </a:r>
            <a:br>
              <a:rPr lang="it-IT" sz="1600" b="1">
                <a:solidFill>
                  <a:srgbClr val="000000"/>
                </a:solidFill>
              </a:rPr>
            </a:br>
            <a:r>
              <a:rPr lang="it-IT" sz="1600" b="1">
                <a:solidFill>
                  <a:srgbClr val="000000"/>
                </a:solidFill>
              </a:rPr>
              <a:t>23/11/1980 Irpinia-Basilicata        M=6.8     I=X     3.000 vittime</a:t>
            </a:r>
          </a:p>
        </p:txBody>
      </p:sp>
    </p:spTree>
  </p:cSld>
  <p:clrMapOvr>
    <a:masterClrMapping/>
  </p:clrMapOvr>
  <mc:AlternateContent xmlns:mc="http://schemas.openxmlformats.org/markup-compatibility/2006" xmlns:p14="http://schemas.microsoft.com/office/powerpoint/2010/main">
    <mc:Choice Requires="p14">
      <p:transition spd="slow" p14:dur="2000" advTm="9057"/>
    </mc:Choice>
    <mc:Fallback xmlns="">
      <p:transition spd="slow" advTm="90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strVal val="0"/>
                                          </p:val>
                                        </p:tav>
                                        <p:tav tm="100000">
                                          <p:val>
                                            <p:str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pic>
        <p:nvPicPr>
          <p:cNvPr id="2" name="Immagine 2"/>
          <p:cNvPicPr>
            <a:picLocks noChangeAspect="1"/>
          </p:cNvPicPr>
          <p:nvPr/>
        </p:nvPicPr>
        <p:blipFill>
          <a:blip r:embed="rId2"/>
          <a:stretch>
            <a:fillRect/>
          </a:stretch>
        </p:blipFill>
        <p:spPr>
          <a:xfrm>
            <a:off x="0" y="-166256"/>
            <a:ext cx="12191996" cy="70242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509"/>
    </mc:Choice>
    <mc:Fallback xmlns="">
      <p:transition spd="slow" advTm="35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8">
    <p:bg>
      <p:bgPr>
        <a:blipFill>
          <a:blip r:embed="rId2"/>
          <a:tile sx="100000" sy="100000" algn="tl"/>
        </a:blip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239152" y="154753"/>
            <a:ext cx="11633984" cy="1927271"/>
          </a:xfrm>
        </p:spPr>
        <p:txBody>
          <a:bodyPr/>
          <a:lstStyle/>
          <a:p>
            <a:pPr lvl="0"/>
            <a:r>
              <a:rPr lang="it-IT" sz="6600" b="1"/>
              <a:t>RISCHIO IDROGEOLOGICO</a:t>
            </a:r>
          </a:p>
        </p:txBody>
      </p:sp>
      <p:pic>
        <p:nvPicPr>
          <p:cNvPr id="3" name="Immagine 3"/>
          <p:cNvPicPr>
            <a:picLocks noChangeAspect="1"/>
          </p:cNvPicPr>
          <p:nvPr/>
        </p:nvPicPr>
        <p:blipFill>
          <a:blip r:embed="rId3"/>
          <a:stretch>
            <a:fillRect/>
          </a:stretch>
        </p:blipFill>
        <p:spPr>
          <a:xfrm>
            <a:off x="1553026" y="1708154"/>
            <a:ext cx="9213000" cy="49103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553"/>
    </mc:Choice>
    <mc:Fallback xmlns="">
      <p:transition spd="slow" advTm="55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name="Slide9">
    <p:bg>
      <p:bgPr>
        <a:solidFill>
          <a:srgbClr val="9DC3E6"/>
        </a:solidFill>
        <a:effectLst/>
      </p:bgPr>
    </p:bg>
    <p:spTree>
      <p:nvGrpSpPr>
        <p:cNvPr id="1" name=""/>
        <p:cNvGrpSpPr/>
        <p:nvPr/>
      </p:nvGrpSpPr>
      <p:grpSpPr>
        <a:xfrm>
          <a:off x="0" y="0"/>
          <a:ext cx="0" cy="0"/>
          <a:chOff x="0" y="0"/>
          <a:chExt cx="0" cy="0"/>
        </a:xfrm>
      </p:grpSpPr>
      <p:sp>
        <p:nvSpPr>
          <p:cNvPr id="2" name="Titolo 4"/>
          <p:cNvSpPr txBox="1">
            <a:spLocks noGrp="1"/>
          </p:cNvSpPr>
          <p:nvPr>
            <p:ph type="title"/>
          </p:nvPr>
        </p:nvSpPr>
        <p:spPr/>
        <p:txBody>
          <a:bodyPr/>
          <a:lstStyle/>
          <a:p>
            <a:pPr lvl="0"/>
            <a:r>
              <a:rPr lang="it-IT" sz="5400" b="1">
                <a:solidFill>
                  <a:srgbClr val="0D0D0D"/>
                </a:solidFill>
              </a:rPr>
              <a:t>Il rischio idrogeologico comprende:</a:t>
            </a:r>
          </a:p>
        </p:txBody>
      </p:sp>
      <p:sp>
        <p:nvSpPr>
          <p:cNvPr id="3" name="Segnaposto contenuto 5"/>
          <p:cNvSpPr txBox="1">
            <a:spLocks noGrp="1"/>
          </p:cNvSpPr>
          <p:nvPr>
            <p:ph idx="1"/>
          </p:nvPr>
        </p:nvSpPr>
        <p:spPr/>
        <p:txBody>
          <a:bodyPr/>
          <a:lstStyle/>
          <a:p>
            <a:pPr lvl="0">
              <a:lnSpc>
                <a:spcPct val="90000"/>
              </a:lnSpc>
              <a:spcBef>
                <a:spcPts val="2100"/>
              </a:spcBef>
            </a:pPr>
            <a:r>
              <a:rPr lang="it-IT" sz="8800"/>
              <a:t>Frane</a:t>
            </a:r>
          </a:p>
          <a:p>
            <a:pPr lvl="0">
              <a:lnSpc>
                <a:spcPct val="90000"/>
              </a:lnSpc>
              <a:spcBef>
                <a:spcPts val="2100"/>
              </a:spcBef>
            </a:pPr>
            <a:endParaRPr lang="it-IT" sz="8800"/>
          </a:p>
          <a:p>
            <a:pPr lvl="0">
              <a:lnSpc>
                <a:spcPct val="90000"/>
              </a:lnSpc>
              <a:spcBef>
                <a:spcPts val="2100"/>
              </a:spcBef>
            </a:pPr>
            <a:r>
              <a:rPr lang="it-IT" sz="8800"/>
              <a:t>Alluvioni</a:t>
            </a:r>
          </a:p>
          <a:p>
            <a:pPr lvl="0">
              <a:lnSpc>
                <a:spcPct val="90000"/>
              </a:lnSpc>
              <a:spcBef>
                <a:spcPts val="1300"/>
              </a:spcBef>
            </a:pPr>
            <a:endParaRPr lang="it-IT" sz="5400"/>
          </a:p>
          <a:p>
            <a:pPr marL="0" lvl="0" indent="0">
              <a:lnSpc>
                <a:spcPct val="90000"/>
              </a:lnSpc>
              <a:spcBef>
                <a:spcPts val="1300"/>
              </a:spcBef>
              <a:buNone/>
            </a:pPr>
            <a:endParaRPr lang="it-IT" sz="5400"/>
          </a:p>
        </p:txBody>
      </p:sp>
    </p:spTree>
  </p:cSld>
  <p:clrMapOvr>
    <a:masterClrMapping/>
  </p:clrMapOvr>
  <mc:AlternateContent xmlns:mc="http://schemas.openxmlformats.org/markup-compatibility/2006" xmlns:p14="http://schemas.microsoft.com/office/powerpoint/2010/main">
    <mc:Choice Requires="p14">
      <p:transition spd="slow" p14:dur="2000" advTm="6214"/>
    </mc:Choice>
    <mc:Fallback xmlns="">
      <p:transition spd="slow" advTm="62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name="Slide10">
    <p:bg>
      <p:bgPr>
        <a:solidFill>
          <a:srgbClr val="BDD7EE"/>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p>
            <a:pPr lvl="0"/>
            <a:r>
              <a:rPr lang="it-IT" sz="6600" b="1"/>
              <a:t>FRANE</a:t>
            </a:r>
          </a:p>
        </p:txBody>
      </p:sp>
      <p:sp>
        <p:nvSpPr>
          <p:cNvPr id="3" name="Segnaposto contenuto 2"/>
          <p:cNvSpPr txBox="1">
            <a:spLocks noGrp="1"/>
          </p:cNvSpPr>
          <p:nvPr>
            <p:ph idx="1"/>
          </p:nvPr>
        </p:nvSpPr>
        <p:spPr/>
        <p:txBody>
          <a:bodyPr anchorCtr="1"/>
          <a:lstStyle/>
          <a:p>
            <a:pPr marL="0" lvl="0" indent="0" algn="ctr">
              <a:spcBef>
                <a:spcPts val="1200"/>
              </a:spcBef>
              <a:buNone/>
            </a:pPr>
            <a:r>
              <a:rPr lang="it-IT" sz="4800"/>
              <a:t>Sono causate da sovraccarichi sul terreno, da terremoti, da infiltrazioni d’acqua nel terreno, dal disboscamento e dai tagli artificiali nei versanti che aumentano la pendenza oltre l’angolo di natural declino.</a:t>
            </a:r>
          </a:p>
        </p:txBody>
      </p:sp>
    </p:spTree>
  </p:cSld>
  <p:clrMapOvr>
    <a:masterClrMapping/>
  </p:clrMapOvr>
  <mc:AlternateContent xmlns:mc="http://schemas.openxmlformats.org/markup-compatibility/2006" xmlns:p14="http://schemas.microsoft.com/office/powerpoint/2010/main">
    <mc:Choice Requires="p14">
      <p:transition spd="slow" p14:dur="2000" advTm="10075"/>
    </mc:Choice>
    <mc:Fallback xmlns="">
      <p:transition spd="slow" advTm="100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0"/>
                                          </p:val>
                                        </p:tav>
                                        <p:tav tm="100000">
                                          <p:val>
                                            <p:strVal val="#ppt_w"/>
                                          </p:val>
                                        </p:tav>
                                      </p:tavLst>
                                    </p:anim>
                                    <p:anim calcmode="lin" valueType="num">
                                      <p:cBhvr>
                                        <p:cTn id="8" dur="1000" fill="hold"/>
                                        <p:tgtEl>
                                          <p:spTgt spid="2"/>
                                        </p:tgtEl>
                                        <p:attrNameLst>
                                          <p:attrName>ppt_h</p:attrName>
                                        </p:attrNameLst>
                                      </p:cBhvr>
                                      <p:tavLst>
                                        <p:tav tm="0">
                                          <p:val>
                                            <p:strVal val="0"/>
                                          </p:val>
                                        </p:tav>
                                        <p:tav tm="100000">
                                          <p:val>
                                            <p:strVal val="#ppt_h"/>
                                          </p:val>
                                        </p:tav>
                                      </p:tavLst>
                                    </p:anim>
                                    <p:anim calcmode="lin" valueType="num">
                                      <p:cBhvr>
                                        <p:cTn id="9" dur="1000" fill="hold"/>
                                        <p:tgtEl>
                                          <p:spTgt spid="2"/>
                                        </p:tgtEl>
                                        <p:attrNameLst>
                                          <p:attrName>r</p:attrName>
                                        </p:attrNameLst>
                                      </p:cBhvr>
                                      <p:tavLst>
                                        <p:tav tm="0">
                                          <p:val>
                                            <p:strVal val="90"/>
                                          </p:val>
                                        </p:tav>
                                        <p:tav tm="100000">
                                          <p:val>
                                            <p:str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80">
                                          <p:stCondLst>
                                            <p:cond delay="0"/>
                                          </p:stCondLst>
                                        </p:cTn>
                                        <p:tgtEl>
                                          <p:spTgt spid="3">
                                            <p:txEl>
                                              <p:pRg st="0" end="0"/>
                                            </p:txEl>
                                          </p:spTgt>
                                        </p:tgtEl>
                                      </p:cBhvr>
                                    </p:animEffect>
                                    <p:anim calcmode="lin" valueType="num">
                                      <p:cBhvr>
                                        <p:cTn id="16" dur="1822">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7" dur="664">
                                          <p:stCondLst>
                                            <p:cond delay="0"/>
                                          </p:stCondLst>
                                        </p:cTn>
                                        <p:tgtEl>
                                          <p:spTgt spid="3">
                                            <p:txEl>
                                              <p:pRg st="0" end="0"/>
                                            </p:txEl>
                                          </p:spTgt>
                                        </p:tgtEl>
                                        <p:attrNameLst>
                                          <p:attrName>ppt_y</p:attrName>
                                        </p:attrNameLst>
                                      </p:cBhvr>
                                      <p:tavLst>
                                        <p:tav tm="0" fmla="#ppt_y-sin(pi*$)/3">
                                          <p:val>
                                            <p:strVal val="0,5"/>
                                          </p:val>
                                        </p:tav>
                                        <p:tav tm="100000">
                                          <p:val>
                                            <p:strVal val="1"/>
                                          </p:val>
                                        </p:tav>
                                      </p:tavLst>
                                    </p:anim>
                                    <p:anim calcmode="lin" valueType="num">
                                      <p:cBhvr>
                                        <p:cTn id="18" dur="664">
                                          <p:stCondLst>
                                            <p:cond delay="664"/>
                                          </p:stCondLst>
                                        </p:cTn>
                                        <p:tgtEl>
                                          <p:spTgt spid="3">
                                            <p:txEl>
                                              <p:pRg st="0" end="0"/>
                                            </p:txEl>
                                          </p:spTgt>
                                        </p:tgtEl>
                                        <p:attrNameLst>
                                          <p:attrName>ppt_y</p:attrName>
                                        </p:attrNameLst>
                                      </p:cBhvr>
                                      <p:tavLst>
                                        <p:tav tm="0" fmla="#ppt_y-sin(pi*$)/9">
                                          <p:val>
                                            <p:strVal val="0"/>
                                          </p:val>
                                        </p:tav>
                                        <p:tav tm="100000">
                                          <p:val>
                                            <p:strVal val="1"/>
                                          </p:val>
                                        </p:tav>
                                      </p:tavLst>
                                    </p:anim>
                                    <p:anim calcmode="lin" valueType="num">
                                      <p:cBhvr>
                                        <p:cTn id="19" dur="332">
                                          <p:stCondLst>
                                            <p:cond delay="1324"/>
                                          </p:stCondLst>
                                        </p:cTn>
                                        <p:tgtEl>
                                          <p:spTgt spid="3">
                                            <p:txEl>
                                              <p:pRg st="0" end="0"/>
                                            </p:txEl>
                                          </p:spTgt>
                                        </p:tgtEl>
                                        <p:attrNameLst>
                                          <p:attrName>ppt_y</p:attrName>
                                        </p:attrNameLst>
                                      </p:cBhvr>
                                      <p:tavLst>
                                        <p:tav tm="0" fmla="#ppt_y-sin(pi*$)/27">
                                          <p:val>
                                            <p:strVal val="0"/>
                                          </p:val>
                                        </p:tav>
                                        <p:tav tm="100000">
                                          <p:val>
                                            <p:strVal val="1"/>
                                          </p:val>
                                        </p:tav>
                                      </p:tavLst>
                                    </p:anim>
                                    <p:anim calcmode="lin" valueType="num">
                                      <p:cBhvr>
                                        <p:cTn id="20" dur="164">
                                          <p:stCondLst>
                                            <p:cond delay="1656"/>
                                          </p:stCondLst>
                                        </p:cTn>
                                        <p:tgtEl>
                                          <p:spTgt spid="3">
                                            <p:txEl>
                                              <p:pRg st="0" end="0"/>
                                            </p:txEl>
                                          </p:spTgt>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name="Slide11">
    <p:bg>
      <p:bgPr>
        <a:solidFill>
          <a:srgbClr val="B4C7E7"/>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p>
            <a:pPr lvl="0"/>
            <a:r>
              <a:rPr lang="it-IT" sz="6600" b="1"/>
              <a:t>ALLUVIONI</a:t>
            </a:r>
          </a:p>
        </p:txBody>
      </p:sp>
      <p:sp>
        <p:nvSpPr>
          <p:cNvPr id="3" name="Segnaposto contenuto 2"/>
          <p:cNvSpPr txBox="1">
            <a:spLocks noGrp="1"/>
          </p:cNvSpPr>
          <p:nvPr>
            <p:ph idx="1"/>
          </p:nvPr>
        </p:nvSpPr>
        <p:spPr/>
        <p:txBody>
          <a:bodyPr anchorCtr="1"/>
          <a:lstStyle/>
          <a:p>
            <a:pPr marL="0" lvl="0" indent="0" algn="ctr">
              <a:lnSpc>
                <a:spcPct val="90000"/>
              </a:lnSpc>
              <a:spcBef>
                <a:spcPts val="1400"/>
              </a:spcBef>
              <a:buNone/>
            </a:pPr>
            <a:r>
              <a:rPr lang="it-IT" sz="5800"/>
              <a:t>Sono causate da esondazioni di corsi d’acqua , forti piogge</a:t>
            </a:r>
          </a:p>
          <a:p>
            <a:pPr marL="0" lvl="0" indent="0" algn="ctr">
              <a:lnSpc>
                <a:spcPct val="90000"/>
              </a:lnSpc>
              <a:spcBef>
                <a:spcPts val="1400"/>
              </a:spcBef>
              <a:buNone/>
            </a:pPr>
            <a:r>
              <a:rPr lang="it-IT" sz="5800"/>
              <a:t>oppure dall’apertura/tracimazione/rottura delle dighe.</a:t>
            </a:r>
          </a:p>
        </p:txBody>
      </p:sp>
    </p:spTree>
  </p:cSld>
  <p:clrMapOvr>
    <a:masterClrMapping/>
  </p:clrMapOvr>
  <mc:AlternateContent xmlns:mc="http://schemas.openxmlformats.org/markup-compatibility/2006" xmlns:p14="http://schemas.microsoft.com/office/powerpoint/2010/main">
    <mc:Choice Requires="p14">
      <p:transition spd="slow" p14:dur="2000" advTm="6992"/>
    </mc:Choice>
    <mc:Fallback xmlns="">
      <p:transition spd="slow" advTm="69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str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str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str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str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name="Slide26">
    <p:bg>
      <p:bgPr>
        <a:gradFill>
          <a:gsLst>
            <a:gs pos="0">
              <a:srgbClr val="FFC000"/>
            </a:gs>
            <a:gs pos="100000">
              <a:srgbClr val="FFFF00"/>
            </a:gs>
          </a:gsLst>
          <a:lin ang="2520000"/>
        </a:gra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p>
            <a:pPr lvl="0"/>
            <a:r>
              <a:rPr lang="it-IT" sz="5400" b="1"/>
              <a:t>Che cos’è il rischio?</a:t>
            </a:r>
          </a:p>
        </p:txBody>
      </p:sp>
      <p:sp>
        <p:nvSpPr>
          <p:cNvPr id="3" name="Segnaposto contenuto 2"/>
          <p:cNvSpPr txBox="1">
            <a:spLocks noGrp="1"/>
          </p:cNvSpPr>
          <p:nvPr>
            <p:ph idx="1"/>
          </p:nvPr>
        </p:nvSpPr>
        <p:spPr>
          <a:xfrm>
            <a:off x="609603" y="1527633"/>
            <a:ext cx="10972800" cy="4525959"/>
          </a:xfrm>
        </p:spPr>
        <p:txBody>
          <a:bodyPr/>
          <a:lstStyle/>
          <a:p>
            <a:pPr marL="0" lvl="0" indent="0">
              <a:spcBef>
                <a:spcPts val="1000"/>
              </a:spcBef>
              <a:buNone/>
            </a:pPr>
            <a:r>
              <a:rPr lang="it-IT" sz="4000"/>
              <a:t>Il rischio si ricava dal prodotto tra la probabilità che si verifichi un evento, il valore esposto e la vulnerabilità.</a:t>
            </a:r>
          </a:p>
          <a:p>
            <a:pPr lvl="0">
              <a:spcBef>
                <a:spcPts val="1000"/>
              </a:spcBef>
            </a:pPr>
            <a:endParaRPr lang="it-IT" sz="4000"/>
          </a:p>
          <a:p>
            <a:pPr marL="0" lvl="0" indent="0">
              <a:spcBef>
                <a:spcPts val="1000"/>
              </a:spcBef>
              <a:buNone/>
            </a:pPr>
            <a:r>
              <a:rPr lang="it-IT" sz="4000"/>
              <a:t>Rischio = Probabilità x Valore Esposto x Vulnerabilità</a:t>
            </a:r>
          </a:p>
        </p:txBody>
      </p:sp>
    </p:spTree>
  </p:cSld>
  <p:clrMapOvr>
    <a:masterClrMapping/>
  </p:clrMapOvr>
  <mc:AlternateContent xmlns:mc="http://schemas.openxmlformats.org/markup-compatibility/2006" xmlns:p14="http://schemas.microsoft.com/office/powerpoint/2010/main">
    <mc:Choice Requires="p14">
      <p:transition spd="slow" p14:dur="2000" advTm="6665"/>
    </mc:Choice>
    <mc:Fallback xmlns="">
      <p:transition spd="slow" advTm="66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name="Slide13">
    <p:bg>
      <p:bgPr>
        <a:solidFill>
          <a:srgbClr val="93DCFA"/>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p>
            <a:pPr lvl="0"/>
            <a:r>
              <a:rPr lang="it-IT" sz="6600" b="1"/>
              <a:t>RISCHIO ANTROPICO</a:t>
            </a:r>
          </a:p>
        </p:txBody>
      </p:sp>
      <p:pic>
        <p:nvPicPr>
          <p:cNvPr id="3" name="Segnaposto contenuto 4" descr="Immagine che contiene edificio, esterni, città, fabbrica&#10;&#10;Descrizione generata con affidabilità molto elevata"/>
          <p:cNvPicPr>
            <a:picLocks noGrp="1" noChangeAspect="1"/>
          </p:cNvPicPr>
          <p:nvPr>
            <p:ph idx="1"/>
          </p:nvPr>
        </p:nvPicPr>
        <p:blipFill>
          <a:blip r:embed="rId2"/>
          <a:stretch>
            <a:fillRect/>
          </a:stretch>
        </p:blipFill>
        <p:spPr>
          <a:xfrm>
            <a:off x="1589647" y="1505239"/>
            <a:ext cx="8862648" cy="5050304"/>
          </a:xfrm>
        </p:spPr>
      </p:pic>
    </p:spTree>
  </p:cSld>
  <p:clrMapOvr>
    <a:masterClrMapping/>
  </p:clrMapOvr>
  <mc:AlternateContent xmlns:mc="http://schemas.openxmlformats.org/markup-compatibility/2006" xmlns:p14="http://schemas.microsoft.com/office/powerpoint/2010/main">
    <mc:Choice Requires="p14">
      <p:transition spd="slow" p14:dur="2000" advTm="3921"/>
    </mc:Choice>
    <mc:Fallback xmlns="">
      <p:transition spd="slow" advTm="39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name="Slide14">
    <p:bg>
      <p:bgPr>
        <a:solidFill>
          <a:srgbClr val="93CDDD"/>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838203" y="500076"/>
            <a:ext cx="10515600" cy="1325559"/>
          </a:xfrm>
        </p:spPr>
        <p:txBody>
          <a:bodyPr/>
          <a:lstStyle/>
          <a:p>
            <a:pPr lvl="0"/>
            <a:r>
              <a:rPr lang="it-IT" sz="5400" b="1"/>
              <a:t>FABBRICHE INQUINANTI</a:t>
            </a:r>
          </a:p>
        </p:txBody>
      </p:sp>
      <p:sp>
        <p:nvSpPr>
          <p:cNvPr id="3" name="Segnaposto contenuto 2"/>
          <p:cNvSpPr txBox="1">
            <a:spLocks noGrp="1"/>
          </p:cNvSpPr>
          <p:nvPr>
            <p:ph idx="1"/>
          </p:nvPr>
        </p:nvSpPr>
        <p:spPr/>
        <p:txBody>
          <a:bodyPr/>
          <a:lstStyle/>
          <a:p>
            <a:pPr marL="0" lvl="0" indent="0">
              <a:spcBef>
                <a:spcPts val="900"/>
              </a:spcBef>
              <a:buNone/>
            </a:pPr>
            <a:r>
              <a:rPr lang="it-IT" sz="3600"/>
              <a:t>Una delle cause più significative del rischio antropico è di certo il problema delle fabbriche pericolose in Molise che possono esplodere ed essendo fabbriche chimiche provocherebbe un diffondersi di numi tossiche nocive per l’uomo</a:t>
            </a:r>
          </a:p>
        </p:txBody>
      </p:sp>
      <p:pic>
        <p:nvPicPr>
          <p:cNvPr id="4" name="Immagine 4" descr="Immagine che contiene esterni, cielo, fumo, arrivando&#10;&#10;Descrizione generata con affidabilità molto elevata"/>
          <p:cNvPicPr>
            <a:picLocks noChangeAspect="1"/>
          </p:cNvPicPr>
          <p:nvPr/>
        </p:nvPicPr>
        <p:blipFill>
          <a:blip r:embed="rId2"/>
          <a:stretch>
            <a:fillRect/>
          </a:stretch>
        </p:blipFill>
        <p:spPr>
          <a:xfrm>
            <a:off x="3542714" y="4001304"/>
            <a:ext cx="5106576" cy="26842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7924"/>
    </mc:Choice>
    <mc:Fallback xmlns="">
      <p:transition spd="slow" advTm="79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0"/>
                                          </p:val>
                                        </p:tav>
                                        <p:tav tm="100000">
                                          <p:val>
                                            <p:strVal val="#ppt_w"/>
                                          </p:val>
                                        </p:tav>
                                      </p:tavLst>
                                    </p:anim>
                                    <p:anim calcmode="lin" valueType="num">
                                      <p:cBhvr>
                                        <p:cTn id="8" dur="500" fill="hold"/>
                                        <p:tgtEl>
                                          <p:spTgt spid="2"/>
                                        </p:tgtEl>
                                        <p:attrNameLst>
                                          <p:attrName>ppt_h</p:attrName>
                                        </p:attrNameLst>
                                      </p:cBhvr>
                                      <p:tavLst>
                                        <p:tav tm="0">
                                          <p:val>
                                            <p:str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ppt_w</p:attrName>
                                        </p:attrNameLst>
                                      </p:cBhvr>
                                      <p:tavLst>
                                        <p:tav tm="0" fmla="#ppt_w*sin(2.5*pi*$)">
                                          <p:val>
                                            <p:strVal val="0"/>
                                          </p:val>
                                        </p:tav>
                                        <p:tav tm="100000">
                                          <p:val>
                                            <p:strVal val="1"/>
                                          </p:val>
                                        </p:tav>
                                      </p:tavLst>
                                    </p:anim>
                                    <p:anim calcmode="lin" valueType="num">
                                      <p:cBhvr>
                                        <p:cTn id="16"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name="Slide16">
    <p:bg>
      <p:bgPr>
        <a:solidFill>
          <a:srgbClr val="B7DEE8"/>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p>
            <a:pPr lvl="0"/>
            <a:r>
              <a:rPr lang="it-IT" sz="4800" b="1"/>
              <a:t>SMALTIMENTO ILLECITO DI RIFIUTI</a:t>
            </a:r>
            <a:endParaRPr lang="it-IT" b="1"/>
          </a:p>
        </p:txBody>
      </p:sp>
      <p:sp>
        <p:nvSpPr>
          <p:cNvPr id="3" name="Segnaposto contenuto 5"/>
          <p:cNvSpPr txBox="1">
            <a:spLocks noGrp="1"/>
          </p:cNvSpPr>
          <p:nvPr>
            <p:ph idx="1"/>
          </p:nvPr>
        </p:nvSpPr>
        <p:spPr/>
        <p:txBody>
          <a:bodyPr anchorCtr="1"/>
          <a:lstStyle/>
          <a:p>
            <a:pPr marL="0" lvl="0" indent="0" algn="ctr">
              <a:spcBef>
                <a:spcPts val="900"/>
              </a:spcBef>
              <a:buNone/>
            </a:pPr>
            <a:r>
              <a:rPr lang="it-IT" sz="3600"/>
              <a:t>Lo smaltimento illecito di rifiuti tossici in Molise provoca inquinamento e molte malattie tra cui tumori e l’intossicazione di ortaggi e frutta che finiscono sulle nostre tavole  </a:t>
            </a:r>
          </a:p>
        </p:txBody>
      </p:sp>
      <p:pic>
        <p:nvPicPr>
          <p:cNvPr id="4" name="Immagine 7" descr="Immagine che contiene esterni, erba, terra, campo&#10;&#10;Descrizione generata con affidabilità molto elevata"/>
          <p:cNvPicPr>
            <a:picLocks noChangeAspect="1"/>
          </p:cNvPicPr>
          <p:nvPr/>
        </p:nvPicPr>
        <p:blipFill>
          <a:blip r:embed="rId2"/>
          <a:stretch>
            <a:fillRect/>
          </a:stretch>
        </p:blipFill>
        <p:spPr>
          <a:xfrm>
            <a:off x="3957724" y="4001295"/>
            <a:ext cx="4276575" cy="26728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7281"/>
    </mc:Choice>
    <mc:Fallback xmlns="">
      <p:transition spd="slow" advTm="72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name="Slide33">
    <p:bg>
      <p:bgPr>
        <a:solidFill>
          <a:srgbClr val="000000"/>
        </a:solidFill>
        <a:effectLst/>
      </p:bgPr>
    </p:bg>
    <p:spTree>
      <p:nvGrpSpPr>
        <p:cNvPr id="1" name=""/>
        <p:cNvGrpSpPr/>
        <p:nvPr/>
      </p:nvGrpSpPr>
      <p:grpSpPr>
        <a:xfrm>
          <a:off x="0" y="0"/>
          <a:ext cx="0" cy="0"/>
          <a:chOff x="0" y="0"/>
          <a:chExt cx="0" cy="0"/>
        </a:xfrm>
      </p:grpSpPr>
      <p:pic>
        <p:nvPicPr>
          <p:cNvPr id="2" name="Immagine 3"/>
          <p:cNvPicPr>
            <a:picLocks noChangeAspect="1"/>
          </p:cNvPicPr>
          <p:nvPr/>
        </p:nvPicPr>
        <p:blipFill>
          <a:blip r:embed="rId2"/>
          <a:stretch>
            <a:fillRect/>
          </a:stretch>
        </p:blipFill>
        <p:spPr>
          <a:xfrm>
            <a:off x="3287688" y="-52669"/>
            <a:ext cx="5328592" cy="688949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737"/>
    </mc:Choice>
    <mc:Fallback xmlns="">
      <p:transition spd="slow" advTm="37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p:stCondLst>
                                            <p:cond delay="0"/>
                                          </p:stCondLst>
                                        </p:cTn>
                                        <p:tgtEl>
                                          <p:spTgt spid="2"/>
                                        </p:tgtEl>
                                        <p:attrNameLst>
                                          <p:attrName>ppt_y</p:attrName>
                                        </p:attrNameLst>
                                      </p:cBhvr>
                                      <p:tavLst>
                                        <p:tav tm="0" fmla="#ppt_y-sin(pi*$)/3">
                                          <p:val>
                                            <p:strVal val="0,5"/>
                                          </p:val>
                                        </p:tav>
                                        <p:tav tm="100000">
                                          <p:val>
                                            <p:strVal val="1"/>
                                          </p:val>
                                        </p:tav>
                                      </p:tavLst>
                                    </p:anim>
                                    <p:anim calcmode="lin" valueType="num">
                                      <p:cBhvr>
                                        <p:cTn id="10" dur="664">
                                          <p:stCondLst>
                                            <p:cond delay="664"/>
                                          </p:stCondLst>
                                        </p:cTn>
                                        <p:tgtEl>
                                          <p:spTgt spid="2"/>
                                        </p:tgtEl>
                                        <p:attrNameLst>
                                          <p:attrName>ppt_y</p:attrName>
                                        </p:attrNameLst>
                                      </p:cBhvr>
                                      <p:tavLst>
                                        <p:tav tm="0" fmla="#ppt_y-sin(pi*$)/9">
                                          <p:val>
                                            <p:strVal val="0"/>
                                          </p:val>
                                        </p:tav>
                                        <p:tav tm="100000">
                                          <p:val>
                                            <p:strVal val="1"/>
                                          </p:val>
                                        </p:tav>
                                      </p:tavLst>
                                    </p:anim>
                                    <p:anim calcmode="lin" valueType="num">
                                      <p:cBhvr>
                                        <p:cTn id="11" dur="332">
                                          <p:stCondLst>
                                            <p:cond delay="1324"/>
                                          </p:stCondLst>
                                        </p:cTn>
                                        <p:tgtEl>
                                          <p:spTgt spid="2"/>
                                        </p:tgtEl>
                                        <p:attrNameLst>
                                          <p:attrName>ppt_y</p:attrName>
                                        </p:attrNameLst>
                                      </p:cBhvr>
                                      <p:tavLst>
                                        <p:tav tm="0" fmla="#ppt_y-sin(pi*$)/27">
                                          <p:val>
                                            <p:strVal val="0"/>
                                          </p:val>
                                        </p:tav>
                                        <p:tav tm="100000">
                                          <p:val>
                                            <p:strVal val="1"/>
                                          </p:val>
                                        </p:tav>
                                      </p:tavLst>
                                    </p:anim>
                                    <p:anim calcmode="lin" valueType="num">
                                      <p:cBhvr>
                                        <p:cTn id="12" dur="164">
                                          <p:stCondLst>
                                            <p:cond delay="1656"/>
                                          </p:stCondLst>
                                        </p:cTn>
                                        <p:tgtEl>
                                          <p:spTgt spid="2"/>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Titolo 1"/>
          <p:cNvSpPr txBox="1">
            <a:spLocks noGrp="1"/>
          </p:cNvSpPr>
          <p:nvPr>
            <p:ph type="ctrTitle"/>
          </p:nvPr>
        </p:nvSpPr>
        <p:spPr>
          <a:xfrm>
            <a:off x="2063553" y="404667"/>
            <a:ext cx="7772400" cy="1470026"/>
          </a:xfrm>
        </p:spPr>
        <p:txBody>
          <a:bodyPr/>
          <a:lstStyle/>
          <a:p>
            <a:pPr lvl="0"/>
            <a:r>
              <a:rPr lang="it-IT"/>
              <a:t>What to do if there is an </a:t>
            </a:r>
            <a:r>
              <a:rPr lang="it-IT" b="1"/>
              <a:t>earthquake</a:t>
            </a:r>
          </a:p>
        </p:txBody>
      </p:sp>
      <p:sp>
        <p:nvSpPr>
          <p:cNvPr id="3" name="Sottotitolo 2"/>
          <p:cNvSpPr txBox="1">
            <a:spLocks noGrp="1"/>
          </p:cNvSpPr>
          <p:nvPr>
            <p:ph type="subTitle" idx="1"/>
          </p:nvPr>
        </p:nvSpPr>
        <p:spPr>
          <a:xfrm>
            <a:off x="1524003" y="2420892"/>
            <a:ext cx="9144000" cy="3024332"/>
          </a:xfrm>
        </p:spPr>
        <p:txBody>
          <a:bodyPr/>
          <a:lstStyle/>
          <a:p>
            <a:pPr marL="457200" lvl="0" indent="-457200">
              <a:lnSpc>
                <a:spcPct val="80000"/>
              </a:lnSpc>
              <a:spcBef>
                <a:spcPts val="800"/>
              </a:spcBef>
              <a:buSzPct val="100000"/>
              <a:buFont typeface="Arial" pitchFamily="34"/>
              <a:buChar char="•"/>
            </a:pPr>
            <a:r>
              <a:rPr lang="it-IT" sz="2400" b="1">
                <a:latin typeface="Calibri"/>
                <a:cs typeface="Gisha" pitchFamily="34"/>
              </a:rPr>
              <a:t>If the earthquake catches you indoors, stay indoors. Take cover under a sturdy piece of forniture. Stay away from glass, or loose hanging objects.</a:t>
            </a:r>
          </a:p>
          <a:p>
            <a:pPr marL="457200" lvl="0" indent="-457200">
              <a:lnSpc>
                <a:spcPct val="80000"/>
              </a:lnSpc>
              <a:spcBef>
                <a:spcPts val="800"/>
              </a:spcBef>
              <a:buSzPct val="100000"/>
              <a:buFont typeface="Arial" pitchFamily="34"/>
              <a:buChar char="•"/>
            </a:pPr>
            <a:r>
              <a:rPr lang="it-IT" sz="2400" b="1">
                <a:latin typeface="Calibri"/>
                <a:cs typeface="Gisha" pitchFamily="34"/>
              </a:rPr>
              <a:t>If you are in a crowded place , do not rush for cover or to doorways.</a:t>
            </a:r>
          </a:p>
          <a:p>
            <a:pPr marL="457200" lvl="0" indent="-457200">
              <a:lnSpc>
                <a:spcPct val="80000"/>
              </a:lnSpc>
              <a:spcBef>
                <a:spcPts val="800"/>
              </a:spcBef>
              <a:buSzPct val="100000"/>
              <a:buFont typeface="Arial" pitchFamily="34"/>
              <a:buChar char="•"/>
            </a:pPr>
            <a:r>
              <a:rPr lang="it-IT" sz="2400" b="1">
                <a:latin typeface="Calibri"/>
                <a:cs typeface="Gisha" pitchFamily="34"/>
              </a:rPr>
              <a:t>Do not take the elevator because it may crash; If you are in a lift, get out as quickly as possible.</a:t>
            </a:r>
          </a:p>
          <a:p>
            <a:pPr marL="457200" lvl="0" indent="-457200">
              <a:lnSpc>
                <a:spcPct val="80000"/>
              </a:lnSpc>
              <a:spcBef>
                <a:spcPts val="800"/>
              </a:spcBef>
              <a:buSzPct val="100000"/>
              <a:buFont typeface="Arial" pitchFamily="34"/>
              <a:buChar char="•"/>
            </a:pPr>
            <a:r>
              <a:rPr lang="it-IT" sz="2400" b="1">
                <a:latin typeface="Calibri"/>
                <a:cs typeface="Gisha" pitchFamily="34"/>
              </a:rPr>
              <a:t>Pay attention to overhead power lineS.</a:t>
            </a:r>
          </a:p>
          <a:p>
            <a:pPr marL="457200" lvl="0" indent="-457200">
              <a:lnSpc>
                <a:spcPct val="80000"/>
              </a:lnSpc>
              <a:spcBef>
                <a:spcPts val="800"/>
              </a:spcBef>
              <a:buSzPct val="100000"/>
              <a:buFont typeface="Arial" pitchFamily="34"/>
              <a:buChar char="•"/>
            </a:pPr>
            <a:endParaRPr lang="it-IT" sz="2400"/>
          </a:p>
        </p:txBody>
      </p:sp>
    </p:spTree>
  </p:cSld>
  <p:clrMapOvr>
    <a:masterClrMapping/>
  </p:clrMapOvr>
  <mc:AlternateContent xmlns:mc="http://schemas.openxmlformats.org/markup-compatibility/2006" xmlns:p14="http://schemas.microsoft.com/office/powerpoint/2010/main">
    <mc:Choice Requires="p14">
      <p:transition spd="slow" p14:dur="2000" advTm="12910"/>
    </mc:Choice>
    <mc:Fallback xmlns="">
      <p:transition spd="slow" advTm="129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p>
            <a:pPr lvl="0"/>
            <a:r>
              <a:rPr lang="it-IT"/>
              <a:t>What </a:t>
            </a:r>
            <a:r>
              <a:rPr lang="it-IT" b="1"/>
              <a:t>not</a:t>
            </a:r>
            <a:r>
              <a:rPr lang="it-IT"/>
              <a:t> to do if there is an </a:t>
            </a:r>
            <a:r>
              <a:rPr lang="it-IT" b="1"/>
              <a:t>earthquake</a:t>
            </a:r>
          </a:p>
        </p:txBody>
      </p:sp>
      <p:sp>
        <p:nvSpPr>
          <p:cNvPr id="3" name="CasellaDiTesto 2"/>
          <p:cNvSpPr txBox="1"/>
          <p:nvPr/>
        </p:nvSpPr>
        <p:spPr>
          <a:xfrm>
            <a:off x="1703508" y="2099764"/>
            <a:ext cx="8784979" cy="1938994"/>
          </a:xfrm>
          <a:prstGeom prst="rect">
            <a:avLst/>
          </a:prstGeom>
          <a:noFill/>
          <a:ln>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it-IT" sz="2400" b="1" i="0" u="none" strike="noStrike" kern="1200" cap="none" spc="0" baseline="0">
                <a:solidFill>
                  <a:srgbClr val="000000"/>
                </a:solidFill>
                <a:uFillTx/>
                <a:latin typeface="Calibri"/>
                <a:ea typeface="DFKai-SB" pitchFamily="65"/>
              </a:rPr>
              <a:t>Do not  panic, keep  calm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it-IT" sz="2400" b="1" i="0" u="none" strike="noStrike" kern="1200" cap="none" spc="0" baseline="0">
                <a:solidFill>
                  <a:srgbClr val="000000"/>
                </a:solidFill>
                <a:uFillTx/>
                <a:latin typeface="Calibri"/>
                <a:ea typeface="DFKai-SB" pitchFamily="65"/>
              </a:rPr>
              <a:t>Do not  run  outside  because  you  might  be  hit by objects  along  the way or fall  because  of  the shaking.</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it-IT" sz="2400" b="1" i="0" u="none" strike="noStrike" kern="1200" cap="none" spc="0" baseline="0">
                <a:solidFill>
                  <a:srgbClr val="000000"/>
                </a:solidFill>
                <a:uFillTx/>
                <a:latin typeface="Calibri"/>
                <a:ea typeface="DFKai-SB" pitchFamily="65"/>
              </a:rPr>
              <a:t>Do not crowd  the streets  so as to facilitate the passage of emergency  vehicles.</a:t>
            </a:r>
          </a:p>
        </p:txBody>
      </p:sp>
    </p:spTree>
  </p:cSld>
  <p:clrMapOvr>
    <a:masterClrMapping/>
  </p:clrMapOvr>
  <mc:AlternateContent xmlns:mc="http://schemas.openxmlformats.org/markup-compatibility/2006" xmlns:p14="http://schemas.microsoft.com/office/powerpoint/2010/main">
    <mc:Choice Requires="p14">
      <p:transition spd="slow" p14:dur="2000" advTm="9040"/>
    </mc:Choice>
    <mc:Fallback xmlns="">
      <p:transition spd="slow" advTm="90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name="Slide36">
    <p:bg>
      <p:bgPr>
        <a:solidFill>
          <a:srgbClr val="00B0F0"/>
        </a:solidFill>
        <a:effectLst/>
      </p:bgPr>
    </p:bg>
    <p:spTree>
      <p:nvGrpSpPr>
        <p:cNvPr id="1" name=""/>
        <p:cNvGrpSpPr/>
        <p:nvPr/>
      </p:nvGrpSpPr>
      <p:grpSpPr>
        <a:xfrm>
          <a:off x="0" y="0"/>
          <a:ext cx="0" cy="0"/>
          <a:chOff x="0" y="0"/>
          <a:chExt cx="0" cy="0"/>
        </a:xfrm>
      </p:grpSpPr>
      <p:sp>
        <p:nvSpPr>
          <p:cNvPr id="2" name="Titolo 1"/>
          <p:cNvSpPr txBox="1">
            <a:spLocks noGrp="1"/>
          </p:cNvSpPr>
          <p:nvPr>
            <p:ph type="ctrTitle"/>
          </p:nvPr>
        </p:nvSpPr>
        <p:spPr>
          <a:xfrm>
            <a:off x="1524003" y="260649"/>
            <a:ext cx="9144000" cy="1470026"/>
          </a:xfrm>
        </p:spPr>
        <p:txBody>
          <a:bodyPr/>
          <a:lstStyle/>
          <a:p>
            <a:pPr lvl="0"/>
            <a:r>
              <a:rPr lang="it-IT" sz="4000">
                <a:solidFill>
                  <a:srgbClr val="FF0000"/>
                </a:solidFill>
                <a:effectLst>
                  <a:outerShdw dist="38096" dir="2700000">
                    <a:srgbClr val="000000"/>
                  </a:outerShdw>
                </a:effectLst>
              </a:rPr>
              <a:t>I terremoti nel Molise nel corso dei secoli</a:t>
            </a:r>
          </a:p>
        </p:txBody>
      </p:sp>
      <p:sp>
        <p:nvSpPr>
          <p:cNvPr id="3" name="Sottotitolo 2"/>
          <p:cNvSpPr txBox="1">
            <a:spLocks noGrp="1"/>
          </p:cNvSpPr>
          <p:nvPr>
            <p:ph type="subTitle" idx="1"/>
          </p:nvPr>
        </p:nvSpPr>
        <p:spPr>
          <a:xfrm>
            <a:off x="1703508" y="1700811"/>
            <a:ext cx="8964484" cy="4653134"/>
          </a:xfrm>
        </p:spPr>
        <p:txBody>
          <a:bodyPr/>
          <a:lstStyle/>
          <a:p>
            <a:pPr lvl="0">
              <a:lnSpc>
                <a:spcPct val="80000"/>
              </a:lnSpc>
            </a:pPr>
            <a:r>
              <a:rPr lang="it-IT" sz="2100" b="1">
                <a:solidFill>
                  <a:srgbClr val="000000"/>
                </a:solidFill>
              </a:rPr>
              <a:t>Nel corso della storia il nostro territorio è stato soggetto ad eventi sismici. </a:t>
            </a:r>
          </a:p>
          <a:p>
            <a:pPr lvl="0">
              <a:lnSpc>
                <a:spcPct val="80000"/>
              </a:lnSpc>
            </a:pPr>
            <a:r>
              <a:rPr lang="it-IT" sz="2100" b="1">
                <a:solidFill>
                  <a:srgbClr val="000000"/>
                </a:solidFill>
              </a:rPr>
              <a:t>Quelli dei quali abbiamo testimonianza sono:</a:t>
            </a:r>
          </a:p>
          <a:p>
            <a:pPr lvl="0">
              <a:lnSpc>
                <a:spcPct val="80000"/>
              </a:lnSpc>
              <a:spcBef>
                <a:spcPts val="400"/>
              </a:spcBef>
            </a:pPr>
            <a:endParaRPr lang="it-IT" sz="1500" b="1">
              <a:solidFill>
                <a:srgbClr val="000000"/>
              </a:solidFill>
            </a:endParaRPr>
          </a:p>
          <a:p>
            <a:pPr marL="342900" lvl="0" indent="-342900">
              <a:lnSpc>
                <a:spcPct val="80000"/>
              </a:lnSpc>
              <a:buChar char="•"/>
            </a:pPr>
            <a:r>
              <a:rPr lang="it-IT" sz="2200" b="1">
                <a:solidFill>
                  <a:srgbClr val="000000"/>
                </a:solidFill>
              </a:rPr>
              <a:t>[280 a.C.  Piana di Bojano] nonostante non ci siano documenti che lo testimoniano, questo evento è stato identificato tramite studi archeosismologici. </a:t>
            </a:r>
          </a:p>
          <a:p>
            <a:pPr marL="342900" lvl="0" indent="-342900">
              <a:lnSpc>
                <a:spcPct val="80000"/>
              </a:lnSpc>
              <a:buChar char="•"/>
            </a:pPr>
            <a:r>
              <a:rPr lang="it-IT" sz="2200" b="1">
                <a:solidFill>
                  <a:srgbClr val="000000"/>
                </a:solidFill>
              </a:rPr>
              <a:t>[847  Principato di Benevento] abbiamo testimonianza di tale evento dal testo</a:t>
            </a:r>
            <a:r>
              <a:rPr lang="it-IT" sz="2200" b="1" u="sng">
                <a:solidFill>
                  <a:srgbClr val="000000"/>
                </a:solidFill>
              </a:rPr>
              <a:t> Chronica Sancti Benedicti Casinesis. </a:t>
            </a:r>
            <a:endParaRPr lang="it-IT" sz="2200" b="1">
              <a:solidFill>
                <a:srgbClr val="000000"/>
              </a:solidFill>
            </a:endParaRPr>
          </a:p>
          <a:p>
            <a:pPr marL="342900" lvl="0" indent="-342900">
              <a:lnSpc>
                <a:spcPct val="80000"/>
              </a:lnSpc>
              <a:buChar char="•"/>
            </a:pPr>
            <a:r>
              <a:rPr lang="it-IT" sz="2200" b="1">
                <a:solidFill>
                  <a:srgbClr val="000000"/>
                </a:solidFill>
              </a:rPr>
              <a:t>[9/09/1349 Valle Del Volturno e Il Cassinate] ne siamo a conoscenza grazie alla Pergamena della Cattedrale di Isernia che registrò numerose scosse che annunciarono la catastrofe.</a:t>
            </a:r>
          </a:p>
          <a:p>
            <a:pPr marL="342900" lvl="0" indent="-342900">
              <a:lnSpc>
                <a:spcPct val="80000"/>
              </a:lnSpc>
              <a:buChar char="•"/>
            </a:pPr>
            <a:r>
              <a:rPr lang="it-IT" sz="2200" b="1">
                <a:solidFill>
                  <a:srgbClr val="000000"/>
                </a:solidFill>
              </a:rPr>
              <a:t>[1915-1930-1962-1984  Isernia, Venafro] Si sono verificati terremoti di Intensità intorno al VI grado della scala Mercalli spezzando la vita a più di 1000 persone.</a:t>
            </a:r>
          </a:p>
          <a:p>
            <a:pPr marL="342900" lvl="0" indent="-342900">
              <a:lnSpc>
                <a:spcPct val="80000"/>
              </a:lnSpc>
              <a:buChar char="•"/>
            </a:pPr>
            <a:r>
              <a:rPr lang="it-IT" sz="2200" b="1">
                <a:solidFill>
                  <a:srgbClr val="000000"/>
                </a:solidFill>
              </a:rPr>
              <a:t>[31/10/2002  San Giuliano di Puglia, Bonefro e Colletorto] </a:t>
            </a:r>
          </a:p>
        </p:txBody>
      </p:sp>
    </p:spTree>
  </p:cSld>
  <p:clrMapOvr>
    <a:masterClrMapping/>
  </p:clrMapOvr>
  <mc:AlternateContent xmlns:mc="http://schemas.openxmlformats.org/markup-compatibility/2006" xmlns:p14="http://schemas.microsoft.com/office/powerpoint/2010/main">
    <mc:Choice Requires="p14">
      <p:transition spd="slow" p14:dur="2000" advTm="20514"/>
    </mc:Choice>
    <mc:Fallback xmlns="">
      <p:transition spd="slow" advTm="205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p:stCondLst>
                                            <p:cond delay="0"/>
                                          </p:stCondLst>
                                        </p:cTn>
                                        <p:tgtEl>
                                          <p:spTgt spid="2"/>
                                        </p:tgtEl>
                                        <p:attrNameLst>
                                          <p:attrName>ppt_y</p:attrName>
                                        </p:attrNameLst>
                                      </p:cBhvr>
                                      <p:tavLst>
                                        <p:tav tm="0" fmla="#ppt_y-sin(pi*$)/3">
                                          <p:val>
                                            <p:strVal val="0,5"/>
                                          </p:val>
                                        </p:tav>
                                        <p:tav tm="100000">
                                          <p:val>
                                            <p:strVal val="1"/>
                                          </p:val>
                                        </p:tav>
                                      </p:tavLst>
                                    </p:anim>
                                    <p:anim calcmode="lin" valueType="num">
                                      <p:cBhvr>
                                        <p:cTn id="10" dur="664">
                                          <p:stCondLst>
                                            <p:cond delay="664"/>
                                          </p:stCondLst>
                                        </p:cTn>
                                        <p:tgtEl>
                                          <p:spTgt spid="2"/>
                                        </p:tgtEl>
                                        <p:attrNameLst>
                                          <p:attrName>ppt_y</p:attrName>
                                        </p:attrNameLst>
                                      </p:cBhvr>
                                      <p:tavLst>
                                        <p:tav tm="0" fmla="#ppt_y-sin(pi*$)/9">
                                          <p:val>
                                            <p:strVal val="0"/>
                                          </p:val>
                                        </p:tav>
                                        <p:tav tm="100000">
                                          <p:val>
                                            <p:strVal val="1"/>
                                          </p:val>
                                        </p:tav>
                                      </p:tavLst>
                                    </p:anim>
                                    <p:anim calcmode="lin" valueType="num">
                                      <p:cBhvr>
                                        <p:cTn id="11" dur="332">
                                          <p:stCondLst>
                                            <p:cond delay="1324"/>
                                          </p:stCondLst>
                                        </p:cTn>
                                        <p:tgtEl>
                                          <p:spTgt spid="2"/>
                                        </p:tgtEl>
                                        <p:attrNameLst>
                                          <p:attrName>ppt_y</p:attrName>
                                        </p:attrNameLst>
                                      </p:cBhvr>
                                      <p:tavLst>
                                        <p:tav tm="0" fmla="#ppt_y-sin(pi*$)/27">
                                          <p:val>
                                            <p:strVal val="0"/>
                                          </p:val>
                                        </p:tav>
                                        <p:tav tm="100000">
                                          <p:val>
                                            <p:strVal val="1"/>
                                          </p:val>
                                        </p:tav>
                                      </p:tavLst>
                                    </p:anim>
                                    <p:anim calcmode="lin" valueType="num">
                                      <p:cBhvr>
                                        <p:cTn id="12" dur="164">
                                          <p:stCondLst>
                                            <p:cond delay="1656"/>
                                          </p:stCondLst>
                                        </p:cTn>
                                        <p:tgtEl>
                                          <p:spTgt spid="2"/>
                                        </p:tgtEl>
                                        <p:attrNameLst>
                                          <p:attrName>ppt_y</p:attrName>
                                        </p:attrNameLst>
                                      </p:cBhvr>
                                      <p:tavLst>
                                        <p:tav tm="0" fmla="#ppt_y-sin(pi*$)/81">
                                          <p:val>
                                            <p:strVal val="0"/>
                                          </p:val>
                                        </p:tav>
                                        <p:tav tm="100000">
                                          <p:val>
                                            <p:strVal val="1"/>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in)">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ircle(in)">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circle(in)">
                                      <p:cBhvr>
                                        <p:cTn id="4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name="Slide37">
    <p:bg>
      <p:bgPr>
        <a:solidFill>
          <a:srgbClr val="4BACC6"/>
        </a:solidFill>
        <a:effectLst/>
      </p:bgPr>
    </p:bg>
    <p:spTree>
      <p:nvGrpSpPr>
        <p:cNvPr id="1" name=""/>
        <p:cNvGrpSpPr/>
        <p:nvPr/>
      </p:nvGrpSpPr>
      <p:grpSpPr>
        <a:xfrm>
          <a:off x="0" y="0"/>
          <a:ext cx="0" cy="0"/>
          <a:chOff x="0" y="0"/>
          <a:chExt cx="0" cy="0"/>
        </a:xfrm>
      </p:grpSpPr>
      <p:sp>
        <p:nvSpPr>
          <p:cNvPr id="2" name="CasellaDiTesto 2"/>
          <p:cNvSpPr txBox="1"/>
          <p:nvPr/>
        </p:nvSpPr>
        <p:spPr>
          <a:xfrm>
            <a:off x="1524003" y="189829"/>
            <a:ext cx="9036493" cy="4247314"/>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1" i="0" u="none" strike="noStrike" kern="1200" cap="none" spc="0" baseline="0">
                <a:solidFill>
                  <a:srgbClr val="FF0000"/>
                </a:solidFill>
                <a:uFillTx/>
                <a:latin typeface="Calibri"/>
              </a:rPr>
              <a:t>31 Ottobre 2002 </a:t>
            </a:r>
            <a:r>
              <a:rPr lang="it-IT" sz="3600" b="1" i="1" u="none" strike="noStrike" kern="1200" cap="none" spc="0" baseline="0">
                <a:solidFill>
                  <a:srgbClr val="FF0000"/>
                </a:solidFill>
                <a:uFillTx/>
                <a:latin typeface="Calibri"/>
              </a:rPr>
              <a:t>San Giuliano di Puglia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000" b="1" i="0" u="none" strike="noStrike" kern="1200" cap="none" spc="0" baseline="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000000"/>
                </a:solidFill>
                <a:uFillTx/>
                <a:latin typeface="Calibri"/>
              </a:rPr>
              <a:t>Questo terremoto è stato uno dei più catastrofici del 21° secolo e ha raggiunto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000000"/>
                </a:solidFill>
                <a:uFillTx/>
                <a:latin typeface="Calibri"/>
              </a:rPr>
              <a:t>l’ VIII-IX grado della scala Mercalli. La conformazione morfologica del crinale e la vulnerabilità delle costruzioni hanno compromesso la situazione. Nell’arco di due giorni si sono succedute diverse scosse che hanno provocato il crollo degli edifici e della scuola elementare Jovine a San GIuliano causando la morte di 27 bambini e una maestra. Il tetto della scuola elementare era stato ristrutturato con delle colate di cemento che hanno appesantito tutta la struttura schiacciando le persone all’interno.</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pic>
        <p:nvPicPr>
          <p:cNvPr id="3" name="Immagine 5"/>
          <p:cNvPicPr>
            <a:picLocks noChangeAspect="1"/>
          </p:cNvPicPr>
          <p:nvPr/>
        </p:nvPicPr>
        <p:blipFill>
          <a:blip r:embed="rId2"/>
          <a:stretch>
            <a:fillRect/>
          </a:stretch>
        </p:blipFill>
        <p:spPr>
          <a:xfrm>
            <a:off x="1991544" y="3944931"/>
            <a:ext cx="4389083" cy="2276837"/>
          </a:xfrm>
          <a:prstGeom prst="rect">
            <a:avLst/>
          </a:prstGeom>
          <a:noFill/>
          <a:ln>
            <a:noFill/>
          </a:ln>
        </p:spPr>
      </p:pic>
      <p:pic>
        <p:nvPicPr>
          <p:cNvPr id="4" name="Immagine 6"/>
          <p:cNvPicPr>
            <a:picLocks noChangeAspect="1"/>
          </p:cNvPicPr>
          <p:nvPr/>
        </p:nvPicPr>
        <p:blipFill>
          <a:blip r:embed="rId3"/>
          <a:stretch>
            <a:fillRect/>
          </a:stretch>
        </p:blipFill>
        <p:spPr>
          <a:xfrm>
            <a:off x="6528057" y="3832012"/>
            <a:ext cx="3779910" cy="25041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701"/>
    </mc:Choice>
    <mc:Fallback xmlns="">
      <p:transition spd="slow" advTm="87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
        <p:nvSpPr>
          <p:cNvPr id="2" name="Titolo 1"/>
          <p:cNvSpPr txBox="1">
            <a:spLocks noGrp="1"/>
          </p:cNvSpPr>
          <p:nvPr>
            <p:ph type="title"/>
          </p:nvPr>
        </p:nvSpPr>
        <p:spPr>
          <a:xfrm>
            <a:off x="695401" y="675723"/>
            <a:ext cx="10150672" cy="5705599"/>
          </a:xfrm>
        </p:spPr>
        <p:txBody>
          <a:bodyPr anchorCtr="1"/>
          <a:lstStyle/>
          <a:p>
            <a:pPr lvl="0" algn="ctr"/>
            <a:r>
              <a:rPr lang="it-IT" sz="4800"/>
              <a:t>…VULCANI E TERREMOTI HANNO ISPIRATO SEMPRE I GRANDI AUTORI…</a:t>
            </a:r>
          </a:p>
        </p:txBody>
      </p:sp>
    </p:spTree>
  </p:cSld>
  <p:clrMapOvr>
    <a:masterClrMapping/>
  </p:clrMapOvr>
  <mc:AlternateContent xmlns:mc="http://schemas.openxmlformats.org/markup-compatibility/2006" xmlns:p14="http://schemas.microsoft.com/office/powerpoint/2010/main">
    <mc:Choice Requires="p14">
      <p:transition spd="slow" p14:dur="2000" advTm="1113"/>
    </mc:Choice>
    <mc:Fallback xmlns="">
      <p:transition spd="slow" advTm="1113"/>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29">
    <p:bg>
      <p:bgPr>
        <a:blipFill>
          <a:blip r:embed="rId2"/>
          <a:stretch>
            <a:fillRect/>
          </a:stretch>
        </a:blipFill>
        <a:effectLst/>
      </p:bgPr>
    </p:bg>
    <p:spTree>
      <p:nvGrpSpPr>
        <p:cNvPr id="1" name=""/>
        <p:cNvGrpSpPr/>
        <p:nvPr/>
      </p:nvGrpSpPr>
      <p:grpSpPr>
        <a:xfrm>
          <a:off x="0" y="0"/>
          <a:ext cx="0" cy="0"/>
          <a:chOff x="0" y="0"/>
          <a:chExt cx="0" cy="0"/>
        </a:xfrm>
      </p:grpSpPr>
      <p:sp>
        <p:nvSpPr>
          <p:cNvPr id="2" name="Segnaposto contenuto 2"/>
          <p:cNvSpPr txBox="1">
            <a:spLocks noGrp="1"/>
          </p:cNvSpPr>
          <p:nvPr>
            <p:ph type="title"/>
          </p:nvPr>
        </p:nvSpPr>
        <p:spPr>
          <a:xfrm>
            <a:off x="-566900" y="188640"/>
            <a:ext cx="5043857" cy="5563246"/>
          </a:xfrm>
        </p:spPr>
        <p:txBody>
          <a:bodyPr/>
          <a:lstStyle/>
          <a:p>
            <a:pPr lvl="0"/>
            <a:r>
              <a:rPr lang="it-IT" sz="1600" b="1">
                <a:solidFill>
                  <a:srgbClr val="FFFFFF"/>
                </a:solidFill>
              </a:rPr>
              <a:t>Qui su l'arida  schiena</a:t>
            </a:r>
            <a:br>
              <a:rPr lang="it-IT" sz="1600" b="1">
                <a:solidFill>
                  <a:srgbClr val="FFFFFF"/>
                </a:solidFill>
              </a:rPr>
            </a:br>
            <a:r>
              <a:rPr lang="it-IT" sz="1600" b="1">
                <a:solidFill>
                  <a:srgbClr val="FFFFFF"/>
                </a:solidFill>
              </a:rPr>
              <a:t>Del formidabil  monte</a:t>
            </a:r>
            <a:br>
              <a:rPr lang="it-IT" sz="1600" b="1">
                <a:solidFill>
                  <a:srgbClr val="FFFFFF"/>
                </a:solidFill>
              </a:rPr>
            </a:br>
            <a:r>
              <a:rPr lang="it-IT" sz="1600" b="1">
                <a:solidFill>
                  <a:srgbClr val="FFFFFF"/>
                </a:solidFill>
              </a:rPr>
              <a:t>Sterminator  Vesevo,</a:t>
            </a:r>
            <a:br>
              <a:rPr lang="it-IT" sz="1600" b="1">
                <a:solidFill>
                  <a:srgbClr val="FFFFFF"/>
                </a:solidFill>
              </a:rPr>
            </a:br>
            <a:r>
              <a:rPr lang="it-IT" sz="1600" b="1">
                <a:solidFill>
                  <a:srgbClr val="FFFFFF"/>
                </a:solidFill>
              </a:rPr>
              <a:t>La  qual null'altro  allegra  arbor  nè  fiore,</a:t>
            </a:r>
            <a:br>
              <a:rPr lang="it-IT" sz="1600" b="1">
                <a:solidFill>
                  <a:srgbClr val="FFFFFF"/>
                </a:solidFill>
              </a:rPr>
            </a:br>
            <a:r>
              <a:rPr lang="it-IT" sz="1600" b="1">
                <a:solidFill>
                  <a:srgbClr val="FFFFFF"/>
                </a:solidFill>
              </a:rPr>
              <a:t>Tuoi  cespi solitari intorno  spargi,</a:t>
            </a:r>
            <a:br>
              <a:rPr lang="it-IT" sz="1600" b="1">
                <a:solidFill>
                  <a:srgbClr val="FFFFFF"/>
                </a:solidFill>
              </a:rPr>
            </a:br>
            <a:r>
              <a:rPr lang="it-IT" sz="1600" b="1">
                <a:solidFill>
                  <a:srgbClr val="FFFFFF"/>
                </a:solidFill>
              </a:rPr>
              <a:t>Odorata  ginestra,</a:t>
            </a:r>
            <a:br>
              <a:rPr lang="it-IT" sz="1600" b="1">
                <a:solidFill>
                  <a:srgbClr val="FFFFFF"/>
                </a:solidFill>
              </a:rPr>
            </a:br>
            <a:r>
              <a:rPr lang="it-IT" sz="1600" b="1">
                <a:solidFill>
                  <a:srgbClr val="FFFFFF"/>
                </a:solidFill>
              </a:rPr>
              <a:t>Contenta  dei  deserti. Anco  ti  vidi</a:t>
            </a:r>
            <a:br>
              <a:rPr lang="it-IT" sz="1600" b="1">
                <a:solidFill>
                  <a:srgbClr val="FFFFFF"/>
                </a:solidFill>
              </a:rPr>
            </a:br>
            <a:r>
              <a:rPr lang="it-IT" sz="1600" b="1">
                <a:solidFill>
                  <a:srgbClr val="FFFFFF"/>
                </a:solidFill>
              </a:rPr>
              <a:t>De' tuoi steli  abbellir l'erme  contrade</a:t>
            </a:r>
            <a:br>
              <a:rPr lang="it-IT" sz="1600" b="1">
                <a:solidFill>
                  <a:srgbClr val="FFFFFF"/>
                </a:solidFill>
              </a:rPr>
            </a:br>
            <a:r>
              <a:rPr lang="it-IT" sz="1600" b="1">
                <a:solidFill>
                  <a:srgbClr val="FFFFFF"/>
                </a:solidFill>
              </a:rPr>
              <a:t>Che cingon la  cittade</a:t>
            </a:r>
            <a:br>
              <a:rPr lang="it-IT" sz="1600" b="1">
                <a:solidFill>
                  <a:srgbClr val="FFFFFF"/>
                </a:solidFill>
              </a:rPr>
            </a:br>
            <a:r>
              <a:rPr lang="it-IT" sz="1600" b="1">
                <a:solidFill>
                  <a:srgbClr val="FFFFFF"/>
                </a:solidFill>
              </a:rPr>
              <a:t>La qual fu donna  de' mortali  un  tempo,</a:t>
            </a:r>
            <a:br>
              <a:rPr lang="it-IT" sz="1600" b="1">
                <a:solidFill>
                  <a:srgbClr val="FFFFFF"/>
                </a:solidFill>
              </a:rPr>
            </a:br>
            <a:r>
              <a:rPr lang="it-IT" sz="1600" b="1">
                <a:solidFill>
                  <a:srgbClr val="FFFFFF"/>
                </a:solidFill>
              </a:rPr>
              <a:t>E del  perduto  impero</a:t>
            </a:r>
            <a:br>
              <a:rPr lang="it-IT" sz="1600" b="1">
                <a:solidFill>
                  <a:srgbClr val="FFFFFF"/>
                </a:solidFill>
              </a:rPr>
            </a:br>
            <a:r>
              <a:rPr lang="it-IT" sz="1600" b="1">
                <a:solidFill>
                  <a:srgbClr val="FFFFFF"/>
                </a:solidFill>
              </a:rPr>
              <a:t>Par  che  col grave  e  taciturno  aspetto</a:t>
            </a:r>
            <a:br>
              <a:rPr lang="it-IT" sz="1600" b="1">
                <a:solidFill>
                  <a:srgbClr val="FFFFFF"/>
                </a:solidFill>
              </a:rPr>
            </a:br>
            <a:r>
              <a:rPr lang="it-IT" sz="1600" b="1">
                <a:solidFill>
                  <a:srgbClr val="FFFFFF"/>
                </a:solidFill>
              </a:rPr>
              <a:t>Faccian  fede  e  ricordo  al  passeggero.</a:t>
            </a:r>
            <a:br>
              <a:rPr lang="it-IT" sz="1600" b="1">
                <a:solidFill>
                  <a:srgbClr val="FFFFFF"/>
                </a:solidFill>
              </a:rPr>
            </a:br>
            <a:r>
              <a:rPr lang="it-IT" sz="1600" b="1">
                <a:solidFill>
                  <a:srgbClr val="FFFFFF"/>
                </a:solidFill>
              </a:rPr>
              <a:t>Or  ti  riveggo  in  questo  suol, di  tristi</a:t>
            </a:r>
            <a:br>
              <a:rPr lang="it-IT" sz="1600" b="1">
                <a:solidFill>
                  <a:srgbClr val="FFFFFF"/>
                </a:solidFill>
              </a:rPr>
            </a:br>
            <a:r>
              <a:rPr lang="it-IT" sz="1600" b="1">
                <a:solidFill>
                  <a:srgbClr val="FFFFFF"/>
                </a:solidFill>
              </a:rPr>
              <a:t>Lochi e  dal  mondo  abbandonati  amante,</a:t>
            </a:r>
            <a:br>
              <a:rPr lang="it-IT" sz="1600" b="1">
                <a:solidFill>
                  <a:srgbClr val="FFFFFF"/>
                </a:solidFill>
              </a:rPr>
            </a:br>
            <a:r>
              <a:rPr lang="it-IT" sz="1600" b="1">
                <a:solidFill>
                  <a:srgbClr val="FFFFFF"/>
                </a:solidFill>
              </a:rPr>
              <a:t>E d'afflitte  fortune  ognor  compagna.</a:t>
            </a:r>
            <a:br>
              <a:rPr lang="it-IT" sz="1600" b="1">
                <a:solidFill>
                  <a:srgbClr val="FFFFFF"/>
                </a:solidFill>
              </a:rPr>
            </a:br>
            <a:r>
              <a:rPr lang="it-IT" sz="1600" b="1">
                <a:solidFill>
                  <a:srgbClr val="FFFFFF"/>
                </a:solidFill>
              </a:rPr>
              <a:t>Questi  campi  cosparsi</a:t>
            </a:r>
            <a:br>
              <a:rPr lang="it-IT" sz="1600" b="1">
                <a:solidFill>
                  <a:srgbClr val="FFFFFF"/>
                </a:solidFill>
              </a:rPr>
            </a:br>
            <a:r>
              <a:rPr lang="it-IT" sz="1600" b="1">
                <a:solidFill>
                  <a:srgbClr val="FFFFFF"/>
                </a:solidFill>
              </a:rPr>
              <a:t>Di  ceneri  infeconde, e  ricoperti</a:t>
            </a:r>
            <a:br>
              <a:rPr lang="it-IT" sz="1600" b="1">
                <a:solidFill>
                  <a:srgbClr val="FFFFFF"/>
                </a:solidFill>
              </a:rPr>
            </a:br>
            <a:r>
              <a:rPr lang="it-IT" sz="1600" b="1">
                <a:solidFill>
                  <a:srgbClr val="FFFFFF"/>
                </a:solidFill>
              </a:rPr>
              <a:t>Dell'impietrata  lava,</a:t>
            </a:r>
            <a:br>
              <a:rPr lang="it-IT" sz="1600" b="1">
                <a:solidFill>
                  <a:srgbClr val="FFFFFF"/>
                </a:solidFill>
              </a:rPr>
            </a:br>
            <a:r>
              <a:rPr lang="it-IT" sz="1600" b="1">
                <a:solidFill>
                  <a:srgbClr val="FFFFFF"/>
                </a:solidFill>
              </a:rPr>
              <a:t>Che sotto i passi al  peregrin  risona…</a:t>
            </a:r>
          </a:p>
        </p:txBody>
      </p:sp>
      <p:sp>
        <p:nvSpPr>
          <p:cNvPr id="3" name="CasellaDiTesto 8"/>
          <p:cNvSpPr txBox="1"/>
          <p:nvPr/>
        </p:nvSpPr>
        <p:spPr>
          <a:xfrm>
            <a:off x="-2977012" y="-20537"/>
            <a:ext cx="9144000" cy="861776"/>
          </a:xfrm>
          <a:prstGeom prst="rect">
            <a:avLst/>
          </a:prstGeom>
          <a:noFill/>
          <a:ln>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1" i="0" u="none" strike="noStrike" kern="1200" cap="none" spc="0" baseline="0">
                <a:solidFill>
                  <a:srgbClr val="FF0000"/>
                </a:solidFill>
                <a:uFillTx/>
                <a:latin typeface="Calibri"/>
              </a:rPr>
              <a:t>     La Ginestra</a:t>
            </a:r>
            <a:r>
              <a:rPr lang="it-IT"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12807"/>
    </mc:Choice>
    <mc:Fallback xmlns="">
      <p:transition spd="slow" advTm="12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strVal val="0"/>
                                          </p:val>
                                        </p:tav>
                                        <p:tav tm="100000">
                                          <p:val>
                                            <p:str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p:stCondLst>
                                            <p:cond delay="0"/>
                                          </p:stCondLst>
                                        </p:cTn>
                                        <p:tgtEl>
                                          <p:spTgt spid="2"/>
                                        </p:tgtEl>
                                        <p:attrNameLst>
                                          <p:attrName>ppt_y</p:attrName>
                                        </p:attrNameLst>
                                      </p:cBhvr>
                                      <p:tavLst>
                                        <p:tav tm="0" fmla="#ppt_y-sin(pi*$)/3">
                                          <p:val>
                                            <p:strVal val="0,5"/>
                                          </p:val>
                                        </p:tav>
                                        <p:tav tm="100000">
                                          <p:val>
                                            <p:strVal val="1"/>
                                          </p:val>
                                        </p:tav>
                                      </p:tavLst>
                                    </p:anim>
                                    <p:anim calcmode="lin" valueType="num">
                                      <p:cBhvr>
                                        <p:cTn id="17" dur="664">
                                          <p:stCondLst>
                                            <p:cond delay="664"/>
                                          </p:stCondLst>
                                        </p:cTn>
                                        <p:tgtEl>
                                          <p:spTgt spid="2"/>
                                        </p:tgtEl>
                                        <p:attrNameLst>
                                          <p:attrName>ppt_y</p:attrName>
                                        </p:attrNameLst>
                                      </p:cBhvr>
                                      <p:tavLst>
                                        <p:tav tm="0" fmla="#ppt_y-sin(pi*$)/9">
                                          <p:val>
                                            <p:strVal val="0"/>
                                          </p:val>
                                        </p:tav>
                                        <p:tav tm="100000">
                                          <p:val>
                                            <p:strVal val="1"/>
                                          </p:val>
                                        </p:tav>
                                      </p:tavLst>
                                    </p:anim>
                                    <p:anim calcmode="lin" valueType="num">
                                      <p:cBhvr>
                                        <p:cTn id="18" dur="332">
                                          <p:stCondLst>
                                            <p:cond delay="1324"/>
                                          </p:stCondLst>
                                        </p:cTn>
                                        <p:tgtEl>
                                          <p:spTgt spid="2"/>
                                        </p:tgtEl>
                                        <p:attrNameLst>
                                          <p:attrName>ppt_y</p:attrName>
                                        </p:attrNameLst>
                                      </p:cBhvr>
                                      <p:tavLst>
                                        <p:tav tm="0" fmla="#ppt_y-sin(pi*$)/27">
                                          <p:val>
                                            <p:strVal val="0"/>
                                          </p:val>
                                        </p:tav>
                                        <p:tav tm="100000">
                                          <p:val>
                                            <p:strVal val="1"/>
                                          </p:val>
                                        </p:tav>
                                      </p:tavLst>
                                    </p:anim>
                                    <p:anim calcmode="lin" valueType="num">
                                      <p:cBhvr>
                                        <p:cTn id="19" dur="164">
                                          <p:stCondLst>
                                            <p:cond delay="1656"/>
                                          </p:stCondLst>
                                        </p:cTn>
                                        <p:tgtEl>
                                          <p:spTgt spid="2"/>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name="Slide27">
    <p:bg>
      <p:bgPr>
        <a:gradFill>
          <a:gsLst>
            <a:gs pos="0">
              <a:srgbClr val="FFFF00"/>
            </a:gs>
            <a:gs pos="100000">
              <a:srgbClr val="FFC000"/>
            </a:gs>
          </a:gsLst>
          <a:lin ang="5400000"/>
        </a:gra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2063553" y="404667"/>
            <a:ext cx="8229600" cy="1143000"/>
          </a:xfrm>
        </p:spPr>
        <p:txBody>
          <a:bodyPr/>
          <a:lstStyle/>
          <a:p>
            <a:pPr lvl="0"/>
            <a:r>
              <a:rPr lang="it-IT" b="1"/>
              <a:t>Come fare per ridurre il rischio?</a:t>
            </a:r>
          </a:p>
        </p:txBody>
      </p:sp>
      <p:sp>
        <p:nvSpPr>
          <p:cNvPr id="3" name="Segnaposto contenuto 2"/>
          <p:cNvSpPr txBox="1">
            <a:spLocks noGrp="1"/>
          </p:cNvSpPr>
          <p:nvPr>
            <p:ph idx="1"/>
          </p:nvPr>
        </p:nvSpPr>
        <p:spPr>
          <a:xfrm>
            <a:off x="1871758" y="2063261"/>
            <a:ext cx="8915400" cy="3777624"/>
          </a:xfrm>
        </p:spPr>
        <p:txBody>
          <a:bodyPr/>
          <a:lstStyle/>
          <a:p>
            <a:pPr marL="0" lvl="0" indent="0">
              <a:buNone/>
            </a:pPr>
            <a:r>
              <a:rPr lang="it-IT"/>
              <a:t>La formula precedentemente descritta dimostra che non è possibile agire sulla probabilità che avvenga una catastrofe naturale e sul valore esposto, ma è possibile ridurre la vulnerabilità di infrastrutture, edifici e monumenti.</a:t>
            </a:r>
          </a:p>
          <a:p>
            <a:pPr marL="0" lvl="0" indent="0">
              <a:buNone/>
            </a:pPr>
            <a:endParaRPr lang="it-IT"/>
          </a:p>
        </p:txBody>
      </p:sp>
    </p:spTree>
  </p:cSld>
  <p:clrMapOvr>
    <a:masterClrMapping/>
  </p:clrMapOvr>
  <mc:AlternateContent xmlns:mc="http://schemas.openxmlformats.org/markup-compatibility/2006" xmlns:p14="http://schemas.microsoft.com/office/powerpoint/2010/main">
    <mc:Choice Requires="p14">
      <p:transition spd="slow" p14:dur="2000" advTm="6994"/>
    </mc:Choice>
    <mc:Fallback xmlns="">
      <p:transition spd="slow" advTm="69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pic>
        <p:nvPicPr>
          <p:cNvPr id="2" name="Picture 2" descr="C:\Users\liceo_2\Desktop\giacomino.jpg"/>
          <p:cNvPicPr>
            <a:picLocks noChangeAspect="1"/>
          </p:cNvPicPr>
          <p:nvPr/>
        </p:nvPicPr>
        <p:blipFill>
          <a:blip r:embed="rId2"/>
          <a:srcRect/>
          <a:stretch>
            <a:fillRect/>
          </a:stretch>
        </p:blipFill>
        <p:spPr>
          <a:xfrm>
            <a:off x="0" y="9"/>
            <a:ext cx="12191996" cy="6900263"/>
          </a:xfrm>
          <a:prstGeom prst="rect">
            <a:avLst/>
          </a:prstGeom>
          <a:noFill/>
          <a:ln>
            <a:noFill/>
          </a:ln>
        </p:spPr>
      </p:pic>
      <p:sp>
        <p:nvSpPr>
          <p:cNvPr id="3" name="Sottotitolo 2"/>
          <p:cNvSpPr txBox="1">
            <a:spLocks noGrp="1"/>
          </p:cNvSpPr>
          <p:nvPr>
            <p:ph type="subTitle" idx="1"/>
          </p:nvPr>
        </p:nvSpPr>
        <p:spPr>
          <a:xfrm>
            <a:off x="263365" y="495513"/>
            <a:ext cx="7200799" cy="5927835"/>
          </a:xfrm>
        </p:spPr>
        <p:txBody>
          <a:bodyPr/>
          <a:lstStyle/>
          <a:p>
            <a:pPr lvl="0">
              <a:lnSpc>
                <a:spcPct val="90000"/>
              </a:lnSpc>
              <a:spcBef>
                <a:spcPts val="400"/>
              </a:spcBef>
            </a:pPr>
            <a:r>
              <a:rPr lang="it-IT" sz="1800">
                <a:solidFill>
                  <a:srgbClr val="FFFFFF"/>
                </a:solidFill>
              </a:rPr>
              <a:t>…E tu, lenta ginestra,</a:t>
            </a:r>
            <a:br>
              <a:rPr lang="it-IT" sz="1800">
                <a:solidFill>
                  <a:srgbClr val="FFFFFF"/>
                </a:solidFill>
              </a:rPr>
            </a:br>
            <a:r>
              <a:rPr lang="it-IT" sz="1800">
                <a:solidFill>
                  <a:srgbClr val="FFFFFF"/>
                </a:solidFill>
              </a:rPr>
              <a:t>Che di selve odorate</a:t>
            </a:r>
            <a:br>
              <a:rPr lang="it-IT" sz="1800">
                <a:solidFill>
                  <a:srgbClr val="FFFFFF"/>
                </a:solidFill>
              </a:rPr>
            </a:br>
            <a:r>
              <a:rPr lang="it-IT" sz="1800">
                <a:solidFill>
                  <a:srgbClr val="FFFFFF"/>
                </a:solidFill>
              </a:rPr>
              <a:t>Queste campagne dispogliate adorni,</a:t>
            </a:r>
            <a:br>
              <a:rPr lang="it-IT" sz="1800">
                <a:solidFill>
                  <a:srgbClr val="FFFFFF"/>
                </a:solidFill>
              </a:rPr>
            </a:br>
            <a:r>
              <a:rPr lang="it-IT" sz="1800">
                <a:solidFill>
                  <a:srgbClr val="FFFFFF"/>
                </a:solidFill>
              </a:rPr>
              <a:t>Anche tu presto alla crudel possanza</a:t>
            </a:r>
            <a:br>
              <a:rPr lang="it-IT" sz="1800">
                <a:solidFill>
                  <a:srgbClr val="FFFFFF"/>
                </a:solidFill>
              </a:rPr>
            </a:br>
            <a:r>
              <a:rPr lang="it-IT" sz="1800">
                <a:solidFill>
                  <a:srgbClr val="FFFFFF"/>
                </a:solidFill>
              </a:rPr>
              <a:t>Soccomberai del sotterraneo foco,</a:t>
            </a:r>
            <a:br>
              <a:rPr lang="it-IT" sz="1800">
                <a:solidFill>
                  <a:srgbClr val="FFFFFF"/>
                </a:solidFill>
              </a:rPr>
            </a:br>
            <a:r>
              <a:rPr lang="it-IT" sz="1800">
                <a:solidFill>
                  <a:srgbClr val="FFFFFF"/>
                </a:solidFill>
              </a:rPr>
              <a:t>Che ritornando al loco</a:t>
            </a:r>
            <a:br>
              <a:rPr lang="it-IT" sz="1800">
                <a:solidFill>
                  <a:srgbClr val="FFFFFF"/>
                </a:solidFill>
              </a:rPr>
            </a:br>
            <a:r>
              <a:rPr lang="it-IT" sz="1800">
                <a:solidFill>
                  <a:srgbClr val="FFFFFF"/>
                </a:solidFill>
              </a:rPr>
              <a:t>Già noto, stenderà l'avaro lembo</a:t>
            </a:r>
            <a:br>
              <a:rPr lang="it-IT" sz="1800">
                <a:solidFill>
                  <a:srgbClr val="FFFFFF"/>
                </a:solidFill>
              </a:rPr>
            </a:br>
            <a:r>
              <a:rPr lang="it-IT" sz="1800">
                <a:solidFill>
                  <a:srgbClr val="FFFFFF"/>
                </a:solidFill>
              </a:rPr>
              <a:t>Su tue molli foreste. E piegherai</a:t>
            </a:r>
            <a:br>
              <a:rPr lang="it-IT" sz="1800">
                <a:solidFill>
                  <a:srgbClr val="FFFFFF"/>
                </a:solidFill>
              </a:rPr>
            </a:br>
            <a:r>
              <a:rPr lang="it-IT" sz="1800">
                <a:solidFill>
                  <a:srgbClr val="FFFFFF"/>
                </a:solidFill>
              </a:rPr>
              <a:t>Sotto il fascio mortal non renitente</a:t>
            </a:r>
            <a:br>
              <a:rPr lang="it-IT" sz="1800">
                <a:solidFill>
                  <a:srgbClr val="FFFFFF"/>
                </a:solidFill>
              </a:rPr>
            </a:br>
            <a:r>
              <a:rPr lang="it-IT" sz="1800">
                <a:solidFill>
                  <a:srgbClr val="FFFFFF"/>
                </a:solidFill>
              </a:rPr>
              <a:t>Il tuo capo innocente:</a:t>
            </a:r>
            <a:br>
              <a:rPr lang="it-IT" sz="1800">
                <a:solidFill>
                  <a:srgbClr val="FFFFFF"/>
                </a:solidFill>
              </a:rPr>
            </a:br>
            <a:r>
              <a:rPr lang="it-IT" sz="1800">
                <a:solidFill>
                  <a:srgbClr val="FFFFFF"/>
                </a:solidFill>
              </a:rPr>
              <a:t>Ma non piegato insino allora indarno</a:t>
            </a:r>
            <a:br>
              <a:rPr lang="it-IT" sz="1800">
                <a:solidFill>
                  <a:srgbClr val="FFFFFF"/>
                </a:solidFill>
              </a:rPr>
            </a:br>
            <a:r>
              <a:rPr lang="it-IT" sz="1800">
                <a:solidFill>
                  <a:srgbClr val="FFFFFF"/>
                </a:solidFill>
              </a:rPr>
              <a:t>Codardamente supplicando innanzi</a:t>
            </a:r>
            <a:br>
              <a:rPr lang="it-IT" sz="1800">
                <a:solidFill>
                  <a:srgbClr val="FFFFFF"/>
                </a:solidFill>
              </a:rPr>
            </a:br>
            <a:r>
              <a:rPr lang="it-IT" sz="1800">
                <a:solidFill>
                  <a:srgbClr val="FFFFFF"/>
                </a:solidFill>
              </a:rPr>
              <a:t>Al futuro oppressor; ma non eretto</a:t>
            </a:r>
            <a:br>
              <a:rPr lang="it-IT" sz="1800">
                <a:solidFill>
                  <a:srgbClr val="FFFFFF"/>
                </a:solidFill>
              </a:rPr>
            </a:br>
            <a:r>
              <a:rPr lang="it-IT" sz="1800">
                <a:solidFill>
                  <a:srgbClr val="FFFFFF"/>
                </a:solidFill>
              </a:rPr>
              <a:t>Con forsennato orgoglio inver le stelle,</a:t>
            </a:r>
            <a:br>
              <a:rPr lang="it-IT" sz="1800">
                <a:solidFill>
                  <a:srgbClr val="FFFFFF"/>
                </a:solidFill>
              </a:rPr>
            </a:br>
            <a:r>
              <a:rPr lang="it-IT" sz="1800">
                <a:solidFill>
                  <a:srgbClr val="FFFFFF"/>
                </a:solidFill>
              </a:rPr>
              <a:t>Nè sul deserto, dove</a:t>
            </a:r>
            <a:br>
              <a:rPr lang="it-IT" sz="1800">
                <a:solidFill>
                  <a:srgbClr val="FFFFFF"/>
                </a:solidFill>
              </a:rPr>
            </a:br>
            <a:r>
              <a:rPr lang="it-IT" sz="1800">
                <a:solidFill>
                  <a:srgbClr val="FFFFFF"/>
                </a:solidFill>
              </a:rPr>
              <a:t>E la sede e i natali</a:t>
            </a:r>
            <a:br>
              <a:rPr lang="it-IT" sz="1800">
                <a:solidFill>
                  <a:srgbClr val="FFFFFF"/>
                </a:solidFill>
              </a:rPr>
            </a:br>
            <a:r>
              <a:rPr lang="it-IT" sz="1800">
                <a:solidFill>
                  <a:srgbClr val="FFFFFF"/>
                </a:solidFill>
              </a:rPr>
              <a:t>Non per voler ma per fortuna avesti;</a:t>
            </a:r>
            <a:br>
              <a:rPr lang="it-IT" sz="1800">
                <a:solidFill>
                  <a:srgbClr val="FFFFFF"/>
                </a:solidFill>
              </a:rPr>
            </a:br>
            <a:r>
              <a:rPr lang="it-IT" sz="1800">
                <a:solidFill>
                  <a:srgbClr val="FFFFFF"/>
                </a:solidFill>
              </a:rPr>
              <a:t>Ma più saggia, ma tanto</a:t>
            </a:r>
            <a:br>
              <a:rPr lang="it-IT" sz="1800">
                <a:solidFill>
                  <a:srgbClr val="FFFFFF"/>
                </a:solidFill>
              </a:rPr>
            </a:br>
            <a:r>
              <a:rPr lang="it-IT" sz="1800">
                <a:solidFill>
                  <a:srgbClr val="FFFFFF"/>
                </a:solidFill>
              </a:rPr>
              <a:t>Meno inferma dell'uom, quanto le frali</a:t>
            </a:r>
            <a:br>
              <a:rPr lang="it-IT" sz="1800">
                <a:solidFill>
                  <a:srgbClr val="FFFFFF"/>
                </a:solidFill>
              </a:rPr>
            </a:br>
            <a:r>
              <a:rPr lang="it-IT" sz="1800">
                <a:solidFill>
                  <a:srgbClr val="FFFFFF"/>
                </a:solidFill>
              </a:rPr>
              <a:t>Tue stirpi non credesti</a:t>
            </a:r>
            <a:br>
              <a:rPr lang="it-IT" sz="1800">
                <a:solidFill>
                  <a:srgbClr val="FFFFFF"/>
                </a:solidFill>
              </a:rPr>
            </a:br>
            <a:r>
              <a:rPr lang="it-IT" sz="1800">
                <a:solidFill>
                  <a:srgbClr val="FFFFFF"/>
                </a:solidFill>
              </a:rPr>
              <a:t>O dal fato o da te fatte immortali. </a:t>
            </a:r>
            <a:r>
              <a:rPr lang="it-IT" sz="1800"/>
              <a:t/>
            </a:r>
            <a:br>
              <a:rPr lang="it-IT" sz="1800"/>
            </a:br>
            <a:endParaRPr lang="it-IT" sz="1800"/>
          </a:p>
        </p:txBody>
      </p:sp>
      <p:sp>
        <p:nvSpPr>
          <p:cNvPr id="4" name="CasellaDiTesto 1"/>
          <p:cNvSpPr txBox="1"/>
          <p:nvPr/>
        </p:nvSpPr>
        <p:spPr>
          <a:xfrm>
            <a:off x="8616692" y="6238676"/>
            <a:ext cx="1936424" cy="369335"/>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1" u="sng" strike="noStrike" kern="1200" cap="none" spc="0" baseline="0">
                <a:solidFill>
                  <a:srgbClr val="FFFFFF"/>
                </a:solidFill>
                <a:uFillTx/>
                <a:latin typeface="Calibri"/>
              </a:rPr>
              <a:t> Giacomo Leopardi</a:t>
            </a:r>
            <a:endParaRPr lang="it-IT" sz="1800" b="0"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9873"/>
    </mc:Choice>
    <mc:Fallback xmlns="">
      <p:transition spd="slow" advTm="98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name="Slide31">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2" descr="C:\Users\liceo_2\Desktop\Naufragio_2002.jpeg"/>
          <p:cNvPicPr>
            <a:picLocks noChangeAspect="1"/>
          </p:cNvPicPr>
          <p:nvPr/>
        </p:nvPicPr>
        <p:blipFill>
          <a:blip r:embed="rId2"/>
          <a:srcRect/>
          <a:stretch>
            <a:fillRect/>
          </a:stretch>
        </p:blipFill>
        <p:spPr>
          <a:xfrm>
            <a:off x="-319308" y="-1585222"/>
            <a:ext cx="13147682" cy="10084240"/>
          </a:xfrm>
          <a:prstGeom prst="rect">
            <a:avLst/>
          </a:prstGeom>
          <a:noFill/>
          <a:ln>
            <a:noFill/>
          </a:ln>
        </p:spPr>
      </p:pic>
      <p:sp>
        <p:nvSpPr>
          <p:cNvPr id="3" name="Titolo 1"/>
          <p:cNvSpPr txBox="1">
            <a:spLocks noGrp="1"/>
          </p:cNvSpPr>
          <p:nvPr>
            <p:ph type="title"/>
          </p:nvPr>
        </p:nvSpPr>
        <p:spPr>
          <a:xfrm>
            <a:off x="0" y="476667"/>
            <a:ext cx="3347865" cy="4018458"/>
          </a:xfrm>
        </p:spPr>
        <p:txBody>
          <a:bodyPr/>
          <a:lstStyle/>
          <a:p>
            <a:pPr lvl="0"/>
            <a:r>
              <a:rPr lang="it-IT" sz="1800" b="1"/>
              <a:t>“Il terremoto è un naufragio in terra. Le case diventano imbarcazioni scosse tra le onde e sbattute sugli scogli. Si perde tutto, si conserva la vita, lacera, attonita che conta gli scomparsi sul fondo delle macerie.</a:t>
            </a:r>
            <a:br>
              <a:rPr lang="it-IT" sz="1800" b="1"/>
            </a:br>
            <a:r>
              <a:rPr lang="it-IT" sz="1800" b="1"/>
              <a:t>Si abita un suolo chiamato per errore terraferma. È terra scossa da singhiozzi abissali.’’</a:t>
            </a:r>
            <a:br>
              <a:rPr lang="it-IT" sz="1800" b="1"/>
            </a:br>
            <a:r>
              <a:rPr lang="it-IT" sz="1800" b="1"/>
              <a:t/>
            </a:r>
            <a:br>
              <a:rPr lang="it-IT" sz="1800" b="1"/>
            </a:br>
            <a:r>
              <a:rPr lang="it-IT" sz="1800" b="1" i="1"/>
              <a:t>Erri De Luca</a:t>
            </a:r>
            <a:br>
              <a:rPr lang="it-IT" sz="1800" b="1" i="1"/>
            </a:br>
            <a:endParaRPr lang="it-IT" sz="1800" b="1" i="1"/>
          </a:p>
        </p:txBody>
      </p:sp>
    </p:spTree>
  </p:cSld>
  <p:clrMapOvr>
    <a:masterClrMapping/>
  </p:clrMapOvr>
  <mc:AlternateContent xmlns:mc="http://schemas.openxmlformats.org/markup-compatibility/2006" xmlns:p14="http://schemas.microsoft.com/office/powerpoint/2010/main">
    <mc:Choice Requires="p14">
      <p:transition spd="slow" p14:dur="2000" advTm="7727"/>
    </mc:Choice>
    <mc:Fallback xmlns="">
      <p:transition spd="slow" advTm="77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strVal val="0"/>
                                          </p:val>
                                        </p:tav>
                                        <p:tav tm="100000">
                                          <p:val>
                                            <p:str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pic>
        <p:nvPicPr>
          <p:cNvPr id="2" name="Immagine 3" descr="C:\Users\liceo_2\Desktop\Ospedale_veterinario_h24_cani_-che_-salvano-31.jpg"/>
          <p:cNvPicPr>
            <a:picLocks noChangeAspect="1"/>
          </p:cNvPicPr>
          <p:nvPr/>
        </p:nvPicPr>
        <p:blipFill>
          <a:blip r:embed="rId2"/>
          <a:srcRect/>
          <a:stretch>
            <a:fillRect/>
          </a:stretch>
        </p:blipFill>
        <p:spPr>
          <a:xfrm>
            <a:off x="-33485" y="0"/>
            <a:ext cx="12191996" cy="7151714"/>
          </a:xfrm>
          <a:prstGeom prst="rect">
            <a:avLst/>
          </a:prstGeom>
          <a:noFill/>
          <a:ln>
            <a:noFill/>
          </a:ln>
        </p:spPr>
      </p:pic>
      <p:sp>
        <p:nvSpPr>
          <p:cNvPr id="3" name="Titolo 1"/>
          <p:cNvSpPr txBox="1">
            <a:spLocks noGrp="1"/>
          </p:cNvSpPr>
          <p:nvPr>
            <p:ph type="ctrTitle"/>
          </p:nvPr>
        </p:nvSpPr>
        <p:spPr>
          <a:xfrm>
            <a:off x="1991544" y="-7744"/>
            <a:ext cx="6840763" cy="7440875"/>
          </a:xfrm>
        </p:spPr>
        <p:txBody>
          <a:bodyPr/>
          <a:lstStyle/>
          <a:p>
            <a:pPr lvl="0"/>
            <a:r>
              <a:rPr lang="it-IT" sz="1600">
                <a:solidFill>
                  <a:srgbClr val="FFFF00"/>
                </a:solidFill>
                <a:latin typeface="Cooper Black" pitchFamily="18"/>
              </a:rPr>
              <a:t>Quando  la  terra comincia  a  tremare</a:t>
            </a:r>
            <a:br>
              <a:rPr lang="it-IT" sz="1600">
                <a:solidFill>
                  <a:srgbClr val="FFFF00"/>
                </a:solidFill>
                <a:latin typeface="Cooper Black" pitchFamily="18"/>
              </a:rPr>
            </a:br>
            <a:r>
              <a:rPr lang="it-IT" sz="1600">
                <a:solidFill>
                  <a:srgbClr val="FFFF00"/>
                </a:solidFill>
                <a:latin typeface="Cooper Black" pitchFamily="18"/>
              </a:rPr>
              <a:t>all’improvviso</a:t>
            </a:r>
            <a:br>
              <a:rPr lang="it-IT" sz="1600">
                <a:solidFill>
                  <a:srgbClr val="FFFF00"/>
                </a:solidFill>
                <a:latin typeface="Cooper Black" pitchFamily="18"/>
              </a:rPr>
            </a:br>
            <a:r>
              <a:rPr lang="it-IT" sz="1600">
                <a:solidFill>
                  <a:srgbClr val="FFFF00"/>
                </a:solidFill>
                <a:latin typeface="Cooper Black" pitchFamily="18"/>
              </a:rPr>
              <a:t>in  un’ora  qualunque</a:t>
            </a:r>
            <a:br>
              <a:rPr lang="it-IT" sz="1600">
                <a:solidFill>
                  <a:srgbClr val="FFFF00"/>
                </a:solidFill>
                <a:latin typeface="Cooper Black" pitchFamily="18"/>
              </a:rPr>
            </a:br>
            <a:r>
              <a:rPr lang="it-IT" sz="1600">
                <a:solidFill>
                  <a:srgbClr val="FFFF00"/>
                </a:solidFill>
                <a:latin typeface="Cooper Black" pitchFamily="18"/>
              </a:rPr>
              <a:t>del giorno o della notte,</a:t>
            </a:r>
            <a:br>
              <a:rPr lang="it-IT" sz="1600">
                <a:solidFill>
                  <a:srgbClr val="FFFF00"/>
                </a:solidFill>
                <a:latin typeface="Cooper Black" pitchFamily="18"/>
              </a:rPr>
            </a:br>
            <a:r>
              <a:rPr lang="it-IT" sz="1600">
                <a:solidFill>
                  <a:srgbClr val="FFFF00"/>
                </a:solidFill>
                <a:latin typeface="Cooper Black" pitchFamily="18"/>
              </a:rPr>
              <a:t>il cuore si stringe,</a:t>
            </a:r>
            <a:br>
              <a:rPr lang="it-IT" sz="1600">
                <a:solidFill>
                  <a:srgbClr val="FFFF00"/>
                </a:solidFill>
                <a:latin typeface="Cooper Black" pitchFamily="18"/>
              </a:rPr>
            </a:br>
            <a:r>
              <a:rPr lang="it-IT" sz="1600">
                <a:solidFill>
                  <a:srgbClr val="FFFF00"/>
                </a:solidFill>
                <a:latin typeface="Cooper Black" pitchFamily="18"/>
              </a:rPr>
              <a:t>il sangue si gela,</a:t>
            </a:r>
            <a:br>
              <a:rPr lang="it-IT" sz="1600">
                <a:solidFill>
                  <a:srgbClr val="FFFF00"/>
                </a:solidFill>
                <a:latin typeface="Cooper Black" pitchFamily="18"/>
              </a:rPr>
            </a:br>
            <a:r>
              <a:rPr lang="it-IT" sz="1600">
                <a:solidFill>
                  <a:srgbClr val="FFFF00"/>
                </a:solidFill>
                <a:latin typeface="Cooper Black" pitchFamily="18"/>
              </a:rPr>
              <a:t>negli occhi leggi la paura,</a:t>
            </a:r>
            <a:br>
              <a:rPr lang="it-IT" sz="1600">
                <a:solidFill>
                  <a:srgbClr val="FFFF00"/>
                </a:solidFill>
                <a:latin typeface="Cooper Black" pitchFamily="18"/>
              </a:rPr>
            </a:br>
            <a:r>
              <a:rPr lang="it-IT" sz="1600">
                <a:solidFill>
                  <a:srgbClr val="FFFF00"/>
                </a:solidFill>
                <a:latin typeface="Cooper Black" pitchFamily="18"/>
              </a:rPr>
              <a:t>un istante sembra un’eternità.</a:t>
            </a:r>
            <a:br>
              <a:rPr lang="it-IT" sz="1600">
                <a:solidFill>
                  <a:srgbClr val="FFFF00"/>
                </a:solidFill>
                <a:latin typeface="Cooper Black" pitchFamily="18"/>
              </a:rPr>
            </a:br>
            <a:r>
              <a:rPr lang="it-IT" sz="1600">
                <a:solidFill>
                  <a:srgbClr val="FFFF00"/>
                </a:solidFill>
                <a:latin typeface="Cooper Black" pitchFamily="18"/>
              </a:rPr>
              <a:t>Non sai quanto durerà ancora …</a:t>
            </a:r>
            <a:br>
              <a:rPr lang="it-IT" sz="1600">
                <a:solidFill>
                  <a:srgbClr val="FFFF00"/>
                </a:solidFill>
                <a:latin typeface="Cooper Black" pitchFamily="18"/>
              </a:rPr>
            </a:br>
            <a:r>
              <a:rPr lang="it-IT" sz="1600">
                <a:solidFill>
                  <a:srgbClr val="FFFF00"/>
                </a:solidFill>
                <a:latin typeface="Cooper Black" pitchFamily="18"/>
              </a:rPr>
              <a:t>Che fare?</a:t>
            </a:r>
            <a:br>
              <a:rPr lang="it-IT" sz="1600">
                <a:solidFill>
                  <a:srgbClr val="FFFF00"/>
                </a:solidFill>
                <a:latin typeface="Cooper Black" pitchFamily="18"/>
              </a:rPr>
            </a:br>
            <a:r>
              <a:rPr lang="it-IT" sz="1600">
                <a:solidFill>
                  <a:srgbClr val="FFFF00"/>
                </a:solidFill>
                <a:latin typeface="Cooper Black" pitchFamily="18"/>
              </a:rPr>
              <a:t>Sai soltanto che devi scappare,</a:t>
            </a:r>
            <a:br>
              <a:rPr lang="it-IT" sz="1600">
                <a:solidFill>
                  <a:srgbClr val="FFFF00"/>
                </a:solidFill>
                <a:latin typeface="Cooper Black" pitchFamily="18"/>
              </a:rPr>
            </a:br>
            <a:r>
              <a:rPr lang="it-IT" sz="1600">
                <a:solidFill>
                  <a:srgbClr val="FFFF00"/>
                </a:solidFill>
                <a:latin typeface="Cooper Black" pitchFamily="18"/>
              </a:rPr>
              <a:t>scappare prima che il tetto</a:t>
            </a:r>
            <a:br>
              <a:rPr lang="it-IT" sz="1600">
                <a:solidFill>
                  <a:srgbClr val="FFFF00"/>
                </a:solidFill>
                <a:latin typeface="Cooper Black" pitchFamily="18"/>
              </a:rPr>
            </a:br>
            <a:r>
              <a:rPr lang="it-IT" sz="1600">
                <a:solidFill>
                  <a:srgbClr val="FFFF00"/>
                </a:solidFill>
                <a:latin typeface="Cooper Black" pitchFamily="18"/>
              </a:rPr>
              <a:t>tuo rifugio finora</a:t>
            </a:r>
            <a:br>
              <a:rPr lang="it-IT" sz="1600">
                <a:solidFill>
                  <a:srgbClr val="FFFF00"/>
                </a:solidFill>
                <a:latin typeface="Cooper Black" pitchFamily="18"/>
              </a:rPr>
            </a:br>
            <a:r>
              <a:rPr lang="it-IT" sz="1600">
                <a:solidFill>
                  <a:srgbClr val="FFFF00"/>
                </a:solidFill>
                <a:latin typeface="Cooper Black" pitchFamily="18"/>
              </a:rPr>
              <a:t>diventi la tua tomba.</a:t>
            </a:r>
            <a:br>
              <a:rPr lang="it-IT" sz="1600">
                <a:solidFill>
                  <a:srgbClr val="FFFF00"/>
                </a:solidFill>
                <a:latin typeface="Cooper Black" pitchFamily="18"/>
              </a:rPr>
            </a:br>
            <a:r>
              <a:rPr lang="it-IT" sz="1600">
                <a:solidFill>
                  <a:srgbClr val="FFFF00"/>
                </a:solidFill>
                <a:latin typeface="Cooper Black" pitchFamily="18"/>
              </a:rPr>
              <a:t>E intanto la terra romba</a:t>
            </a:r>
            <a:br>
              <a:rPr lang="it-IT" sz="1600">
                <a:solidFill>
                  <a:srgbClr val="FFFF00"/>
                </a:solidFill>
                <a:latin typeface="Cooper Black" pitchFamily="18"/>
              </a:rPr>
            </a:br>
            <a:r>
              <a:rPr lang="it-IT" sz="1600">
                <a:solidFill>
                  <a:srgbClr val="FFFF00"/>
                </a:solidFill>
                <a:latin typeface="Cooper Black" pitchFamily="18"/>
              </a:rPr>
              <a:t>e senti solo boati e schianti,</a:t>
            </a:r>
            <a:br>
              <a:rPr lang="it-IT" sz="1600">
                <a:solidFill>
                  <a:srgbClr val="FFFF00"/>
                </a:solidFill>
                <a:latin typeface="Cooper Black" pitchFamily="18"/>
              </a:rPr>
            </a:br>
            <a:r>
              <a:rPr lang="it-IT" sz="1600">
                <a:solidFill>
                  <a:srgbClr val="FFFF00"/>
                </a:solidFill>
                <a:latin typeface="Cooper Black" pitchFamily="18"/>
              </a:rPr>
              <a:t>e grida e pianti,</a:t>
            </a:r>
            <a:br>
              <a:rPr lang="it-IT" sz="1600">
                <a:solidFill>
                  <a:srgbClr val="FFFF00"/>
                </a:solidFill>
                <a:latin typeface="Cooper Black" pitchFamily="18"/>
              </a:rPr>
            </a:br>
            <a:r>
              <a:rPr lang="it-IT" sz="1600">
                <a:solidFill>
                  <a:srgbClr val="FFFF00"/>
                </a:solidFill>
                <a:latin typeface="Cooper Black" pitchFamily="18"/>
              </a:rPr>
              <a:t>e intanto qualcuno muore …</a:t>
            </a:r>
            <a:br>
              <a:rPr lang="it-IT" sz="1600">
                <a:solidFill>
                  <a:srgbClr val="FFFF00"/>
                </a:solidFill>
                <a:latin typeface="Cooper Black" pitchFamily="18"/>
              </a:rPr>
            </a:br>
            <a:r>
              <a:rPr lang="it-IT" sz="1600">
                <a:solidFill>
                  <a:srgbClr val="FFFF00"/>
                </a:solidFill>
                <a:latin typeface="Cooper Black" pitchFamily="18"/>
              </a:rPr>
              <a:t>Ti guardi intorno:</a:t>
            </a:r>
            <a:br>
              <a:rPr lang="it-IT" sz="1600">
                <a:solidFill>
                  <a:srgbClr val="FFFF00"/>
                </a:solidFill>
                <a:latin typeface="Cooper Black" pitchFamily="18"/>
              </a:rPr>
            </a:br>
            <a:r>
              <a:rPr lang="it-IT" sz="1600">
                <a:solidFill>
                  <a:srgbClr val="FFFF00"/>
                </a:solidFill>
                <a:latin typeface="Cooper Black" pitchFamily="18"/>
              </a:rPr>
              <a:t>la strada è deserta e spaccata,</a:t>
            </a:r>
            <a:br>
              <a:rPr lang="it-IT" sz="1600">
                <a:solidFill>
                  <a:srgbClr val="FFFF00"/>
                </a:solidFill>
                <a:latin typeface="Cooper Black" pitchFamily="18"/>
              </a:rPr>
            </a:br>
            <a:r>
              <a:rPr lang="it-IT" sz="1600">
                <a:solidFill>
                  <a:srgbClr val="FFFF00"/>
                </a:solidFill>
                <a:latin typeface="Cooper Black" pitchFamily="18"/>
              </a:rPr>
              <a:t>le case sventrate,</a:t>
            </a:r>
            <a:br>
              <a:rPr lang="it-IT" sz="1600">
                <a:solidFill>
                  <a:srgbClr val="FFFF00"/>
                </a:solidFill>
                <a:latin typeface="Cooper Black" pitchFamily="18"/>
              </a:rPr>
            </a:br>
            <a:r>
              <a:rPr lang="it-IT" sz="1600">
                <a:solidFill>
                  <a:srgbClr val="FFFF00"/>
                </a:solidFill>
                <a:latin typeface="Cooper Black" pitchFamily="18"/>
              </a:rPr>
              <a:t>le chiese crollate</a:t>
            </a:r>
            <a:br>
              <a:rPr lang="it-IT" sz="1600">
                <a:solidFill>
                  <a:srgbClr val="FFFF00"/>
                </a:solidFill>
                <a:latin typeface="Cooper Black" pitchFamily="18"/>
              </a:rPr>
            </a:br>
            <a:r>
              <a:rPr lang="it-IT" sz="1600">
                <a:solidFill>
                  <a:srgbClr val="FFFF00"/>
                </a:solidFill>
                <a:latin typeface="Cooper Black" pitchFamily="18"/>
              </a:rPr>
              <a:t>e  in  mezzo  al  polverone</a:t>
            </a:r>
            <a:br>
              <a:rPr lang="it-IT" sz="1600">
                <a:solidFill>
                  <a:srgbClr val="FFFF00"/>
                </a:solidFill>
                <a:latin typeface="Cooper Black" pitchFamily="18"/>
              </a:rPr>
            </a:br>
            <a:r>
              <a:rPr lang="it-IT" sz="1600">
                <a:solidFill>
                  <a:srgbClr val="FFFF00"/>
                </a:solidFill>
                <a:latin typeface="Cooper Black" pitchFamily="18"/>
              </a:rPr>
              <a:t>tra le macerie,</a:t>
            </a:r>
            <a:br>
              <a:rPr lang="it-IT" sz="1600">
                <a:solidFill>
                  <a:srgbClr val="FFFF00"/>
                </a:solidFill>
                <a:latin typeface="Cooper Black" pitchFamily="18"/>
              </a:rPr>
            </a:br>
            <a:r>
              <a:rPr lang="it-IT" sz="1600">
                <a:solidFill>
                  <a:srgbClr val="FFFF00"/>
                </a:solidFill>
                <a:latin typeface="Cooper Black" pitchFamily="18"/>
              </a:rPr>
              <a:t>un cane cerca  il suo padrone …</a:t>
            </a:r>
            <a:br>
              <a:rPr lang="it-IT" sz="1600">
                <a:solidFill>
                  <a:srgbClr val="FFFF00"/>
                </a:solidFill>
                <a:latin typeface="Cooper Black" pitchFamily="18"/>
              </a:rPr>
            </a:br>
            <a:r>
              <a:rPr lang="it-IT" sz="1600" i="1">
                <a:solidFill>
                  <a:srgbClr val="FFFF00"/>
                </a:solidFill>
                <a:latin typeface="Cooper Black" pitchFamily="18"/>
              </a:rPr>
              <a:t>Paolo Statuti</a:t>
            </a:r>
            <a:r>
              <a:rPr lang="it-IT" sz="1500">
                <a:solidFill>
                  <a:srgbClr val="FFFFFF"/>
                </a:solidFill>
              </a:rPr>
              <a:t/>
            </a:r>
            <a:br>
              <a:rPr lang="it-IT" sz="1500">
                <a:solidFill>
                  <a:srgbClr val="FFFFFF"/>
                </a:solidFill>
              </a:rPr>
            </a:br>
            <a:endParaRPr lang="it-IT" sz="15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9035"/>
    </mc:Choice>
    <mc:Fallback xmlns="">
      <p:transition spd="slow" advTm="190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sp>
        <p:nvSpPr>
          <p:cNvPr id="2" name="Segnaposto contenuto 2"/>
          <p:cNvSpPr txBox="1">
            <a:spLocks noGrp="1"/>
          </p:cNvSpPr>
          <p:nvPr>
            <p:ph idx="1"/>
          </p:nvPr>
        </p:nvSpPr>
        <p:spPr>
          <a:xfrm>
            <a:off x="4295796" y="1124748"/>
            <a:ext cx="10036692" cy="5328592"/>
          </a:xfrm>
        </p:spPr>
        <p:txBody>
          <a:bodyPr/>
          <a:lstStyle/>
          <a:p>
            <a:pPr marL="0" lvl="0" indent="0">
              <a:buNone/>
            </a:pPr>
            <a:r>
              <a:rPr lang="it-IT" sz="2800" b="1"/>
              <a:t>Un lavoro della II F</a:t>
            </a:r>
          </a:p>
          <a:p>
            <a:pPr marL="0" lvl="0" indent="0">
              <a:buNone/>
            </a:pPr>
            <a:r>
              <a:rPr lang="it-IT" sz="2800" b="1">
                <a:latin typeface="Bradley Hand ITC" pitchFamily="66"/>
              </a:rPr>
              <a:t>Carollo Domenico               </a:t>
            </a:r>
          </a:p>
          <a:p>
            <a:pPr marL="0" lvl="0" indent="0">
              <a:buNone/>
            </a:pPr>
            <a:r>
              <a:rPr lang="it-IT" sz="2800" b="1">
                <a:latin typeface="Bradley Hand ITC" pitchFamily="66"/>
              </a:rPr>
              <a:t>Fabrizio Francesco            </a:t>
            </a:r>
          </a:p>
          <a:p>
            <a:pPr marL="0" lvl="0" indent="0">
              <a:buNone/>
            </a:pPr>
            <a:r>
              <a:rPr lang="it-IT" sz="2800" b="1">
                <a:latin typeface="Bradley Hand ITC" pitchFamily="66"/>
              </a:rPr>
              <a:t>Guarino Samuele        </a:t>
            </a:r>
          </a:p>
          <a:p>
            <a:pPr marL="0" lvl="0" indent="0">
              <a:buNone/>
            </a:pPr>
            <a:r>
              <a:rPr lang="it-IT" sz="2800" b="1">
                <a:latin typeface="Bradley Hand ITC" pitchFamily="66"/>
              </a:rPr>
              <a:t>Pasquino Lorenzo</a:t>
            </a:r>
          </a:p>
          <a:p>
            <a:pPr marL="0" lvl="0" indent="0">
              <a:buNone/>
            </a:pPr>
            <a:r>
              <a:rPr lang="it-IT" sz="2800" b="1">
                <a:latin typeface="Bradley Hand ITC" pitchFamily="66"/>
              </a:rPr>
              <a:t>Persico Salvatore</a:t>
            </a:r>
          </a:p>
          <a:p>
            <a:pPr marL="0" lvl="0" indent="0">
              <a:buNone/>
            </a:pPr>
            <a:r>
              <a:rPr lang="it-IT" sz="2800" b="1">
                <a:latin typeface="Bradley Hand ITC" pitchFamily="66"/>
              </a:rPr>
              <a:t>Plescia Angelo</a:t>
            </a:r>
          </a:p>
          <a:p>
            <a:pPr marL="0" lvl="0" indent="0">
              <a:buNone/>
            </a:pPr>
            <a:r>
              <a:rPr lang="it-IT" sz="2800" b="1">
                <a:latin typeface="Bradley Hand ITC" pitchFamily="66"/>
              </a:rPr>
              <a:t>Ponsanesi Edoardo</a:t>
            </a:r>
          </a:p>
          <a:p>
            <a:pPr marL="0" lvl="0" indent="0">
              <a:buNone/>
            </a:pPr>
            <a:r>
              <a:rPr lang="it-IT" sz="2800" b="1">
                <a:latin typeface="Bradley Hand ITC" pitchFamily="66"/>
              </a:rPr>
              <a:t>Rocco Antonio</a:t>
            </a:r>
          </a:p>
          <a:p>
            <a:pPr marL="0" lvl="0" indent="0">
              <a:buNone/>
            </a:pPr>
            <a:r>
              <a:rPr lang="it-IT" sz="2800" b="1">
                <a:latin typeface="Bradley Hand ITC" pitchFamily="66"/>
              </a:rPr>
              <a:t>Senese Davide</a:t>
            </a:r>
          </a:p>
        </p:txBody>
      </p:sp>
      <p:sp>
        <p:nvSpPr>
          <p:cNvPr id="3" name="Titolo 1"/>
          <p:cNvSpPr txBox="1">
            <a:spLocks noGrp="1"/>
          </p:cNvSpPr>
          <p:nvPr>
            <p:ph type="title"/>
          </p:nvPr>
        </p:nvSpPr>
        <p:spPr>
          <a:xfrm>
            <a:off x="1847526" y="-99395"/>
            <a:ext cx="10972800" cy="1219196"/>
          </a:xfrm>
        </p:spPr>
        <p:txBody>
          <a:bodyPr/>
          <a:lstStyle/>
          <a:p>
            <a:pPr lvl="0"/>
            <a:r>
              <a:rPr lang="it-IT" sz="3400"/>
              <a:t/>
            </a:r>
            <a:br>
              <a:rPr lang="it-IT" sz="3400"/>
            </a:br>
            <a:endParaRPr lang="it-IT" sz="3400"/>
          </a:p>
        </p:txBody>
      </p:sp>
    </p:spTree>
  </p:cSld>
  <p:clrMapOvr>
    <a:masterClrMapping/>
  </p:clrMapOvr>
  <mc:AlternateContent xmlns:mc="http://schemas.openxmlformats.org/markup-compatibility/2006" xmlns:p14="http://schemas.microsoft.com/office/powerpoint/2010/main">
    <mc:Choice Requires="p14">
      <p:transition spd="slow" p14:dur="2000" advTm="4438"/>
    </mc:Choice>
    <mc:Fallback xmlns="">
      <p:transition spd="slow" advTm="443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28">
    <p:bg>
      <p:bgPr>
        <a:gradFill>
          <a:gsLst>
            <a:gs pos="0">
              <a:srgbClr val="FFFF00"/>
            </a:gs>
            <a:gs pos="100000">
              <a:srgbClr val="FFFF00"/>
            </a:gs>
          </a:gsLst>
          <a:lin ang="5400000"/>
        </a:gra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2096097" y="595987"/>
            <a:ext cx="9295982" cy="1280891"/>
          </a:xfrm>
        </p:spPr>
        <p:txBody>
          <a:bodyPr/>
          <a:lstStyle/>
          <a:p>
            <a:pPr lvl="0"/>
            <a:r>
              <a:rPr lang="it-IT" sz="4000" b="1"/>
              <a:t>Perché il rischio sismico è così elevato?</a:t>
            </a:r>
          </a:p>
        </p:txBody>
      </p:sp>
      <p:sp>
        <p:nvSpPr>
          <p:cNvPr id="3" name="Segnaposto contenuto 2"/>
          <p:cNvSpPr txBox="1">
            <a:spLocks noGrp="1"/>
          </p:cNvSpPr>
          <p:nvPr>
            <p:ph idx="1"/>
          </p:nvPr>
        </p:nvSpPr>
        <p:spPr>
          <a:xfrm>
            <a:off x="2286374" y="2006989"/>
            <a:ext cx="8915400" cy="3777624"/>
          </a:xfrm>
        </p:spPr>
        <p:txBody>
          <a:bodyPr/>
          <a:lstStyle/>
          <a:p>
            <a:pPr marL="0" lvl="0" indent="0">
              <a:spcBef>
                <a:spcPts val="1000"/>
              </a:spcBef>
              <a:buNone/>
            </a:pPr>
            <a:r>
              <a:rPr lang="it-IT" sz="4000"/>
              <a:t>L’elevato rischio sismico in Molise non è solo dovuto all’elevata magnitudo del terremoto, ma soprattutto alle modalità costruttive, alle età degli edifici, al tipo di terreno su cui vengono costruiti.</a:t>
            </a:r>
          </a:p>
        </p:txBody>
      </p:sp>
    </p:spTree>
  </p:cSld>
  <p:clrMapOvr>
    <a:masterClrMapping/>
  </p:clrMapOvr>
  <mc:AlternateContent xmlns:mc="http://schemas.openxmlformats.org/markup-compatibility/2006" xmlns:p14="http://schemas.microsoft.com/office/powerpoint/2010/main">
    <mc:Choice Requires="p14">
      <p:transition spd="slow" p14:dur="2000" advTm="5830"/>
    </mc:Choice>
    <mc:Fallback xmlns="">
      <p:transition spd="slow" advTm="58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0"/>
                                          </p:val>
                                        </p:tav>
                                        <p:tav tm="100000">
                                          <p:val>
                                            <p:strVal val="#ppt_w"/>
                                          </p:val>
                                        </p:tav>
                                      </p:tavLst>
                                    </p:anim>
                                    <p:anim calcmode="lin" valueType="num">
                                      <p:cBhvr>
                                        <p:cTn id="8" dur="1000" fill="hold"/>
                                        <p:tgtEl>
                                          <p:spTgt spid="2"/>
                                        </p:tgtEl>
                                        <p:attrNameLst>
                                          <p:attrName>ppt_h</p:attrName>
                                        </p:attrNameLst>
                                      </p:cBhvr>
                                      <p:tavLst>
                                        <p:tav tm="0">
                                          <p:val>
                                            <p:strVal val="0"/>
                                          </p:val>
                                        </p:tav>
                                        <p:tav tm="100000">
                                          <p:val>
                                            <p:strVal val="#ppt_h"/>
                                          </p:val>
                                        </p:tav>
                                      </p:tavLst>
                                    </p:anim>
                                    <p:anim calcmode="lin" valueType="num">
                                      <p:cBhvr>
                                        <p:cTn id="9" dur="1000" fill="hold"/>
                                        <p:tgtEl>
                                          <p:spTgt spid="2"/>
                                        </p:tgtEl>
                                        <p:attrNameLst>
                                          <p:attrName>r</p:attrName>
                                        </p:attrNameLst>
                                      </p:cBhvr>
                                      <p:tavLst>
                                        <p:tav tm="0">
                                          <p:val>
                                            <p:strVal val="90"/>
                                          </p:val>
                                        </p:tav>
                                        <p:tav tm="100000">
                                          <p:val>
                                            <p:str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str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strVal val="0"/>
                                          </p:val>
                                        </p:tav>
                                        <p:tav tm="100000">
                                          <p:val>
                                            <p:strVal val="#ppt_h"/>
                                          </p:val>
                                        </p:tav>
                                      </p:tavLst>
                                    </p:anim>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name="Slide6">
    <p:bg>
      <p:bgPr>
        <a:solidFill>
          <a:srgbClr val="FFE699"/>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p>
            <a:pPr lvl="0"/>
            <a:r>
              <a:rPr lang="it-IT"/>
              <a:t>     </a:t>
            </a:r>
            <a:r>
              <a:rPr lang="it-IT" sz="4800">
                <a:solidFill>
                  <a:srgbClr val="FF0000"/>
                </a:solidFill>
              </a:rPr>
              <a:t>QUALI RISCHI CORRIAMO IN MOLISE?</a:t>
            </a:r>
          </a:p>
        </p:txBody>
      </p:sp>
      <p:sp>
        <p:nvSpPr>
          <p:cNvPr id="3" name="Segnaposto contenuto 2"/>
          <p:cNvSpPr txBox="1">
            <a:spLocks noGrp="1"/>
          </p:cNvSpPr>
          <p:nvPr>
            <p:ph idx="1"/>
          </p:nvPr>
        </p:nvSpPr>
        <p:spPr/>
        <p:txBody>
          <a:bodyPr/>
          <a:lstStyle/>
          <a:p>
            <a:pPr marL="0" lvl="0" indent="0">
              <a:lnSpc>
                <a:spcPct val="90000"/>
              </a:lnSpc>
              <a:spcBef>
                <a:spcPts val="1300"/>
              </a:spcBef>
              <a:buNone/>
            </a:pPr>
            <a:r>
              <a:rPr lang="it-IT" sz="5400"/>
              <a:t>-RISCHIO SISMICO</a:t>
            </a:r>
          </a:p>
          <a:p>
            <a:pPr marL="0" lvl="0" indent="0">
              <a:lnSpc>
                <a:spcPct val="90000"/>
              </a:lnSpc>
              <a:spcBef>
                <a:spcPts val="1300"/>
              </a:spcBef>
              <a:buNone/>
            </a:pPr>
            <a:endParaRPr lang="it-IT" sz="5400"/>
          </a:p>
          <a:p>
            <a:pPr marL="0" lvl="0" indent="0">
              <a:lnSpc>
                <a:spcPct val="90000"/>
              </a:lnSpc>
              <a:spcBef>
                <a:spcPts val="1300"/>
              </a:spcBef>
              <a:buNone/>
            </a:pPr>
            <a:r>
              <a:rPr lang="it-IT" sz="5400"/>
              <a:t>-RISCHIO IDROGEOLOGICO</a:t>
            </a:r>
          </a:p>
          <a:p>
            <a:pPr marL="0" lvl="0" indent="0">
              <a:lnSpc>
                <a:spcPct val="90000"/>
              </a:lnSpc>
              <a:spcBef>
                <a:spcPts val="1300"/>
              </a:spcBef>
              <a:buNone/>
            </a:pPr>
            <a:endParaRPr lang="it-IT" sz="5400"/>
          </a:p>
          <a:p>
            <a:pPr marL="0" lvl="0" indent="0">
              <a:lnSpc>
                <a:spcPct val="90000"/>
              </a:lnSpc>
              <a:spcBef>
                <a:spcPts val="1300"/>
              </a:spcBef>
              <a:buNone/>
            </a:pPr>
            <a:r>
              <a:rPr lang="it-IT" sz="5400"/>
              <a:t>-RISCHIO ANTROPICO</a:t>
            </a:r>
          </a:p>
        </p:txBody>
      </p:sp>
    </p:spTree>
  </p:cSld>
  <p:clrMapOvr>
    <a:masterClrMapping/>
  </p:clrMapOvr>
  <mc:AlternateContent xmlns:mc="http://schemas.openxmlformats.org/markup-compatibility/2006" xmlns:p14="http://schemas.microsoft.com/office/powerpoint/2010/main">
    <mc:Choice Requires="p14">
      <p:transition spd="slow" p14:dur="2000" advTm="6217"/>
    </mc:Choice>
    <mc:Fallback xmlns="">
      <p:transition spd="slow" advTm="62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p:stCondLst>
                                            <p:cond delay="0"/>
                                          </p:stCondLst>
                                        </p:cTn>
                                        <p:tgtEl>
                                          <p:spTgt spid="2"/>
                                        </p:tgtEl>
                                        <p:attrNameLst>
                                          <p:attrName>ppt_y</p:attrName>
                                        </p:attrNameLst>
                                      </p:cBhvr>
                                      <p:tavLst>
                                        <p:tav tm="0" fmla="#ppt_y-sin(pi*$)/3">
                                          <p:val>
                                            <p:strVal val="0,5"/>
                                          </p:val>
                                        </p:tav>
                                        <p:tav tm="100000">
                                          <p:val>
                                            <p:strVal val="1"/>
                                          </p:val>
                                        </p:tav>
                                      </p:tavLst>
                                    </p:anim>
                                    <p:anim calcmode="lin" valueType="num">
                                      <p:cBhvr>
                                        <p:cTn id="10" dur="664">
                                          <p:stCondLst>
                                            <p:cond delay="664"/>
                                          </p:stCondLst>
                                        </p:cTn>
                                        <p:tgtEl>
                                          <p:spTgt spid="2"/>
                                        </p:tgtEl>
                                        <p:attrNameLst>
                                          <p:attrName>ppt_y</p:attrName>
                                        </p:attrNameLst>
                                      </p:cBhvr>
                                      <p:tavLst>
                                        <p:tav tm="0" fmla="#ppt_y-sin(pi*$)/9">
                                          <p:val>
                                            <p:strVal val="0"/>
                                          </p:val>
                                        </p:tav>
                                        <p:tav tm="100000">
                                          <p:val>
                                            <p:strVal val="1"/>
                                          </p:val>
                                        </p:tav>
                                      </p:tavLst>
                                    </p:anim>
                                    <p:anim calcmode="lin" valueType="num">
                                      <p:cBhvr>
                                        <p:cTn id="11" dur="332">
                                          <p:stCondLst>
                                            <p:cond delay="1324"/>
                                          </p:stCondLst>
                                        </p:cTn>
                                        <p:tgtEl>
                                          <p:spTgt spid="2"/>
                                        </p:tgtEl>
                                        <p:attrNameLst>
                                          <p:attrName>ppt_y</p:attrName>
                                        </p:attrNameLst>
                                      </p:cBhvr>
                                      <p:tavLst>
                                        <p:tav tm="0" fmla="#ppt_y-sin(pi*$)/27">
                                          <p:val>
                                            <p:strVal val="0"/>
                                          </p:val>
                                        </p:tav>
                                        <p:tav tm="100000">
                                          <p:val>
                                            <p:strVal val="1"/>
                                          </p:val>
                                        </p:tav>
                                      </p:tavLst>
                                    </p:anim>
                                    <p:anim calcmode="lin" valueType="num">
                                      <p:cBhvr>
                                        <p:cTn id="12" dur="164">
                                          <p:stCondLst>
                                            <p:cond delay="1656"/>
                                          </p:stCondLst>
                                        </p:cTn>
                                        <p:tgtEl>
                                          <p:spTgt spid="2"/>
                                        </p:tgtEl>
                                        <p:attrNameLst>
                                          <p:attrName>ppt_y</p:attrName>
                                        </p:attrNameLst>
                                      </p:cBhvr>
                                      <p:tavLst>
                                        <p:tav tm="0" fmla="#ppt_y-sin(pi*$)/81">
                                          <p:val>
                                            <p:strVal val="0"/>
                                          </p:val>
                                        </p:tav>
                                        <p:tav tm="100000">
                                          <p:val>
                                            <p:strVal val="1"/>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name="Slide7">
    <p:bg>
      <p:bgPr>
        <a:solidFill>
          <a:srgbClr val="FFD966"/>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232230" y="678539"/>
            <a:ext cx="10958288" cy="1382490"/>
          </a:xfrm>
        </p:spPr>
        <p:txBody>
          <a:bodyPr/>
          <a:lstStyle/>
          <a:p>
            <a:pPr lvl="0"/>
            <a:r>
              <a:rPr lang="it-IT" sz="9900"/>
              <a:t>  </a:t>
            </a:r>
            <a:endParaRPr lang="it-IT" sz="6900"/>
          </a:p>
        </p:txBody>
      </p:sp>
      <p:sp>
        <p:nvSpPr>
          <p:cNvPr id="3" name="Rettangolo 2"/>
          <p:cNvSpPr/>
          <p:nvPr/>
        </p:nvSpPr>
        <p:spPr>
          <a:xfrm>
            <a:off x="337623" y="-140680"/>
            <a:ext cx="11201235" cy="1569659"/>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9600" b="0" i="0" u="none" strike="noStrike" kern="1200" cap="none" spc="0" baseline="0">
                <a:solidFill>
                  <a:srgbClr val="000000"/>
                </a:solidFill>
                <a:uFillTx/>
                <a:latin typeface="Calibri"/>
              </a:rPr>
              <a:t>RISCHIO SISMICO</a:t>
            </a:r>
            <a:endParaRPr lang="it-IT" sz="1800" b="0" i="0" u="none" strike="noStrike" kern="1200" cap="none" spc="0" baseline="0">
              <a:solidFill>
                <a:srgbClr val="000000"/>
              </a:solidFill>
              <a:uFillTx/>
              <a:latin typeface="Calibri"/>
            </a:endParaRPr>
          </a:p>
        </p:txBody>
      </p:sp>
      <p:pic>
        <p:nvPicPr>
          <p:cNvPr id="4" name="Immagine 6"/>
          <p:cNvPicPr>
            <a:picLocks noChangeAspect="1"/>
          </p:cNvPicPr>
          <p:nvPr/>
        </p:nvPicPr>
        <p:blipFill>
          <a:blip r:embed="rId2"/>
          <a:stretch>
            <a:fillRect/>
          </a:stretch>
        </p:blipFill>
        <p:spPr>
          <a:xfrm>
            <a:off x="6305482" y="1617783"/>
            <a:ext cx="3857625" cy="5106576"/>
          </a:xfrm>
          <a:prstGeom prst="rect">
            <a:avLst/>
          </a:prstGeom>
          <a:noFill/>
          <a:ln>
            <a:noFill/>
          </a:ln>
        </p:spPr>
      </p:pic>
      <p:pic>
        <p:nvPicPr>
          <p:cNvPr id="5" name="Immagine 8"/>
          <p:cNvPicPr>
            <a:picLocks noChangeAspect="1"/>
          </p:cNvPicPr>
          <p:nvPr/>
        </p:nvPicPr>
        <p:blipFill>
          <a:blip r:embed="rId3"/>
          <a:stretch>
            <a:fillRect/>
          </a:stretch>
        </p:blipFill>
        <p:spPr>
          <a:xfrm>
            <a:off x="1702274" y="1617783"/>
            <a:ext cx="3857625" cy="51065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4216"/>
    </mc:Choice>
    <mc:Fallback xmlns="">
      <p:transition spd="slow" advTm="42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2">
    <p:bg>
      <p:bgPr>
        <a:solidFill>
          <a:srgbClr val="FFE699"/>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838203" y="0"/>
            <a:ext cx="10287000" cy="1340766"/>
          </a:xfrm>
          <a:solidFill>
            <a:srgbClr val="FFE699"/>
          </a:solidFill>
        </p:spPr>
        <p:txBody>
          <a:bodyPr/>
          <a:lstStyle/>
          <a:p>
            <a:pPr lvl="0"/>
            <a:r>
              <a:rPr lang="it-IT" sz="4800">
                <a:solidFill>
                  <a:srgbClr val="FF0000"/>
                </a:solidFill>
              </a:rPr>
              <a:t>  NORMATIVA ANTISISMICA</a:t>
            </a:r>
          </a:p>
        </p:txBody>
      </p:sp>
      <p:sp>
        <p:nvSpPr>
          <p:cNvPr id="3" name="Segnaposto contenuto 2"/>
          <p:cNvSpPr txBox="1">
            <a:spLocks noGrp="1"/>
          </p:cNvSpPr>
          <p:nvPr>
            <p:ph idx="1"/>
          </p:nvPr>
        </p:nvSpPr>
        <p:spPr>
          <a:xfrm>
            <a:off x="479374" y="1268757"/>
            <a:ext cx="11061213" cy="5589242"/>
          </a:xfrm>
        </p:spPr>
        <p:txBody>
          <a:bodyPr/>
          <a:lstStyle/>
          <a:p>
            <a:pPr marL="0" lvl="0" indent="0">
              <a:spcBef>
                <a:spcPts val="0"/>
              </a:spcBef>
              <a:buNone/>
            </a:pPr>
            <a:r>
              <a:rPr lang="it-IT" sz="1900"/>
              <a:t>La prevenzione sismica si può realizzare attraverso l'utilizzo di due strumenti: la classificazione sismica e la normativa antisismica.</a:t>
            </a:r>
          </a:p>
          <a:p>
            <a:pPr marL="0" lvl="0" indent="0">
              <a:spcBef>
                <a:spcPts val="0"/>
              </a:spcBef>
              <a:buNone/>
            </a:pPr>
            <a:r>
              <a:rPr lang="it-IT" sz="1900"/>
              <a:t>La normativa antisismica riguarda i criteri per costruire una struttura in modo da ridurre la sua tendenza a subire un danno, in seguito ad un evento sismico. </a:t>
            </a:r>
          </a:p>
          <a:p>
            <a:pPr marL="0" lvl="0" indent="0">
              <a:spcBef>
                <a:spcPts val="0"/>
              </a:spcBef>
              <a:buNone/>
            </a:pPr>
            <a:r>
              <a:rPr lang="it-IT" sz="1900"/>
              <a:t>Dal 1908, anno del devastante terremoto di Messina e Reggio Calabria, fino al 1974, in Italia i comuni sono stati classificati come sismici e sottoposti a norme restrittive per le costruzioni solo dopo essere stati fortemente danneggiati dai terremoti.</a:t>
            </a:r>
          </a:p>
          <a:p>
            <a:pPr marL="0" lvl="0" indent="0">
              <a:spcBef>
                <a:spcPts val="0"/>
              </a:spcBef>
              <a:buNone/>
            </a:pPr>
            <a:r>
              <a:rPr lang="it-IT" sz="1900"/>
              <a:t> In alcuni casi, si è assistito ad una declassificazione su richiesta paradossalmente degli stessi territori colpiti, come nel caso di 39 comuni dell'Irpinia, con la legge n. 1684 del 1962, solo un mese dopo la loro classificazione avvenuta in seguito al terremoto del 21 agosto 1962 (IX grado della scala MCS). </a:t>
            </a:r>
          </a:p>
          <a:p>
            <a:pPr marL="0" lvl="0" indent="0">
              <a:spcBef>
                <a:spcPts val="0"/>
              </a:spcBef>
              <a:buNone/>
            </a:pPr>
            <a:r>
              <a:rPr lang="it-IT" sz="1900"/>
              <a:t>Con la legge n.64 del 2 febbraio 1974 si stabilisce che la classificazione sismica debba essere realizzata sulla base di comprovate motivazioni tecnico-scientifiche,  attraverso decreti del Ministro per i Lavori Pubblici.</a:t>
            </a:r>
          </a:p>
          <a:p>
            <a:pPr marL="0" lvl="0" indent="0">
              <a:spcBef>
                <a:spcPts val="0"/>
              </a:spcBef>
              <a:buNone/>
            </a:pPr>
            <a:r>
              <a:rPr lang="it-IT" sz="1900"/>
              <a:t> Nel 1981 viene adottata la proposta di riclassificazione del territorio nazionale in 3 categorie sismiche predisposta dal Cnr - Consiglio Nazionale delle Ricerche, Progetto Finalizzato Geodinamica.</a:t>
            </a:r>
          </a:p>
          <a:p>
            <a:pPr marL="0" lvl="0" indent="0">
              <a:spcBef>
                <a:spcPts val="0"/>
              </a:spcBef>
              <a:buNone/>
            </a:pPr>
            <a:r>
              <a:rPr lang="it-IT" sz="1900"/>
              <a:t> Con appositi decreti ministeriali, tra il 1981 ed il 1984, il 45% del territorio nazionale risulta classificato ed è obbligatorio il rispetto di specifiche norme per le costruzioni.</a:t>
            </a:r>
          </a:p>
          <a:p>
            <a:pPr marL="0" lvl="0" indent="0">
              <a:spcBef>
                <a:spcPts val="0"/>
              </a:spcBef>
              <a:buNone/>
            </a:pPr>
            <a:r>
              <a:rPr lang="it-IT" sz="1900"/>
              <a:t> Metà del Paese, tuttavia, continua a non essere soggetta a questo obbligo.</a:t>
            </a:r>
          </a:p>
          <a:p>
            <a:pPr lvl="0">
              <a:lnSpc>
                <a:spcPct val="60000"/>
              </a:lnSpc>
              <a:spcBef>
                <a:spcPts val="300"/>
              </a:spcBef>
            </a:pPr>
            <a:endParaRPr lang="it-IT" sz="1200"/>
          </a:p>
        </p:txBody>
      </p:sp>
    </p:spTree>
  </p:cSld>
  <p:clrMapOvr>
    <a:masterClrMapping/>
  </p:clrMapOvr>
  <mc:AlternateContent xmlns:mc="http://schemas.openxmlformats.org/markup-compatibility/2006" xmlns:p14="http://schemas.microsoft.com/office/powerpoint/2010/main">
    <mc:Choice Requires="p14">
      <p:transition spd="slow" p14:dur="2000" advTm="15953"/>
    </mc:Choice>
    <mc:Fallback xmlns="">
      <p:transition spd="slow" advTm="159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str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str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str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str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str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str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str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str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str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str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str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str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str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str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name="Slide3">
    <p:bg>
      <p:bgPr>
        <a:solidFill>
          <a:srgbClr val="FFE699"/>
        </a:solidFill>
        <a:effectLst/>
      </p:bgPr>
    </p:bg>
    <p:spTree>
      <p:nvGrpSpPr>
        <p:cNvPr id="1" name=""/>
        <p:cNvGrpSpPr/>
        <p:nvPr/>
      </p:nvGrpSpPr>
      <p:grpSpPr>
        <a:xfrm>
          <a:off x="0" y="0"/>
          <a:ext cx="0" cy="0"/>
          <a:chOff x="0" y="0"/>
          <a:chExt cx="0" cy="0"/>
        </a:xfrm>
      </p:grpSpPr>
      <p:sp>
        <p:nvSpPr>
          <p:cNvPr id="2" name="Rettangolo 3"/>
          <p:cNvSpPr/>
          <p:nvPr/>
        </p:nvSpPr>
        <p:spPr>
          <a:xfrm>
            <a:off x="540328" y="471053"/>
            <a:ext cx="11305312" cy="6001646"/>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Calibri"/>
              </a:rPr>
              <a:t>Dopo il terremoto del 2002 in Puglia e Molise viene emanata l'Ordinanza del Presidente del Consiglio dei Ministri n.3274 del 2003,</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Calibri"/>
              </a:rPr>
              <a:t> che riclassifica l’intero territorio nazionale in quattro zone a diversa pericolosità, eliminando le zone non classificate.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Calibri"/>
              </a:rPr>
              <a:t> E’ un punto di svolta importante: nessuna area del nostro Paese può ritenersi non interessata al problema sismico.</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Calibri"/>
              </a:rPr>
              <a:t>Il Ministro delle Infrastrutture, di concerto con il Ministro dell'Interno e con il Capo Dipartimento della Protezione civile emana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Calibri"/>
              </a:rPr>
              <a:t> il 14 gennaio 2008 il Decreto Ministeriale che approva le nuove norme tecniche per le costruzioni,</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Calibri"/>
              </a:rPr>
              <a:t> pubblicato sulla Gazzetta Ufficiale n. 29 del 4 febbraio 2008 - Suppl. Ordinario n. 30.</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Calibri"/>
              </a:rPr>
              <a:t> L’applicazione di tali norme diventa obbligatoria dal 1 luglio 2009, come previsto dalla legge n.77 del 24 giugno 2009.</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Calibri"/>
              </a:rPr>
              <a:t>In questa sezione sono contenuti i principali provvedimenti nazionali relativi al rischio sismico.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000000"/>
                </a:solidFill>
                <a:uFillTx/>
                <a:latin typeface="Calibri"/>
              </a:rPr>
              <a:t> </a:t>
            </a:r>
          </a:p>
        </p:txBody>
      </p:sp>
    </p:spTree>
  </p:cSld>
  <p:clrMapOvr>
    <a:masterClrMapping/>
  </p:clrMapOvr>
  <mc:AlternateContent xmlns:mc="http://schemas.openxmlformats.org/markup-compatibility/2006" xmlns:p14="http://schemas.microsoft.com/office/powerpoint/2010/main">
    <mc:Choice Requires="p14">
      <p:transition spd="slow" p14:dur="2000" advTm="9954"/>
    </mc:Choice>
    <mc:Fallback xmlns="">
      <p:transition spd="slow" advTm="99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name="Slide22">
    <p:bg>
      <p:bgPr>
        <a:solidFill>
          <a:srgbClr val="FFE389"/>
        </a:solidFill>
        <a:effectLst/>
      </p:bgPr>
    </p:bg>
    <p:spTree>
      <p:nvGrpSpPr>
        <p:cNvPr id="1" name=""/>
        <p:cNvGrpSpPr/>
        <p:nvPr/>
      </p:nvGrpSpPr>
      <p:grpSpPr>
        <a:xfrm>
          <a:off x="0" y="0"/>
          <a:ext cx="0" cy="0"/>
          <a:chOff x="0" y="0"/>
          <a:chExt cx="0" cy="0"/>
        </a:xfrm>
      </p:grpSpPr>
      <p:sp>
        <p:nvSpPr>
          <p:cNvPr id="2" name="Titolo 1"/>
          <p:cNvSpPr txBox="1">
            <a:spLocks noGrp="1"/>
          </p:cNvSpPr>
          <p:nvPr>
            <p:ph type="ctrTitle"/>
          </p:nvPr>
        </p:nvSpPr>
        <p:spPr>
          <a:xfrm>
            <a:off x="2063553" y="116631"/>
            <a:ext cx="7772400" cy="1470026"/>
          </a:xfrm>
        </p:spPr>
        <p:txBody>
          <a:bodyPr anchorCtr="0"/>
          <a:lstStyle/>
          <a:p>
            <a:pPr lvl="0" algn="l"/>
            <a:r>
              <a:rPr lang="it-IT" sz="4800" b="1" i="1"/>
              <a:t>Principali terremoti in Italia</a:t>
            </a:r>
          </a:p>
        </p:txBody>
      </p:sp>
      <p:pic>
        <p:nvPicPr>
          <p:cNvPr id="3" name="Picture 2" descr="C:\Users\liceo_2\Desktop\a 1.PNG"/>
          <p:cNvPicPr>
            <a:picLocks noChangeAspect="1"/>
          </p:cNvPicPr>
          <p:nvPr/>
        </p:nvPicPr>
        <p:blipFill>
          <a:blip r:embed="rId2"/>
          <a:srcRect/>
          <a:stretch>
            <a:fillRect/>
          </a:stretch>
        </p:blipFill>
        <p:spPr>
          <a:xfrm>
            <a:off x="1532031" y="1599843"/>
            <a:ext cx="4377342" cy="3302602"/>
          </a:xfrm>
          <a:prstGeom prst="rect">
            <a:avLst/>
          </a:prstGeom>
          <a:noFill/>
          <a:ln>
            <a:noFill/>
          </a:ln>
        </p:spPr>
      </p:pic>
      <p:pic>
        <p:nvPicPr>
          <p:cNvPr id="4" name="Picture 3" descr="C:\Users\liceo_2\Desktop\2.PNG"/>
          <p:cNvPicPr>
            <a:picLocks noChangeAspect="1"/>
          </p:cNvPicPr>
          <p:nvPr/>
        </p:nvPicPr>
        <p:blipFill>
          <a:blip r:embed="rId3"/>
          <a:srcRect/>
          <a:stretch>
            <a:fillRect/>
          </a:stretch>
        </p:blipFill>
        <p:spPr>
          <a:xfrm>
            <a:off x="6399977" y="3400050"/>
            <a:ext cx="4061755" cy="3004791"/>
          </a:xfrm>
          <a:prstGeom prst="rect">
            <a:avLst/>
          </a:prstGeom>
          <a:noFill/>
          <a:ln>
            <a:noFill/>
          </a:ln>
        </p:spPr>
      </p:pic>
      <p:sp>
        <p:nvSpPr>
          <p:cNvPr id="5" name="CasellaDiTesto 3"/>
          <p:cNvSpPr txBox="1"/>
          <p:nvPr/>
        </p:nvSpPr>
        <p:spPr>
          <a:xfrm>
            <a:off x="7077373" y="2987225"/>
            <a:ext cx="3384377" cy="193899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10253F"/>
                </a:solidFill>
                <a:uFillTx/>
                <a:latin typeface="Calibri"/>
              </a:rPr>
              <a:t>Puglia e Campania 1980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10253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10253F"/>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10253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10253F"/>
              </a:solidFill>
              <a:uFillTx/>
              <a:latin typeface="Calibri"/>
            </a:endParaRPr>
          </a:p>
        </p:txBody>
      </p:sp>
      <p:sp>
        <p:nvSpPr>
          <p:cNvPr id="6" name="CasellaDiTesto 4"/>
          <p:cNvSpPr txBox="1"/>
          <p:nvPr/>
        </p:nvSpPr>
        <p:spPr>
          <a:xfrm>
            <a:off x="1703508" y="5013179"/>
            <a:ext cx="4392484" cy="156965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000000"/>
                </a:solidFill>
                <a:uFillTx/>
                <a:latin typeface="Calibri"/>
              </a:rPr>
              <a:t>Calabria , Sicilia 1908</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000000"/>
                </a:solidFill>
                <a:uFillTx/>
                <a:latin typeface="Calibri"/>
              </a:rPr>
              <a:t>Abruzzo 1915</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000000"/>
                </a:solidFill>
                <a:uFillTx/>
                <a:latin typeface="Calibri"/>
              </a:rPr>
              <a:t>Sicilia 1968</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000000"/>
                </a:solidFill>
                <a:uFillTx/>
                <a:latin typeface="Calibri"/>
              </a:rPr>
              <a:t>Friuli-Venezia-Giulia 1976</a:t>
            </a:r>
          </a:p>
        </p:txBody>
      </p:sp>
    </p:spTree>
  </p:cSld>
  <p:clrMapOvr>
    <a:masterClrMapping/>
  </p:clrMapOvr>
  <mc:AlternateContent xmlns:mc="http://schemas.openxmlformats.org/markup-compatibility/2006" xmlns:p14="http://schemas.microsoft.com/office/powerpoint/2010/main">
    <mc:Choice Requires="p14">
      <p:transition spd="slow" p14:dur="2000" advTm="6768"/>
    </mc:Choice>
    <mc:Fallback xmlns="">
      <p:transition spd="slow" advTm="67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theme/theme1.xml><?xml version="1.0" encoding="utf-8"?>
<a:theme xmlns:a="http://schemas.openxmlformats.org/drawingml/2006/main" name="Angol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in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ie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ar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465</TotalTime>
  <Words>1478</Words>
  <Application>Microsoft Office PowerPoint</Application>
  <PresentationFormat>Personalizzato</PresentationFormat>
  <Paragraphs>118</Paragraphs>
  <Slides>33</Slides>
  <Notes>0</Notes>
  <HiddenSlides>0</HiddenSlides>
  <MMClips>2</MMClips>
  <ScaleCrop>false</ScaleCrop>
  <HeadingPairs>
    <vt:vector size="4" baseType="variant">
      <vt:variant>
        <vt:lpstr>Tema</vt:lpstr>
      </vt:variant>
      <vt:variant>
        <vt:i4>5</vt:i4>
      </vt:variant>
      <vt:variant>
        <vt:lpstr>Titoli diapositive</vt:lpstr>
      </vt:variant>
      <vt:variant>
        <vt:i4>33</vt:i4>
      </vt:variant>
    </vt:vector>
  </HeadingPairs>
  <TitlesOfParts>
    <vt:vector size="38" baseType="lpstr">
      <vt:lpstr>Angoli</vt:lpstr>
      <vt:lpstr>2_Tema di Office</vt:lpstr>
      <vt:lpstr>Winter</vt:lpstr>
      <vt:lpstr>Fiera</vt:lpstr>
      <vt:lpstr>Carta</vt:lpstr>
      <vt:lpstr>PROGETTO UDA: IL RISCHIO</vt:lpstr>
      <vt:lpstr>Che cos’è il rischio?</vt:lpstr>
      <vt:lpstr>Come fare per ridurre il rischio?</vt:lpstr>
      <vt:lpstr>Perché il rischio sismico è così elevato?</vt:lpstr>
      <vt:lpstr>     QUALI RISCHI CORRIAMO IN MOLISE?</vt:lpstr>
      <vt:lpstr>  </vt:lpstr>
      <vt:lpstr>  NORMATIVA ANTISISMICA</vt:lpstr>
      <vt:lpstr>Presentazione standard di PowerPoint</vt:lpstr>
      <vt:lpstr>Principali terremoti in Italia</vt:lpstr>
      <vt:lpstr>Presentazione standard di PowerPoint</vt:lpstr>
      <vt:lpstr>Centro Italia 2016</vt:lpstr>
      <vt:lpstr>Presentazione standard di PowerPoint</vt:lpstr>
      <vt:lpstr>    Mappa sismica italiana 2016</vt:lpstr>
      <vt:lpstr>Un occhio alle statistiche…</vt:lpstr>
      <vt:lpstr>Presentazione standard di PowerPoint</vt:lpstr>
      <vt:lpstr>RISCHIO IDROGEOLOGICO</vt:lpstr>
      <vt:lpstr>Il rischio idrogeologico comprende:</vt:lpstr>
      <vt:lpstr>FRANE</vt:lpstr>
      <vt:lpstr>ALLUVIONI</vt:lpstr>
      <vt:lpstr>RISCHIO ANTROPICO</vt:lpstr>
      <vt:lpstr>FABBRICHE INQUINANTI</vt:lpstr>
      <vt:lpstr>SMALTIMENTO ILLECITO DI RIFIUTI</vt:lpstr>
      <vt:lpstr>Presentazione standard di PowerPoint</vt:lpstr>
      <vt:lpstr>What to do if there is an earthquake</vt:lpstr>
      <vt:lpstr>What not to do if there is an earthquake</vt:lpstr>
      <vt:lpstr>I terremoti nel Molise nel corso dei secoli</vt:lpstr>
      <vt:lpstr>Presentazione standard di PowerPoint</vt:lpstr>
      <vt:lpstr>…VULCANI E TERREMOTI HANNO ISPIRATO SEMPRE I GRANDI AUTORI…</vt:lpstr>
      <vt:lpstr>Qui su l'arida  schiena Del formidabil  monte Sterminator  Vesevo, La  qual null'altro  allegra  arbor  nè  fiore, Tuoi  cespi solitari intorno  spargi, Odorata  ginestra, Contenta  dei  deserti. Anco  ti  vidi De' tuoi steli  abbellir l'erme  contrade Che cingon la  cittade La qual fu donna  de' mortali  un  tempo, E del  perduto  impero Par  che  col grave  e  taciturno  aspetto Faccian  fede  e  ricordo  al  passeggero. Or  ti  riveggo  in  questo  suol, di  tristi Lochi e  dal  mondo  abbandonati  amante, E d'afflitte  fortune  ognor  compagna. Questi  campi  cosparsi Di  ceneri  infeconde, e  ricoperti Dell'impietrata  lava, Che sotto i passi al  peregrin  risona…</vt:lpstr>
      <vt:lpstr>Presentazione standard di PowerPoint</vt:lpstr>
      <vt:lpstr>“Il terremoto è un naufragio in terra. Le case diventano imbarcazioni scosse tra le onde e sbattute sugli scogli. Si perde tutto, si conserva la vita, lacera, attonita che conta gli scomparsi sul fondo delle macerie. Si abita un suolo chiamato per errore terraferma. È terra scossa da singhiozzi abissali.’’  Erri De Luca </vt:lpstr>
      <vt:lpstr>Quando  la  terra comincia  a  tremare all’improvviso in  un’ora  qualunque del giorno o della notte, il cuore si stringe, il sangue si gela, negli occhi leggi la paura, un istante sembra un’eternità. Non sai quanto durerà ancora … Che fare? Sai soltanto che devi scappare, scappare prima che il tetto tuo rifugio finora diventi la tua tomba. E intanto la terra romba e senti solo boati e schianti, e grida e pianti, e intanto qualcuno muore … Ti guardi intorno: la strada è deserta e spaccata, le case sventrate, le chiese crollate e  in  mezzo  al  polverone tra le macerie, un cane cerca  il suo padrone … Paolo Statuti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francesco fabrizio</dc:creator>
  <cp:lastModifiedBy>Lou</cp:lastModifiedBy>
  <cp:revision>33</cp:revision>
  <dcterms:created xsi:type="dcterms:W3CDTF">2017-05-18T09:30:23Z</dcterms:created>
  <dcterms:modified xsi:type="dcterms:W3CDTF">2017-08-07T10:31:35Z</dcterms:modified>
</cp:coreProperties>
</file>