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E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>
        <p:scale>
          <a:sx n="90" d="100"/>
          <a:sy n="90" d="100"/>
        </p:scale>
        <p:origin x="-1205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uola.net/scuola/diritti-studenti/assemblea-class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28662" y="1785926"/>
            <a:ext cx="7215238" cy="3214710"/>
          </a:xfrm>
        </p:spPr>
        <p:txBody>
          <a:bodyPr>
            <a:noAutofit/>
          </a:bodyPr>
          <a:lstStyle/>
          <a:p>
            <a:pPr algn="ctr"/>
            <a:r>
              <a:rPr lang="it-IT" sz="9600" dirty="0" smtClean="0">
                <a:solidFill>
                  <a:srgbClr val="29E932"/>
                </a:solidFill>
              </a:rPr>
              <a:t>LE REGOLE</a:t>
            </a:r>
          </a:p>
          <a:p>
            <a:pPr algn="ctr"/>
            <a:r>
              <a:rPr lang="it-IT" sz="9600" dirty="0" smtClean="0">
                <a:solidFill>
                  <a:srgbClr val="29E932"/>
                </a:solidFill>
              </a:rPr>
              <a:t>A SCUOLA</a:t>
            </a:r>
            <a:endParaRPr lang="it-IT" sz="9600" dirty="0">
              <a:solidFill>
                <a:srgbClr val="29E932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02424"/>
          </a:xfrm>
        </p:spPr>
        <p:txBody>
          <a:bodyPr/>
          <a:lstStyle/>
          <a:p>
            <a:r>
              <a:rPr lang="it-IT" dirty="0" smtClean="0"/>
              <a:t>10 SEMPLICI REGOLE PER UNA BUONA SCUOLA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it-IT" dirty="0" smtClean="0"/>
              <a:t>Essere sempre puntuali a scuola</a:t>
            </a:r>
          </a:p>
          <a:p>
            <a:pPr marL="582930" indent="-514350">
              <a:buFont typeface="+mj-lt"/>
              <a:buAutoNum type="arabicPeriod"/>
            </a:pPr>
            <a:r>
              <a:rPr lang="it-IT" dirty="0" smtClean="0"/>
              <a:t>Ascoltare i professori</a:t>
            </a:r>
          </a:p>
          <a:p>
            <a:pPr marL="582930" indent="-514350">
              <a:buFont typeface="+mj-lt"/>
              <a:buAutoNum type="arabicPeriod"/>
            </a:pPr>
            <a:r>
              <a:rPr lang="it-IT" dirty="0" smtClean="0"/>
              <a:t>Stare attenti durante la lezione</a:t>
            </a:r>
          </a:p>
          <a:p>
            <a:pPr marL="582930" indent="-514350">
              <a:buFont typeface="+mj-lt"/>
              <a:buAutoNum type="arabicPeriod"/>
            </a:pPr>
            <a:r>
              <a:rPr lang="it-IT" dirty="0" smtClean="0"/>
              <a:t>Alzare la mano per prendere la parola</a:t>
            </a:r>
          </a:p>
          <a:p>
            <a:pPr marL="582930" indent="-514350">
              <a:buFont typeface="+mj-lt"/>
              <a:buAutoNum type="arabicPeriod"/>
            </a:pPr>
            <a:r>
              <a:rPr lang="it-IT" dirty="0" smtClean="0"/>
              <a:t>Svolgere sempre i compiti assegnati</a:t>
            </a:r>
          </a:p>
          <a:p>
            <a:pPr marL="582930" indent="-514350">
              <a:buFont typeface="+mj-lt"/>
              <a:buAutoNum type="arabicPeriod"/>
            </a:pPr>
            <a:r>
              <a:rPr lang="it-IT" dirty="0" smtClean="0"/>
              <a:t>Mantenere pulita l’aula</a:t>
            </a:r>
          </a:p>
          <a:p>
            <a:pPr marL="582930" indent="-514350">
              <a:buFont typeface="+mj-lt"/>
              <a:buAutoNum type="arabicPeriod"/>
            </a:pPr>
            <a:r>
              <a:rPr lang="it-IT" dirty="0" smtClean="0"/>
              <a:t>Avere sempre lo zaino in ordine con tutto il materiale occorrente</a:t>
            </a:r>
          </a:p>
          <a:p>
            <a:pPr marL="582930" indent="-514350">
              <a:buFont typeface="+mj-lt"/>
              <a:buAutoNum type="arabicPeriod"/>
            </a:pPr>
            <a:r>
              <a:rPr lang="it-IT" dirty="0" smtClean="0"/>
              <a:t>Salutare chi entra e chi esce dalla classe alzandosi in piedi</a:t>
            </a:r>
          </a:p>
          <a:p>
            <a:pPr marL="582930" indent="-514350">
              <a:buFont typeface="+mj-lt"/>
              <a:buAutoNum type="arabicPeriod"/>
            </a:pPr>
            <a:r>
              <a:rPr lang="it-IT" dirty="0" smtClean="0"/>
              <a:t>Mantenere l’ordine durante l’entrata e l’uscita dalla scuola</a:t>
            </a:r>
          </a:p>
          <a:p>
            <a:pPr marL="582930" indent="-514350">
              <a:buFont typeface="+mj-lt"/>
              <a:buAutoNum type="arabicPeriod"/>
            </a:pPr>
            <a:r>
              <a:rPr lang="it-IT" dirty="0" smtClean="0"/>
              <a:t>Rispettare tutte le persone della scuola</a:t>
            </a:r>
          </a:p>
        </p:txBody>
      </p:sp>
    </p:spTree>
  </p:cSld>
  <p:clrMapOvr>
    <a:masterClrMapping/>
  </p:clrMapOvr>
  <p:transition>
    <p:dissolv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5401" y="1071546"/>
            <a:ext cx="8201399" cy="5184791"/>
          </a:xfrm>
        </p:spPr>
      </p:pic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345300"/>
          </a:xfrm>
        </p:spPr>
        <p:txBody>
          <a:bodyPr/>
          <a:lstStyle/>
          <a:p>
            <a:r>
              <a:rPr lang="it-IT" dirty="0" smtClean="0"/>
              <a:t>Scuole a confronto tra fine 1800 inizi 1900 a Oggi</a:t>
            </a:r>
            <a:endParaRPr lang="it-IT" dirty="0"/>
          </a:p>
        </p:txBody>
      </p:sp>
      <p:pic>
        <p:nvPicPr>
          <p:cNvPr id="5" name="Segnaposto contenuto 4" descr="19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214554"/>
            <a:ext cx="2854805" cy="3786214"/>
          </a:xfrm>
        </p:spPr>
      </p:pic>
      <p:pic>
        <p:nvPicPr>
          <p:cNvPr id="6" name="Segnaposto contenuto 5" descr="computer-scuola45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57686" y="2500306"/>
            <a:ext cx="4038600" cy="2692400"/>
          </a:xfrm>
        </p:spPr>
      </p:pic>
    </p:spTree>
  </p:cSld>
  <p:clrMapOvr>
    <a:masterClrMapping/>
  </p:clrMapOvr>
  <p:transition>
    <p:dissolv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Differenze in classe con il materiale scolastico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Sulla sinistra si possono notare immagini del materiale scolastico utilizzato negli anni 1800  invece a destra si possono vedere materiali scolastici di oggi</a:t>
            </a:r>
          </a:p>
          <a:p>
            <a:endParaRPr lang="it-IT" dirty="0"/>
          </a:p>
        </p:txBody>
      </p:sp>
      <p:pic>
        <p:nvPicPr>
          <p:cNvPr id="13" name="Segnaposto immagine 12" descr="compute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6386" b="6386"/>
          <a:stretch>
            <a:fillRect/>
          </a:stretch>
        </p:blipFill>
        <p:spPr>
          <a:xfrm>
            <a:off x="6209188" y="2214554"/>
            <a:ext cx="2934812" cy="2214578"/>
          </a:xfrm>
        </p:spPr>
      </p:pic>
      <p:pic>
        <p:nvPicPr>
          <p:cNvPr id="9" name="Segnaposto immagine 4" descr="blogger-image--16729696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928802"/>
            <a:ext cx="2776532" cy="392909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Immagine 9" descr="pen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643314"/>
            <a:ext cx="2190765" cy="2143140"/>
          </a:xfrm>
          <a:prstGeom prst="rect">
            <a:avLst/>
          </a:prstGeom>
        </p:spPr>
      </p:pic>
      <p:pic>
        <p:nvPicPr>
          <p:cNvPr id="11" name="Immagine 10" descr="1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2071678"/>
            <a:ext cx="2248507" cy="1500198"/>
          </a:xfrm>
          <a:prstGeom prst="rect">
            <a:avLst/>
          </a:prstGeom>
        </p:spPr>
      </p:pic>
      <p:pic>
        <p:nvPicPr>
          <p:cNvPr id="1026" name="Picture 2" descr="C:\Documents and Settings\ADMIN\Desktop\regole a scuola\Copia-di-pa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500570"/>
            <a:ext cx="2757712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541496"/>
      </p:ext>
    </p:extLst>
  </p:cSld>
  <p:clrMapOvr>
    <a:masterClrMapping/>
  </p:clrMapOvr>
  <p:transition>
    <p:dissolv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2448272"/>
          </a:xfrm>
        </p:spPr>
        <p:txBody>
          <a:bodyPr/>
          <a:lstStyle/>
          <a:p>
            <a:r>
              <a:rPr lang="it-IT" sz="1800" b="0" dirty="0">
                <a:effectLst/>
              </a:rPr>
              <a:t>L'assemblea di Classe è il momento di riflessione che non può mancare in alcuna classe: è l'occasione buona per fare il punto sulla situazione della classe sia dal punto di vista formativo che dal punto di vista relazionale. Infatti si parlerà non solo delle lamentele e degli </a:t>
            </a:r>
            <a:r>
              <a:rPr lang="it-IT" sz="1800" b="0" dirty="0" err="1">
                <a:effectLst/>
              </a:rPr>
              <a:t>spettegolezzi</a:t>
            </a:r>
            <a:r>
              <a:rPr lang="it-IT" sz="1800" b="0" dirty="0">
                <a:effectLst/>
              </a:rPr>
              <a:t> sui vostri prof, ma anche di come risolvere le divisioni che ci sono tra di voi per riuscire a mantenere un ambiente sereno e poter lavorare al meglio tutti insieme.</a:t>
            </a: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404664"/>
            <a:ext cx="7772400" cy="1508760"/>
          </a:xfrm>
        </p:spPr>
        <p:txBody>
          <a:bodyPr/>
          <a:lstStyle/>
          <a:p>
            <a:r>
              <a:rPr lang="it-IT" b="1" dirty="0"/>
              <a:t>Assemblea di Classe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0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CONSIGLI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/>
              <a:t>CONSIGLI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1. Quando si sceglie una data per l'assemblea, proponetela anche ai prof a cui prendereste le ore... Non è obbligatorio, ma è un consiglio.</a:t>
            </a:r>
            <a:br>
              <a:rPr lang="it-IT" dirty="0"/>
            </a:br>
            <a:r>
              <a:rPr lang="it-IT" dirty="0"/>
              <a:t>2. Quando avete problemi con dei vostri professori ma non volete rischiare di metterveli contro, provate a parlarne con il vostro miglior professore sotto il punto di vista umano: potrà darvi suggerimenti che vi torneranno molto utili.</a:t>
            </a:r>
            <a:br>
              <a:rPr lang="it-IT" dirty="0"/>
            </a:br>
            <a:endParaRPr lang="it-IT" dirty="0"/>
          </a:p>
          <a:p>
            <a:r>
              <a:rPr lang="it-IT" dirty="0"/>
              <a:t>3. Finita l'assemblea è bene parlare dei problemi che si metteranno a verbale con i diretti interessati per evitare che questi vengano a saperli direttamente dal preside, gesto sicuramente non piacevole.</a:t>
            </a:r>
          </a:p>
        </p:txBody>
      </p:sp>
    </p:spTree>
    <p:extLst>
      <p:ext uri="{BB962C8B-B14F-4D97-AF65-F5344CB8AC3E}">
        <p14:creationId xmlns:p14="http://schemas.microsoft.com/office/powerpoint/2010/main" val="29916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COME FARE LA RICHIESTA DI ASSEMBLEA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Ecco il modello della richiesta da consegnare al preside, </a:t>
            </a:r>
            <a:r>
              <a:rPr lang="it-IT" dirty="0" smtClean="0"/>
              <a:t>  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856" y="2636912"/>
            <a:ext cx="515846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30689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Scaricabile cliccando sullo smile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468721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http://www.skuola.net/scuola/diritti-studenti/assemblea-classe.html</a:t>
            </a:r>
          </a:p>
        </p:txBody>
      </p:sp>
      <p:sp>
        <p:nvSpPr>
          <p:cNvPr id="6" name="Smile 5">
            <a:hlinkClick r:id="rId3"/>
          </p:cNvPr>
          <p:cNvSpPr/>
          <p:nvPr/>
        </p:nvSpPr>
        <p:spPr>
          <a:xfrm>
            <a:off x="1318520" y="3933056"/>
            <a:ext cx="576064" cy="576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171</TotalTime>
  <Words>225</Words>
  <Application>Microsoft Office PowerPoint</Application>
  <PresentationFormat>Presentazione su schermo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Metro</vt:lpstr>
      <vt:lpstr>Presentazione standard di PowerPoint</vt:lpstr>
      <vt:lpstr>10 SEMPLICI REGOLE PER UNA BUONA SCUOLA </vt:lpstr>
      <vt:lpstr>Presentazione standard di PowerPoint</vt:lpstr>
      <vt:lpstr>Scuole a confronto tra fine 1800 inizi 1900 a Oggi</vt:lpstr>
      <vt:lpstr>Differenze in classe con il materiale scolastico</vt:lpstr>
      <vt:lpstr>L'assemblea di Classe è il momento di riflessione che non può mancare in alcuna classe: è l'occasione buona per fare il punto sulla situazione della classe sia dal punto di vista formativo che dal punto di vista relazionale. Infatti si parlerà non solo delle lamentele e degli spettegolezzi sui vostri prof, ma anche di come risolvere le divisioni che ci sono tra di voi per riuscire a mantenere un ambiente sereno e poter lavorare al meglio tutti insieme.</vt:lpstr>
      <vt:lpstr>CONSIGLI</vt:lpstr>
      <vt:lpstr>COME FARE LA RICHIESTA DI ASSEMBLEA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Administrator</dc:creator>
  <cp:lastModifiedBy>Lou</cp:lastModifiedBy>
  <cp:revision>26</cp:revision>
  <dcterms:modified xsi:type="dcterms:W3CDTF">2017-08-08T09:44:48Z</dcterms:modified>
</cp:coreProperties>
</file>